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2.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3.xml" ContentType="application/vnd.openxmlformats-officedocument.theme+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theme/theme4.xml" ContentType="application/vnd.openxmlformats-officedocument.theme+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theme/theme5.xml" ContentType="application/vnd.openxmlformats-officedocument.theme+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theme/theme6.xml" ContentType="application/vnd.openxmlformats-officedocument.theme+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9" r:id="rId2"/>
    <p:sldMasterId id="2147483738" r:id="rId3"/>
    <p:sldMasterId id="2147483777" r:id="rId4"/>
    <p:sldMasterId id="2147483816" r:id="rId5"/>
    <p:sldMasterId id="2147483855" r:id="rId6"/>
    <p:sldMasterId id="2147483894" r:id="rId7"/>
  </p:sldMasterIdLst>
  <p:notesMasterIdLst>
    <p:notesMasterId r:id="rId38"/>
  </p:notesMasterIdLst>
  <p:sldIdLst>
    <p:sldId id="285" r:id="rId8"/>
    <p:sldId id="286" r:id="rId9"/>
    <p:sldId id="287" r:id="rId10"/>
    <p:sldId id="284" r:id="rId11"/>
    <p:sldId id="257" r:id="rId12"/>
    <p:sldId id="259" r:id="rId13"/>
    <p:sldId id="261" r:id="rId14"/>
    <p:sldId id="263" r:id="rId15"/>
    <p:sldId id="265" r:id="rId16"/>
    <p:sldId id="267" r:id="rId17"/>
    <p:sldId id="283" r:id="rId18"/>
    <p:sldId id="256" r:id="rId19"/>
    <p:sldId id="270" r:id="rId20"/>
    <p:sldId id="258" r:id="rId21"/>
    <p:sldId id="271" r:id="rId22"/>
    <p:sldId id="260" r:id="rId23"/>
    <p:sldId id="272" r:id="rId24"/>
    <p:sldId id="262" r:id="rId25"/>
    <p:sldId id="273" r:id="rId26"/>
    <p:sldId id="264" r:id="rId27"/>
    <p:sldId id="282" r:id="rId28"/>
    <p:sldId id="275" r:id="rId29"/>
    <p:sldId id="266" r:id="rId30"/>
    <p:sldId id="276" r:id="rId31"/>
    <p:sldId id="277" r:id="rId32"/>
    <p:sldId id="269" r:id="rId33"/>
    <p:sldId id="278" r:id="rId34"/>
    <p:sldId id="279" r:id="rId35"/>
    <p:sldId id="280" r:id="rId36"/>
    <p:sldId id="281"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51" autoAdjust="0"/>
    <p:restoredTop sz="94660"/>
  </p:normalViewPr>
  <p:slideViewPr>
    <p:cSldViewPr snapToGrid="0">
      <p:cViewPr varScale="1">
        <p:scale>
          <a:sx n="81" d="100"/>
          <a:sy n="81" d="100"/>
        </p:scale>
        <p:origin x="907"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presProps" Target="presProps.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8" Type="http://schemas.openxmlformats.org/officeDocument/2006/relationships/slide" Target="slides/slide1.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232474-7F2D-4AA8-B217-5258BD65F33F}" type="datetimeFigureOut">
              <a:rPr lang="en-US" smtClean="0"/>
              <a:t>2/15/2024</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163853-0902-4BC0-B79C-F9968385F7F8}" type="slidenum">
              <a:rPr lang="en-US" smtClean="0"/>
              <a:t>‹#›</a:t>
            </a:fld>
            <a:endParaRPr lang="en-US"/>
          </a:p>
        </p:txBody>
      </p:sp>
    </p:spTree>
    <p:extLst>
      <p:ext uri="{BB962C8B-B14F-4D97-AF65-F5344CB8AC3E}">
        <p14:creationId xmlns:p14="http://schemas.microsoft.com/office/powerpoint/2010/main" val="26748933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g105aad17dc0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9" name="Google Shape;509;g105aad17dc0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6504799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0"/>
        <p:cNvGrpSpPr/>
        <p:nvPr/>
      </p:nvGrpSpPr>
      <p:grpSpPr>
        <a:xfrm>
          <a:off x="0" y="0"/>
          <a:ext cx="0" cy="0"/>
          <a:chOff x="0" y="0"/>
          <a:chExt cx="0" cy="0"/>
        </a:xfrm>
      </p:grpSpPr>
      <p:sp>
        <p:nvSpPr>
          <p:cNvPr id="491" name="Google Shape;491;gcf7a3c503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2" name="Google Shape;492;gcf7a3c503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6499947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g105aad17dc0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9" name="Google Shape;509;g105aad17dc0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654139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0"/>
        <p:cNvGrpSpPr/>
        <p:nvPr/>
      </p:nvGrpSpPr>
      <p:grpSpPr>
        <a:xfrm>
          <a:off x="0" y="0"/>
          <a:ext cx="0" cy="0"/>
          <a:chOff x="0" y="0"/>
          <a:chExt cx="0" cy="0"/>
        </a:xfrm>
      </p:grpSpPr>
      <p:sp>
        <p:nvSpPr>
          <p:cNvPr id="531" name="Google Shape;531;gcd8a80d6bc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2" name="Google Shape;532;gcd8a80d6bc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0452491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105aad17dc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8" name="Google Shape;538;g105aad17dc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869014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2"/>
        <p:cNvGrpSpPr/>
        <p:nvPr/>
      </p:nvGrpSpPr>
      <p:grpSpPr>
        <a:xfrm>
          <a:off x="0" y="0"/>
          <a:ext cx="0" cy="0"/>
          <a:chOff x="0" y="0"/>
          <a:chExt cx="0" cy="0"/>
        </a:xfrm>
      </p:grpSpPr>
      <p:sp>
        <p:nvSpPr>
          <p:cNvPr id="543" name="Google Shape;543;gcd8a80d6b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4" name="Google Shape;544;gcd8a80d6b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630499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g105aad17dc0_0_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1" name="Google Shape;551;g105aad17dc0_0_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8100401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gcc7554a049_0_3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7" name="Google Shape;557;gcc7554a049_0_3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652555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2">
          <a:extLst>
            <a:ext uri="{FF2B5EF4-FFF2-40B4-BE49-F238E27FC236}">
              <a16:creationId xmlns:a16="http://schemas.microsoft.com/office/drawing/2014/main" id="{6F0CCD31-FC1A-523E-6325-4567CF407522}"/>
            </a:ext>
          </a:extLst>
        </p:cNvPr>
        <p:cNvGrpSpPr/>
        <p:nvPr/>
      </p:nvGrpSpPr>
      <p:grpSpPr>
        <a:xfrm>
          <a:off x="0" y="0"/>
          <a:ext cx="0" cy="0"/>
          <a:chOff x="0" y="0"/>
          <a:chExt cx="0" cy="0"/>
        </a:xfrm>
      </p:grpSpPr>
      <p:sp>
        <p:nvSpPr>
          <p:cNvPr id="693" name="Google Shape;693;g107aaa41fe9_0_24:notes">
            <a:extLst>
              <a:ext uri="{FF2B5EF4-FFF2-40B4-BE49-F238E27FC236}">
                <a16:creationId xmlns:a16="http://schemas.microsoft.com/office/drawing/2014/main" id="{CAD7887B-AF7B-CC76-2106-88AE534FC09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4" name="Google Shape;694;g107aaa41fe9_0_24:notes">
            <a:extLst>
              <a:ext uri="{FF2B5EF4-FFF2-40B4-BE49-F238E27FC236}">
                <a16:creationId xmlns:a16="http://schemas.microsoft.com/office/drawing/2014/main" id="{76BB8986-CFAB-8848-E017-5A60CD4BAA7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720932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p:cNvGrpSpPr/>
        <p:nvPr/>
      </p:nvGrpSpPr>
      <p:grpSpPr>
        <a:xfrm>
          <a:off x="0" y="0"/>
          <a:ext cx="0" cy="0"/>
          <a:chOff x="0" y="0"/>
          <a:chExt cx="0" cy="0"/>
        </a:xfrm>
      </p:grpSpPr>
      <p:sp>
        <p:nvSpPr>
          <p:cNvPr id="562" name="Google Shape;562;g105aad17dc0_0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105aad17dc0_0_1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686414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Google Shape;569;gcf7a3c503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0" name="Google Shape;570;gcf7a3c503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9174749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2"/>
        <p:cNvGrpSpPr/>
        <p:nvPr/>
      </p:nvGrpSpPr>
      <p:grpSpPr>
        <a:xfrm>
          <a:off x="0" y="0"/>
          <a:ext cx="0" cy="0"/>
          <a:chOff x="0" y="0"/>
          <a:chExt cx="0" cy="0"/>
        </a:xfrm>
      </p:grpSpPr>
      <p:sp>
        <p:nvSpPr>
          <p:cNvPr id="693" name="Google Shape;693;g107aaa41fe9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4" name="Google Shape;694;g107aaa41fe9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9814324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5"/>
        <p:cNvGrpSpPr/>
        <p:nvPr/>
      </p:nvGrpSpPr>
      <p:grpSpPr>
        <a:xfrm>
          <a:off x="0" y="0"/>
          <a:ext cx="0" cy="0"/>
          <a:chOff x="0" y="0"/>
          <a:chExt cx="0" cy="0"/>
        </a:xfrm>
      </p:grpSpPr>
      <p:sp>
        <p:nvSpPr>
          <p:cNvPr id="576" name="Google Shape;576;g107a9a8b46f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7" name="Google Shape;577;g107a9a8b46f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0280156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3"/>
        <p:cNvGrpSpPr/>
        <p:nvPr/>
      </p:nvGrpSpPr>
      <p:grpSpPr>
        <a:xfrm>
          <a:off x="0" y="0"/>
          <a:ext cx="0" cy="0"/>
          <a:chOff x="0" y="0"/>
          <a:chExt cx="0" cy="0"/>
        </a:xfrm>
      </p:grpSpPr>
      <p:sp>
        <p:nvSpPr>
          <p:cNvPr id="584" name="Google Shape;584;gcc7554a049_0_3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5" name="Google Shape;585;gcc7554a049_0_3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9623549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9"/>
        <p:cNvGrpSpPr/>
        <p:nvPr/>
      </p:nvGrpSpPr>
      <p:grpSpPr>
        <a:xfrm>
          <a:off x="0" y="0"/>
          <a:ext cx="0" cy="0"/>
          <a:chOff x="0" y="0"/>
          <a:chExt cx="0" cy="0"/>
        </a:xfrm>
      </p:grpSpPr>
      <p:sp>
        <p:nvSpPr>
          <p:cNvPr id="600" name="Google Shape;600;g107a9a8b46f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1" name="Google Shape;601;g107a9a8b46f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198567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
        <p:cNvGrpSpPr/>
        <p:nvPr/>
      </p:nvGrpSpPr>
      <p:grpSpPr>
        <a:xfrm>
          <a:off x="0" y="0"/>
          <a:ext cx="0" cy="0"/>
          <a:chOff x="0" y="0"/>
          <a:chExt cx="0" cy="0"/>
        </a:xfrm>
      </p:grpSpPr>
      <p:sp>
        <p:nvSpPr>
          <p:cNvPr id="616" name="Google Shape;616;gcc7554a049_0_3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7" name="Google Shape;617;gcc7554a049_0_3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0853878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Google Shape;634;g107a9a8b46f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5" name="Google Shape;635;g107a9a8b46f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8832975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7"/>
        <p:cNvGrpSpPr/>
        <p:nvPr/>
      </p:nvGrpSpPr>
      <p:grpSpPr>
        <a:xfrm>
          <a:off x="0" y="0"/>
          <a:ext cx="0" cy="0"/>
          <a:chOff x="0" y="0"/>
          <a:chExt cx="0" cy="0"/>
        </a:xfrm>
      </p:grpSpPr>
      <p:sp>
        <p:nvSpPr>
          <p:cNvPr id="658" name="Google Shape;658;gcf7a3c503a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9" name="Google Shape;659;gcf7a3c503a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2757786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3"/>
        <p:cNvGrpSpPr/>
        <p:nvPr/>
      </p:nvGrpSpPr>
      <p:grpSpPr>
        <a:xfrm>
          <a:off x="0" y="0"/>
          <a:ext cx="0" cy="0"/>
          <a:chOff x="0" y="0"/>
          <a:chExt cx="0" cy="0"/>
        </a:xfrm>
      </p:grpSpPr>
      <p:sp>
        <p:nvSpPr>
          <p:cNvPr id="664" name="Google Shape;664;g107aaa41fe9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5" name="Google Shape;665;g107aaa41fe9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930348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0" name="Google Shape;48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2440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gcc7554a049_0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6" name="Google Shape;486;gcc7554a049_0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615545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0"/>
        <p:cNvGrpSpPr/>
        <p:nvPr/>
      </p:nvGrpSpPr>
      <p:grpSpPr>
        <a:xfrm>
          <a:off x="0" y="0"/>
          <a:ext cx="0" cy="0"/>
          <a:chOff x="0" y="0"/>
          <a:chExt cx="0" cy="0"/>
        </a:xfrm>
      </p:grpSpPr>
      <p:sp>
        <p:nvSpPr>
          <p:cNvPr id="491" name="Google Shape;491;gcf7a3c503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2" name="Google Shape;492;gcf7a3c503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2519672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g105aad17dc0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9" name="Google Shape;509;g105aad17dc0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9257678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2"/>
        <p:cNvGrpSpPr/>
        <p:nvPr/>
      </p:nvGrpSpPr>
      <p:grpSpPr>
        <a:xfrm>
          <a:off x="0" y="0"/>
          <a:ext cx="0" cy="0"/>
          <a:chOff x="0" y="0"/>
          <a:chExt cx="0" cy="0"/>
        </a:xfrm>
      </p:grpSpPr>
      <p:sp>
        <p:nvSpPr>
          <p:cNvPr id="693" name="Google Shape;693;g107aaa41fe9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4" name="Google Shape;694;g107aaa41fe9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230553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0" name="Google Shape;48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1359619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gcc7554a049_0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6" name="Google Shape;486;gcc7554a049_0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85709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3.xml"/><Relationship Id="rId4" Type="http://schemas.openxmlformats.org/officeDocument/2006/relationships/hyperlink" Target="https://www.freepik.com/" TargetMode="Externa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7.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4.xml"/><Relationship Id="rId4" Type="http://schemas.openxmlformats.org/officeDocument/2006/relationships/hyperlink" Target="https://www.freepik.com/" TargetMode="Externa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4.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5.xml"/><Relationship Id="rId4" Type="http://schemas.openxmlformats.org/officeDocument/2006/relationships/hyperlink" Target="https://www.freepik.com/" TargetMode="Externa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2.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6.xml"/><Relationship Id="rId4" Type="http://schemas.openxmlformats.org/officeDocument/2006/relationships/hyperlink" Target="https://www.freepik.com/" TargetMode="Externa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3.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7.xml"/><Relationship Id="rId4" Type="http://schemas.openxmlformats.org/officeDocument/2006/relationships/hyperlink" Target="https://www.freepik.com/" TargetMode="Externa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1.xml"/><Relationship Id="rId4" Type="http://schemas.openxmlformats.org/officeDocument/2006/relationships/hyperlink" Target="https://www.freepik.com/" TargetMode="Externa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2.xml"/><Relationship Id="rId4" Type="http://schemas.openxmlformats.org/officeDocument/2006/relationships/hyperlink" Target="https://www.freepik.com/" TargetMode="Externa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386633" y="1766000"/>
            <a:ext cx="9418800" cy="27368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8666"/>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0" name="Google Shape;10;p2"/>
          <p:cNvSpPr txBox="1">
            <a:spLocks noGrp="1"/>
          </p:cNvSpPr>
          <p:nvPr>
            <p:ph type="subTitle" idx="1"/>
          </p:nvPr>
        </p:nvSpPr>
        <p:spPr>
          <a:xfrm>
            <a:off x="1386667" y="4502800"/>
            <a:ext cx="9418800" cy="589200"/>
          </a:xfrm>
          <a:prstGeom prst="rect">
            <a:avLst/>
          </a:prstGeom>
        </p:spPr>
        <p:txBody>
          <a:bodyPr spcFirstLastPara="1" wrap="square" lIns="91425" tIns="91425" rIns="91425" bIns="91425" anchor="b" anchorCtr="0">
            <a:noAutofit/>
          </a:bodyPr>
          <a:lstStyle>
            <a:lvl1pPr lvl="0" algn="ctr">
              <a:lnSpc>
                <a:spcPct val="100000"/>
              </a:lnSpc>
              <a:spcBef>
                <a:spcPts val="0"/>
              </a:spcBef>
              <a:spcAft>
                <a:spcPts val="0"/>
              </a:spcAft>
              <a:buSzPts val="2800"/>
              <a:buNone/>
              <a:defRPr sz="21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cxnSp>
        <p:nvCxnSpPr>
          <p:cNvPr id="11" name="Google Shape;11;p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2" name="Google Shape;12;p2"/>
          <p:cNvCxnSpPr/>
          <p:nvPr/>
        </p:nvCxnSpPr>
        <p:spPr>
          <a:xfrm flipH="1">
            <a:off x="-343967" y="-96733"/>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3" name="Google Shape;13;p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4" name="Google Shape;14;p2"/>
          <p:cNvCxnSpPr/>
          <p:nvPr/>
        </p:nvCxnSpPr>
        <p:spPr>
          <a:xfrm flipH="1">
            <a:off x="8623267" y="5247167"/>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4240827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header 2">
  <p:cSld name="Section header 2">
    <p:spTree>
      <p:nvGrpSpPr>
        <p:cNvPr id="1" name="Shape 192"/>
        <p:cNvGrpSpPr/>
        <p:nvPr/>
      </p:nvGrpSpPr>
      <p:grpSpPr>
        <a:xfrm>
          <a:off x="0" y="0"/>
          <a:ext cx="0" cy="0"/>
          <a:chOff x="0" y="0"/>
          <a:chExt cx="0" cy="0"/>
        </a:xfrm>
      </p:grpSpPr>
      <p:sp>
        <p:nvSpPr>
          <p:cNvPr id="193" name="Google Shape;193;p26"/>
          <p:cNvSpPr txBox="1">
            <a:spLocks noGrp="1"/>
          </p:cNvSpPr>
          <p:nvPr>
            <p:ph type="title"/>
          </p:nvPr>
        </p:nvSpPr>
        <p:spPr>
          <a:xfrm>
            <a:off x="6608133" y="3289833"/>
            <a:ext cx="3300400" cy="865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4667"/>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194" name="Google Shape;194;p26"/>
          <p:cNvSpPr txBox="1">
            <a:spLocks noGrp="1"/>
          </p:cNvSpPr>
          <p:nvPr>
            <p:ph type="title" idx="2" hasCustomPrompt="1"/>
          </p:nvPr>
        </p:nvSpPr>
        <p:spPr>
          <a:xfrm>
            <a:off x="6608133" y="1869767"/>
            <a:ext cx="2201200" cy="13044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9333">
                <a:solidFill>
                  <a:schemeClr val="accent1"/>
                </a:solidFill>
              </a:defRPr>
            </a:lvl1pPr>
            <a:lvl2pPr lvl="1" rtl="0">
              <a:spcBef>
                <a:spcPts val="0"/>
              </a:spcBef>
              <a:spcAft>
                <a:spcPts val="0"/>
              </a:spcAft>
              <a:buSzPts val="6000"/>
              <a:buNone/>
              <a:defRPr sz="8000" b="1"/>
            </a:lvl2pPr>
            <a:lvl3pPr lvl="2" rtl="0">
              <a:spcBef>
                <a:spcPts val="0"/>
              </a:spcBef>
              <a:spcAft>
                <a:spcPts val="0"/>
              </a:spcAft>
              <a:buSzPts val="6000"/>
              <a:buNone/>
              <a:defRPr sz="8000" b="1"/>
            </a:lvl3pPr>
            <a:lvl4pPr lvl="3" rtl="0">
              <a:spcBef>
                <a:spcPts val="0"/>
              </a:spcBef>
              <a:spcAft>
                <a:spcPts val="0"/>
              </a:spcAft>
              <a:buSzPts val="6000"/>
              <a:buNone/>
              <a:defRPr sz="8000" b="1"/>
            </a:lvl4pPr>
            <a:lvl5pPr lvl="4" rtl="0">
              <a:spcBef>
                <a:spcPts val="0"/>
              </a:spcBef>
              <a:spcAft>
                <a:spcPts val="0"/>
              </a:spcAft>
              <a:buSzPts val="6000"/>
              <a:buNone/>
              <a:defRPr sz="8000" b="1"/>
            </a:lvl5pPr>
            <a:lvl6pPr lvl="5" rtl="0">
              <a:spcBef>
                <a:spcPts val="0"/>
              </a:spcBef>
              <a:spcAft>
                <a:spcPts val="0"/>
              </a:spcAft>
              <a:buSzPts val="6000"/>
              <a:buNone/>
              <a:defRPr sz="8000" b="1"/>
            </a:lvl6pPr>
            <a:lvl7pPr lvl="6" rtl="0">
              <a:spcBef>
                <a:spcPts val="0"/>
              </a:spcBef>
              <a:spcAft>
                <a:spcPts val="0"/>
              </a:spcAft>
              <a:buSzPts val="6000"/>
              <a:buNone/>
              <a:defRPr sz="8000" b="1"/>
            </a:lvl7pPr>
            <a:lvl8pPr lvl="7" rtl="0">
              <a:spcBef>
                <a:spcPts val="0"/>
              </a:spcBef>
              <a:spcAft>
                <a:spcPts val="0"/>
              </a:spcAft>
              <a:buSzPts val="6000"/>
              <a:buNone/>
              <a:defRPr sz="8000" b="1"/>
            </a:lvl8pPr>
            <a:lvl9pPr lvl="8" rtl="0">
              <a:spcBef>
                <a:spcPts val="0"/>
              </a:spcBef>
              <a:spcAft>
                <a:spcPts val="0"/>
              </a:spcAft>
              <a:buSzPts val="6000"/>
              <a:buNone/>
              <a:defRPr sz="8000" b="1"/>
            </a:lvl9pPr>
          </a:lstStyle>
          <a:p>
            <a:r>
              <a:t>xx%</a:t>
            </a:r>
          </a:p>
        </p:txBody>
      </p:sp>
      <p:sp>
        <p:nvSpPr>
          <p:cNvPr id="195" name="Google Shape;195;p26"/>
          <p:cNvSpPr txBox="1">
            <a:spLocks noGrp="1"/>
          </p:cNvSpPr>
          <p:nvPr>
            <p:ph type="subTitle" idx="1"/>
          </p:nvPr>
        </p:nvSpPr>
        <p:spPr>
          <a:xfrm>
            <a:off x="6608133" y="4155033"/>
            <a:ext cx="3300400" cy="83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96" name="Google Shape;196;p2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7" name="Google Shape;197;p2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8" name="Google Shape;198;p26"/>
          <p:cNvCxnSpPr/>
          <p:nvPr/>
        </p:nvCxnSpPr>
        <p:spPr>
          <a:xfrm>
            <a:off x="-279467" y="3203267"/>
            <a:ext cx="4192400" cy="3719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46183796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Title and three columns 3">
  <p:cSld name="Title and three columns 3">
    <p:spTree>
      <p:nvGrpSpPr>
        <p:cNvPr id="1" name="Shape 357"/>
        <p:cNvGrpSpPr/>
        <p:nvPr/>
      </p:nvGrpSpPr>
      <p:grpSpPr>
        <a:xfrm>
          <a:off x="0" y="0"/>
          <a:ext cx="0" cy="0"/>
          <a:chOff x="0" y="0"/>
          <a:chExt cx="0" cy="0"/>
        </a:xfrm>
      </p:grpSpPr>
      <p:cxnSp>
        <p:nvCxnSpPr>
          <p:cNvPr id="358" name="Google Shape;358;p4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59" name="Google Shape;359;p4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60" name="Google Shape;360;p40"/>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1" name="Google Shape;361;p40"/>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2" name="Google Shape;362;p40"/>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3" name="Google Shape;363;p40"/>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64" name="Google Shape;364;p40"/>
          <p:cNvSpPr txBox="1">
            <a:spLocks noGrp="1"/>
          </p:cNvSpPr>
          <p:nvPr>
            <p:ph type="subTitle" idx="1"/>
          </p:nvPr>
        </p:nvSpPr>
        <p:spPr>
          <a:xfrm>
            <a:off x="971667" y="1483829"/>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65" name="Google Shape;365;p40"/>
          <p:cNvSpPr txBox="1">
            <a:spLocks noGrp="1"/>
          </p:cNvSpPr>
          <p:nvPr>
            <p:ph type="subTitle" idx="2"/>
          </p:nvPr>
        </p:nvSpPr>
        <p:spPr>
          <a:xfrm>
            <a:off x="971683" y="2020199"/>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66" name="Google Shape;366;p40"/>
          <p:cNvSpPr txBox="1">
            <a:spLocks noGrp="1"/>
          </p:cNvSpPr>
          <p:nvPr>
            <p:ph type="subTitle" idx="3"/>
          </p:nvPr>
        </p:nvSpPr>
        <p:spPr>
          <a:xfrm>
            <a:off x="971667" y="2715181"/>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67" name="Google Shape;367;p40"/>
          <p:cNvSpPr txBox="1">
            <a:spLocks noGrp="1"/>
          </p:cNvSpPr>
          <p:nvPr>
            <p:ph type="subTitle" idx="4"/>
          </p:nvPr>
        </p:nvSpPr>
        <p:spPr>
          <a:xfrm>
            <a:off x="971683" y="326021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68" name="Google Shape;368;p40"/>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369" name="Google Shape;369;p40"/>
          <p:cNvSpPr txBox="1">
            <a:spLocks noGrp="1"/>
          </p:cNvSpPr>
          <p:nvPr>
            <p:ph type="subTitle" idx="5"/>
          </p:nvPr>
        </p:nvSpPr>
        <p:spPr>
          <a:xfrm>
            <a:off x="971667" y="3996300"/>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70" name="Google Shape;370;p40"/>
          <p:cNvSpPr txBox="1">
            <a:spLocks noGrp="1"/>
          </p:cNvSpPr>
          <p:nvPr>
            <p:ph type="subTitle" idx="6"/>
          </p:nvPr>
        </p:nvSpPr>
        <p:spPr>
          <a:xfrm>
            <a:off x="971683" y="4541332"/>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extLst>
      <p:ext uri="{BB962C8B-B14F-4D97-AF65-F5344CB8AC3E}">
        <p14:creationId xmlns:p14="http://schemas.microsoft.com/office/powerpoint/2010/main" val="1490253835"/>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matchingName="Numbers and text 1">
  <p:cSld name="Numbers and text 1">
    <p:spTree>
      <p:nvGrpSpPr>
        <p:cNvPr id="1" name="Shape 371"/>
        <p:cNvGrpSpPr/>
        <p:nvPr/>
      </p:nvGrpSpPr>
      <p:grpSpPr>
        <a:xfrm>
          <a:off x="0" y="0"/>
          <a:ext cx="0" cy="0"/>
          <a:chOff x="0" y="0"/>
          <a:chExt cx="0" cy="0"/>
        </a:xfrm>
      </p:grpSpPr>
      <p:sp>
        <p:nvSpPr>
          <p:cNvPr id="372" name="Google Shape;372;p41"/>
          <p:cNvSpPr txBox="1">
            <a:spLocks noGrp="1"/>
          </p:cNvSpPr>
          <p:nvPr>
            <p:ph type="title" hasCustomPrompt="1"/>
          </p:nvPr>
        </p:nvSpPr>
        <p:spPr>
          <a:xfrm>
            <a:off x="3457233" y="9528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3" name="Google Shape;373;p41"/>
          <p:cNvSpPr txBox="1">
            <a:spLocks noGrp="1"/>
          </p:cNvSpPr>
          <p:nvPr>
            <p:ph type="subTitle" idx="1"/>
          </p:nvPr>
        </p:nvSpPr>
        <p:spPr>
          <a:xfrm>
            <a:off x="3153312" y="1795200"/>
            <a:ext cx="5885600" cy="50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74" name="Google Shape;374;p41"/>
          <p:cNvSpPr txBox="1">
            <a:spLocks noGrp="1"/>
          </p:cNvSpPr>
          <p:nvPr>
            <p:ph type="title" idx="2" hasCustomPrompt="1"/>
          </p:nvPr>
        </p:nvSpPr>
        <p:spPr>
          <a:xfrm>
            <a:off x="3457233" y="27507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5733">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5" name="Google Shape;375;p41"/>
          <p:cNvSpPr txBox="1">
            <a:spLocks noGrp="1"/>
          </p:cNvSpPr>
          <p:nvPr>
            <p:ph type="subTitle" idx="3"/>
          </p:nvPr>
        </p:nvSpPr>
        <p:spPr>
          <a:xfrm>
            <a:off x="3153312" y="3593100"/>
            <a:ext cx="5885600" cy="50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76" name="Google Shape;376;p41"/>
          <p:cNvSpPr txBox="1">
            <a:spLocks noGrp="1"/>
          </p:cNvSpPr>
          <p:nvPr>
            <p:ph type="title" idx="4" hasCustomPrompt="1"/>
          </p:nvPr>
        </p:nvSpPr>
        <p:spPr>
          <a:xfrm>
            <a:off x="3457233" y="45486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5733">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7" name="Google Shape;377;p41"/>
          <p:cNvSpPr txBox="1">
            <a:spLocks noGrp="1"/>
          </p:cNvSpPr>
          <p:nvPr>
            <p:ph type="subTitle" idx="5"/>
          </p:nvPr>
        </p:nvSpPr>
        <p:spPr>
          <a:xfrm>
            <a:off x="3153267" y="5391000"/>
            <a:ext cx="5885600" cy="50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78" name="Google Shape;378;p4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79" name="Google Shape;379;p4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10356601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Numbers and text 2">
  <p:cSld name="Numbers and text 2">
    <p:spTree>
      <p:nvGrpSpPr>
        <p:cNvPr id="1" name="Shape 380"/>
        <p:cNvGrpSpPr/>
        <p:nvPr/>
      </p:nvGrpSpPr>
      <p:grpSpPr>
        <a:xfrm>
          <a:off x="0" y="0"/>
          <a:ext cx="0" cy="0"/>
          <a:chOff x="0" y="0"/>
          <a:chExt cx="0" cy="0"/>
        </a:xfrm>
      </p:grpSpPr>
      <p:sp>
        <p:nvSpPr>
          <p:cNvPr id="381" name="Google Shape;381;p42"/>
          <p:cNvSpPr txBox="1">
            <a:spLocks noGrp="1"/>
          </p:cNvSpPr>
          <p:nvPr>
            <p:ph type="subTitle" idx="1"/>
          </p:nvPr>
        </p:nvSpPr>
        <p:spPr>
          <a:xfrm>
            <a:off x="7600812" y="2779025"/>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2" name="Google Shape;382;p42"/>
          <p:cNvSpPr txBox="1">
            <a:spLocks noGrp="1"/>
          </p:cNvSpPr>
          <p:nvPr>
            <p:ph type="subTitle" idx="2"/>
          </p:nvPr>
        </p:nvSpPr>
        <p:spPr>
          <a:xfrm>
            <a:off x="7600828" y="3315392"/>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133">
                <a:solidFill>
                  <a:schemeClr val="dk1"/>
                </a:solidFill>
                <a:latin typeface="Mako"/>
                <a:ea typeface="Mako"/>
                <a:cs typeface="Mako"/>
                <a:sym typeface="Mak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3" name="Google Shape;383;p42"/>
          <p:cNvSpPr txBox="1">
            <a:spLocks noGrp="1"/>
          </p:cNvSpPr>
          <p:nvPr>
            <p:ph type="subTitle" idx="3"/>
          </p:nvPr>
        </p:nvSpPr>
        <p:spPr>
          <a:xfrm>
            <a:off x="2631984" y="1202845"/>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4" name="Google Shape;384;p42"/>
          <p:cNvSpPr txBox="1">
            <a:spLocks noGrp="1"/>
          </p:cNvSpPr>
          <p:nvPr>
            <p:ph type="subTitle" idx="4"/>
          </p:nvPr>
        </p:nvSpPr>
        <p:spPr>
          <a:xfrm>
            <a:off x="2631984" y="1739213"/>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133">
                <a:solidFill>
                  <a:schemeClr val="dk1"/>
                </a:solidFill>
                <a:latin typeface="Mako"/>
                <a:ea typeface="Mako"/>
                <a:cs typeface="Mako"/>
                <a:sym typeface="Mak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5" name="Google Shape;385;p42"/>
          <p:cNvSpPr txBox="1">
            <a:spLocks noGrp="1"/>
          </p:cNvSpPr>
          <p:nvPr>
            <p:ph type="subTitle" idx="5"/>
          </p:nvPr>
        </p:nvSpPr>
        <p:spPr>
          <a:xfrm>
            <a:off x="2631984" y="4387833"/>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6" name="Google Shape;386;p42"/>
          <p:cNvSpPr txBox="1">
            <a:spLocks noGrp="1"/>
          </p:cNvSpPr>
          <p:nvPr>
            <p:ph type="subTitle" idx="6"/>
          </p:nvPr>
        </p:nvSpPr>
        <p:spPr>
          <a:xfrm>
            <a:off x="2631984" y="4932865"/>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87" name="Google Shape;387;p4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88" name="Google Shape;388;p4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89" name="Google Shape;389;p42"/>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90" name="Google Shape;390;p42"/>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91" name="Google Shape;391;p42"/>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92" name="Google Shape;392;p42"/>
          <p:cNvSpPr txBox="1">
            <a:spLocks noGrp="1"/>
          </p:cNvSpPr>
          <p:nvPr>
            <p:ph type="title" hasCustomPrompt="1"/>
          </p:nvPr>
        </p:nvSpPr>
        <p:spPr>
          <a:xfrm>
            <a:off x="977333" y="1485933"/>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93" name="Google Shape;393;p42"/>
          <p:cNvSpPr txBox="1">
            <a:spLocks noGrp="1"/>
          </p:cNvSpPr>
          <p:nvPr>
            <p:ph type="title" idx="7" hasCustomPrompt="1"/>
          </p:nvPr>
        </p:nvSpPr>
        <p:spPr>
          <a:xfrm>
            <a:off x="977333" y="4670900"/>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94" name="Google Shape;394;p42"/>
          <p:cNvSpPr txBox="1">
            <a:spLocks noGrp="1"/>
          </p:cNvSpPr>
          <p:nvPr>
            <p:ph type="title" idx="8" hasCustomPrompt="1"/>
          </p:nvPr>
        </p:nvSpPr>
        <p:spPr>
          <a:xfrm>
            <a:off x="5921336" y="3035317"/>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Tree>
    <p:extLst>
      <p:ext uri="{BB962C8B-B14F-4D97-AF65-F5344CB8AC3E}">
        <p14:creationId xmlns:p14="http://schemas.microsoft.com/office/powerpoint/2010/main" val="63948139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Title and text 5">
  <p:cSld name="Title and text 5">
    <p:spTree>
      <p:nvGrpSpPr>
        <p:cNvPr id="1" name="Shape 395"/>
        <p:cNvGrpSpPr/>
        <p:nvPr/>
      </p:nvGrpSpPr>
      <p:grpSpPr>
        <a:xfrm>
          <a:off x="0" y="0"/>
          <a:ext cx="0" cy="0"/>
          <a:chOff x="0" y="0"/>
          <a:chExt cx="0" cy="0"/>
        </a:xfrm>
      </p:grpSpPr>
      <p:sp>
        <p:nvSpPr>
          <p:cNvPr id="396" name="Google Shape;396;p43"/>
          <p:cNvSpPr txBox="1">
            <a:spLocks noGrp="1"/>
          </p:cNvSpPr>
          <p:nvPr>
            <p:ph type="title"/>
          </p:nvPr>
        </p:nvSpPr>
        <p:spPr>
          <a:xfrm>
            <a:off x="1071667" y="2720661"/>
            <a:ext cx="5450000" cy="8976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97" name="Google Shape;397;p43"/>
          <p:cNvSpPr txBox="1">
            <a:spLocks noGrp="1"/>
          </p:cNvSpPr>
          <p:nvPr>
            <p:ph type="subTitle" idx="1"/>
          </p:nvPr>
        </p:nvSpPr>
        <p:spPr>
          <a:xfrm>
            <a:off x="1071667" y="3591367"/>
            <a:ext cx="4212400" cy="74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Font typeface="Josefin Sans"/>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398" name="Google Shape;398;p4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99" name="Google Shape;399;p4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85437111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matchingName="Title and text 6">
  <p:cSld name="Title and text 6">
    <p:spTree>
      <p:nvGrpSpPr>
        <p:cNvPr id="1" name="Shape 400"/>
        <p:cNvGrpSpPr/>
        <p:nvPr/>
      </p:nvGrpSpPr>
      <p:grpSpPr>
        <a:xfrm>
          <a:off x="0" y="0"/>
          <a:ext cx="0" cy="0"/>
          <a:chOff x="0" y="0"/>
          <a:chExt cx="0" cy="0"/>
        </a:xfrm>
      </p:grpSpPr>
      <p:sp>
        <p:nvSpPr>
          <p:cNvPr id="401" name="Google Shape;401;p44"/>
          <p:cNvSpPr txBox="1">
            <a:spLocks noGrp="1"/>
          </p:cNvSpPr>
          <p:nvPr>
            <p:ph type="title"/>
          </p:nvPr>
        </p:nvSpPr>
        <p:spPr>
          <a:xfrm>
            <a:off x="5986867" y="2730300"/>
            <a:ext cx="4485600" cy="8384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000"/>
              <a:buNone/>
              <a:defRPr/>
            </a:lvl1pPr>
            <a:lvl2pPr lvl="1" rtl="0">
              <a:spcBef>
                <a:spcPts val="0"/>
              </a:spcBef>
              <a:spcAft>
                <a:spcPts val="0"/>
              </a:spcAft>
              <a:buSzPts val="3000"/>
              <a:buNone/>
              <a:defRPr>
                <a:latin typeface="Open Sans SemiBold"/>
                <a:ea typeface="Open Sans SemiBold"/>
                <a:cs typeface="Open Sans SemiBold"/>
                <a:sym typeface="Open Sans SemiBold"/>
              </a:defRPr>
            </a:lvl2pPr>
            <a:lvl3pPr lvl="2" rtl="0">
              <a:spcBef>
                <a:spcPts val="0"/>
              </a:spcBef>
              <a:spcAft>
                <a:spcPts val="0"/>
              </a:spcAft>
              <a:buSzPts val="3000"/>
              <a:buNone/>
              <a:defRPr>
                <a:latin typeface="Open Sans SemiBold"/>
                <a:ea typeface="Open Sans SemiBold"/>
                <a:cs typeface="Open Sans SemiBold"/>
                <a:sym typeface="Open Sans SemiBold"/>
              </a:defRPr>
            </a:lvl3pPr>
            <a:lvl4pPr lvl="3" rtl="0">
              <a:spcBef>
                <a:spcPts val="0"/>
              </a:spcBef>
              <a:spcAft>
                <a:spcPts val="0"/>
              </a:spcAft>
              <a:buSzPts val="3000"/>
              <a:buNone/>
              <a:defRPr>
                <a:latin typeface="Open Sans SemiBold"/>
                <a:ea typeface="Open Sans SemiBold"/>
                <a:cs typeface="Open Sans SemiBold"/>
                <a:sym typeface="Open Sans SemiBold"/>
              </a:defRPr>
            </a:lvl4pPr>
            <a:lvl5pPr lvl="4" rtl="0">
              <a:spcBef>
                <a:spcPts val="0"/>
              </a:spcBef>
              <a:spcAft>
                <a:spcPts val="0"/>
              </a:spcAft>
              <a:buSzPts val="3000"/>
              <a:buNone/>
              <a:defRPr>
                <a:latin typeface="Open Sans SemiBold"/>
                <a:ea typeface="Open Sans SemiBold"/>
                <a:cs typeface="Open Sans SemiBold"/>
                <a:sym typeface="Open Sans SemiBold"/>
              </a:defRPr>
            </a:lvl5pPr>
            <a:lvl6pPr lvl="5" rtl="0">
              <a:spcBef>
                <a:spcPts val="0"/>
              </a:spcBef>
              <a:spcAft>
                <a:spcPts val="0"/>
              </a:spcAft>
              <a:buSzPts val="3000"/>
              <a:buNone/>
              <a:defRPr>
                <a:latin typeface="Open Sans SemiBold"/>
                <a:ea typeface="Open Sans SemiBold"/>
                <a:cs typeface="Open Sans SemiBold"/>
                <a:sym typeface="Open Sans SemiBold"/>
              </a:defRPr>
            </a:lvl6pPr>
            <a:lvl7pPr lvl="6" rtl="0">
              <a:spcBef>
                <a:spcPts val="0"/>
              </a:spcBef>
              <a:spcAft>
                <a:spcPts val="0"/>
              </a:spcAft>
              <a:buSzPts val="3000"/>
              <a:buNone/>
              <a:defRPr>
                <a:latin typeface="Open Sans SemiBold"/>
                <a:ea typeface="Open Sans SemiBold"/>
                <a:cs typeface="Open Sans SemiBold"/>
                <a:sym typeface="Open Sans SemiBold"/>
              </a:defRPr>
            </a:lvl7pPr>
            <a:lvl8pPr lvl="7" rtl="0">
              <a:spcBef>
                <a:spcPts val="0"/>
              </a:spcBef>
              <a:spcAft>
                <a:spcPts val="0"/>
              </a:spcAft>
              <a:buSzPts val="3000"/>
              <a:buNone/>
              <a:defRPr>
                <a:latin typeface="Open Sans SemiBold"/>
                <a:ea typeface="Open Sans SemiBold"/>
                <a:cs typeface="Open Sans SemiBold"/>
                <a:sym typeface="Open Sans SemiBold"/>
              </a:defRPr>
            </a:lvl8pPr>
            <a:lvl9pPr lvl="8" rtl="0">
              <a:spcBef>
                <a:spcPts val="0"/>
              </a:spcBef>
              <a:spcAft>
                <a:spcPts val="0"/>
              </a:spcAft>
              <a:buSzPts val="3000"/>
              <a:buNone/>
              <a:defRPr>
                <a:latin typeface="Open Sans SemiBold"/>
                <a:ea typeface="Open Sans SemiBold"/>
                <a:cs typeface="Open Sans SemiBold"/>
                <a:sym typeface="Open Sans SemiBold"/>
              </a:defRPr>
            </a:lvl9pPr>
          </a:lstStyle>
          <a:p>
            <a:endParaRPr/>
          </a:p>
        </p:txBody>
      </p:sp>
      <p:sp>
        <p:nvSpPr>
          <p:cNvPr id="402" name="Google Shape;402;p44"/>
          <p:cNvSpPr txBox="1">
            <a:spLocks noGrp="1"/>
          </p:cNvSpPr>
          <p:nvPr>
            <p:ph type="subTitle" idx="1"/>
          </p:nvPr>
        </p:nvSpPr>
        <p:spPr>
          <a:xfrm>
            <a:off x="6474067" y="3593100"/>
            <a:ext cx="3998400" cy="744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Font typeface="Josefin Sans"/>
              <a:buNone/>
              <a:defRPr sz="1867">
                <a:solidFill>
                  <a:schemeClr val="dk1"/>
                </a:solidFill>
              </a:defRPr>
            </a:lvl1pPr>
            <a:lvl2pPr lvl="1" rtl="0">
              <a:spcBef>
                <a:spcPts val="0"/>
              </a:spcBef>
              <a:spcAft>
                <a:spcPts val="0"/>
              </a:spcAft>
              <a:buSzPts val="1500"/>
              <a:buNone/>
              <a:defRPr sz="2000"/>
            </a:lvl2pPr>
            <a:lvl3pPr lvl="2" rtl="0">
              <a:spcBef>
                <a:spcPts val="0"/>
              </a:spcBef>
              <a:spcAft>
                <a:spcPts val="0"/>
              </a:spcAft>
              <a:buSzPts val="1500"/>
              <a:buNone/>
              <a:defRPr sz="2000"/>
            </a:lvl3pPr>
            <a:lvl4pPr lvl="3" rtl="0">
              <a:spcBef>
                <a:spcPts val="0"/>
              </a:spcBef>
              <a:spcAft>
                <a:spcPts val="0"/>
              </a:spcAft>
              <a:buSzPts val="1500"/>
              <a:buNone/>
              <a:defRPr sz="2000"/>
            </a:lvl4pPr>
            <a:lvl5pPr lvl="4" rtl="0">
              <a:spcBef>
                <a:spcPts val="0"/>
              </a:spcBef>
              <a:spcAft>
                <a:spcPts val="0"/>
              </a:spcAft>
              <a:buSzPts val="1500"/>
              <a:buNone/>
              <a:defRPr sz="2000"/>
            </a:lvl5pPr>
            <a:lvl6pPr lvl="5" rtl="0">
              <a:spcBef>
                <a:spcPts val="0"/>
              </a:spcBef>
              <a:spcAft>
                <a:spcPts val="0"/>
              </a:spcAft>
              <a:buSzPts val="1500"/>
              <a:buNone/>
              <a:defRPr sz="2000"/>
            </a:lvl6pPr>
            <a:lvl7pPr lvl="6" rtl="0">
              <a:spcBef>
                <a:spcPts val="0"/>
              </a:spcBef>
              <a:spcAft>
                <a:spcPts val="0"/>
              </a:spcAft>
              <a:buSzPts val="1500"/>
              <a:buNone/>
              <a:defRPr sz="2000"/>
            </a:lvl7pPr>
            <a:lvl8pPr lvl="7" rtl="0">
              <a:spcBef>
                <a:spcPts val="0"/>
              </a:spcBef>
              <a:spcAft>
                <a:spcPts val="0"/>
              </a:spcAft>
              <a:buSzPts val="1500"/>
              <a:buNone/>
              <a:defRPr sz="2000"/>
            </a:lvl8pPr>
            <a:lvl9pPr lvl="8" rtl="0">
              <a:spcBef>
                <a:spcPts val="0"/>
              </a:spcBef>
              <a:spcAft>
                <a:spcPts val="0"/>
              </a:spcAft>
              <a:buSzPts val="1500"/>
              <a:buNone/>
              <a:defRPr sz="2000"/>
            </a:lvl9pPr>
          </a:lstStyle>
          <a:p>
            <a:endParaRPr/>
          </a:p>
        </p:txBody>
      </p:sp>
      <p:cxnSp>
        <p:nvCxnSpPr>
          <p:cNvPr id="403" name="Google Shape;403;p4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04" name="Google Shape;404;p4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426274831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matchingName="Title and text 7">
  <p:cSld name="Title and text 7">
    <p:spTree>
      <p:nvGrpSpPr>
        <p:cNvPr id="1" name="Shape 405"/>
        <p:cNvGrpSpPr/>
        <p:nvPr/>
      </p:nvGrpSpPr>
      <p:grpSpPr>
        <a:xfrm>
          <a:off x="0" y="0"/>
          <a:ext cx="0" cy="0"/>
          <a:chOff x="0" y="0"/>
          <a:chExt cx="0" cy="0"/>
        </a:xfrm>
      </p:grpSpPr>
      <p:sp>
        <p:nvSpPr>
          <p:cNvPr id="406" name="Google Shape;406;p45"/>
          <p:cNvSpPr txBox="1">
            <a:spLocks noGrp="1"/>
          </p:cNvSpPr>
          <p:nvPr>
            <p:ph type="subTitle" idx="1"/>
          </p:nvPr>
        </p:nvSpPr>
        <p:spPr>
          <a:xfrm>
            <a:off x="5555733" y="1938033"/>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407" name="Google Shape;407;p45"/>
          <p:cNvSpPr txBox="1">
            <a:spLocks noGrp="1"/>
          </p:cNvSpPr>
          <p:nvPr>
            <p:ph type="title"/>
          </p:nvPr>
        </p:nvSpPr>
        <p:spPr>
          <a:xfrm>
            <a:off x="950967" y="593367"/>
            <a:ext cx="6003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408" name="Google Shape;408;p4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09" name="Google Shape;409;p4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0" name="Google Shape;410;p45"/>
          <p:cNvCxnSpPr/>
          <p:nvPr/>
        </p:nvCxnSpPr>
        <p:spPr>
          <a:xfrm flipH="1">
            <a:off x="9029533" y="4884600"/>
            <a:ext cx="3764400" cy="2177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47831505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411"/>
        <p:cNvGrpSpPr/>
        <p:nvPr/>
      </p:nvGrpSpPr>
      <p:grpSpPr>
        <a:xfrm>
          <a:off x="0" y="0"/>
          <a:ext cx="0" cy="0"/>
          <a:chOff x="0" y="0"/>
          <a:chExt cx="0" cy="0"/>
        </a:xfrm>
      </p:grpSpPr>
      <p:cxnSp>
        <p:nvCxnSpPr>
          <p:cNvPr id="412" name="Google Shape;412;p4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3" name="Google Shape;413;p4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4" name="Google Shape;414;p46"/>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5" name="Google Shape;415;p46"/>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6" name="Google Shape;416;p46"/>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7" name="Google Shape;417;p46"/>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418" name="Google Shape;418;p46"/>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419" name="Google Shape;419;p46"/>
          <p:cNvSpPr txBox="1">
            <a:spLocks noGrp="1"/>
          </p:cNvSpPr>
          <p:nvPr>
            <p:ph type="subTitle" idx="1"/>
          </p:nvPr>
        </p:nvSpPr>
        <p:spPr>
          <a:xfrm>
            <a:off x="6033584" y="2050217"/>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
        <p:nvSpPr>
          <p:cNvPr id="420" name="Google Shape;420;p46"/>
          <p:cNvSpPr txBox="1">
            <a:spLocks noGrp="1"/>
          </p:cNvSpPr>
          <p:nvPr>
            <p:ph type="subTitle" idx="2"/>
          </p:nvPr>
        </p:nvSpPr>
        <p:spPr>
          <a:xfrm>
            <a:off x="881617" y="2050217"/>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Tree>
    <p:extLst>
      <p:ext uri="{BB962C8B-B14F-4D97-AF65-F5344CB8AC3E}">
        <p14:creationId xmlns:p14="http://schemas.microsoft.com/office/powerpoint/2010/main" val="276212458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matchingName="Title and two columns 2">
  <p:cSld name="Title and two columns 2">
    <p:spTree>
      <p:nvGrpSpPr>
        <p:cNvPr id="1" name="Shape 421"/>
        <p:cNvGrpSpPr/>
        <p:nvPr/>
      </p:nvGrpSpPr>
      <p:grpSpPr>
        <a:xfrm>
          <a:off x="0" y="0"/>
          <a:ext cx="0" cy="0"/>
          <a:chOff x="0" y="0"/>
          <a:chExt cx="0" cy="0"/>
        </a:xfrm>
      </p:grpSpPr>
      <p:sp>
        <p:nvSpPr>
          <p:cNvPr id="422" name="Google Shape;422;p47"/>
          <p:cNvSpPr txBox="1">
            <a:spLocks noGrp="1"/>
          </p:cNvSpPr>
          <p:nvPr>
            <p:ph type="subTitle" idx="1"/>
          </p:nvPr>
        </p:nvSpPr>
        <p:spPr>
          <a:xfrm>
            <a:off x="6421433" y="4821833"/>
            <a:ext cx="3922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23" name="Google Shape;423;p47"/>
          <p:cNvSpPr txBox="1">
            <a:spLocks noGrp="1"/>
          </p:cNvSpPr>
          <p:nvPr>
            <p:ph type="subTitle" idx="2"/>
          </p:nvPr>
        </p:nvSpPr>
        <p:spPr>
          <a:xfrm>
            <a:off x="6421600" y="5275167"/>
            <a:ext cx="3922400" cy="86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4" name="Google Shape;424;p47"/>
          <p:cNvSpPr txBox="1">
            <a:spLocks noGrp="1"/>
          </p:cNvSpPr>
          <p:nvPr>
            <p:ph type="subTitle" idx="3"/>
          </p:nvPr>
        </p:nvSpPr>
        <p:spPr>
          <a:xfrm>
            <a:off x="1847772" y="4821833"/>
            <a:ext cx="3922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25" name="Google Shape;425;p47"/>
          <p:cNvSpPr txBox="1">
            <a:spLocks noGrp="1"/>
          </p:cNvSpPr>
          <p:nvPr>
            <p:ph type="subTitle" idx="4"/>
          </p:nvPr>
        </p:nvSpPr>
        <p:spPr>
          <a:xfrm>
            <a:off x="1848033" y="5275167"/>
            <a:ext cx="3922400" cy="86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6" name="Google Shape;426;p47"/>
          <p:cNvSpPr txBox="1">
            <a:spLocks noGrp="1"/>
          </p:cNvSpPr>
          <p:nvPr>
            <p:ph type="title"/>
          </p:nvPr>
        </p:nvSpPr>
        <p:spPr>
          <a:xfrm>
            <a:off x="950967" y="593367"/>
            <a:ext cx="363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427" name="Google Shape;427;p4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28" name="Google Shape;428;p4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17918589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matchingName="Title and three columns 4">
  <p:cSld name="Title and three columns 4">
    <p:spTree>
      <p:nvGrpSpPr>
        <p:cNvPr id="1" name="Shape 429"/>
        <p:cNvGrpSpPr/>
        <p:nvPr/>
      </p:nvGrpSpPr>
      <p:grpSpPr>
        <a:xfrm>
          <a:off x="0" y="0"/>
          <a:ext cx="0" cy="0"/>
          <a:chOff x="0" y="0"/>
          <a:chExt cx="0" cy="0"/>
        </a:xfrm>
      </p:grpSpPr>
      <p:sp>
        <p:nvSpPr>
          <p:cNvPr id="430" name="Google Shape;430;p48"/>
          <p:cNvSpPr txBox="1">
            <a:spLocks noGrp="1"/>
          </p:cNvSpPr>
          <p:nvPr>
            <p:ph type="title"/>
          </p:nvPr>
        </p:nvSpPr>
        <p:spPr>
          <a:xfrm>
            <a:off x="1659000" y="593367"/>
            <a:ext cx="8874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431" name="Google Shape;431;p48"/>
          <p:cNvSpPr txBox="1">
            <a:spLocks noGrp="1"/>
          </p:cNvSpPr>
          <p:nvPr>
            <p:ph type="subTitle" idx="1"/>
          </p:nvPr>
        </p:nvSpPr>
        <p:spPr>
          <a:xfrm>
            <a:off x="4678667"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2" name="Google Shape;432;p48"/>
          <p:cNvSpPr txBox="1">
            <a:spLocks noGrp="1"/>
          </p:cNvSpPr>
          <p:nvPr>
            <p:ph type="subTitle" idx="2"/>
          </p:nvPr>
        </p:nvSpPr>
        <p:spPr>
          <a:xfrm>
            <a:off x="4678700" y="5086600"/>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3" name="Google Shape;433;p48"/>
          <p:cNvSpPr txBox="1">
            <a:spLocks noGrp="1"/>
          </p:cNvSpPr>
          <p:nvPr>
            <p:ph type="subTitle" idx="3"/>
          </p:nvPr>
        </p:nvSpPr>
        <p:spPr>
          <a:xfrm>
            <a:off x="12707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4" name="Google Shape;434;p48"/>
          <p:cNvSpPr txBox="1">
            <a:spLocks noGrp="1"/>
          </p:cNvSpPr>
          <p:nvPr>
            <p:ph type="subTitle" idx="4"/>
          </p:nvPr>
        </p:nvSpPr>
        <p:spPr>
          <a:xfrm>
            <a:off x="1270833" y="5086601"/>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5" name="Google Shape;435;p48"/>
          <p:cNvSpPr txBox="1">
            <a:spLocks noGrp="1"/>
          </p:cNvSpPr>
          <p:nvPr>
            <p:ph type="subTitle" idx="5"/>
          </p:nvPr>
        </p:nvSpPr>
        <p:spPr>
          <a:xfrm>
            <a:off x="80865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6" name="Google Shape;436;p48"/>
          <p:cNvSpPr txBox="1">
            <a:spLocks noGrp="1"/>
          </p:cNvSpPr>
          <p:nvPr>
            <p:ph type="subTitle" idx="6"/>
          </p:nvPr>
        </p:nvSpPr>
        <p:spPr>
          <a:xfrm>
            <a:off x="8086500" y="5086600"/>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437" name="Google Shape;437;p4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38" name="Google Shape;438;p4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39" name="Google Shape;439;p48"/>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0" name="Google Shape;440;p48"/>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68490448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441"/>
        <p:cNvGrpSpPr/>
        <p:nvPr/>
      </p:nvGrpSpPr>
      <p:grpSpPr>
        <a:xfrm>
          <a:off x="0" y="0"/>
          <a:ext cx="0" cy="0"/>
          <a:chOff x="0" y="0"/>
          <a:chExt cx="0" cy="0"/>
        </a:xfrm>
      </p:grpSpPr>
      <p:sp>
        <p:nvSpPr>
          <p:cNvPr id="442" name="Google Shape;442;p49"/>
          <p:cNvSpPr txBox="1">
            <a:spLocks noGrp="1"/>
          </p:cNvSpPr>
          <p:nvPr>
            <p:ph type="title"/>
          </p:nvPr>
        </p:nvSpPr>
        <p:spPr>
          <a:xfrm>
            <a:off x="3777200" y="1054933"/>
            <a:ext cx="4637600" cy="123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300"/>
              <a:buNone/>
              <a:defRPr sz="9333"/>
            </a:lvl1pPr>
            <a:lvl2pPr lvl="1" algn="ctr" rtl="0">
              <a:spcBef>
                <a:spcPts val="0"/>
              </a:spcBef>
              <a:spcAft>
                <a:spcPts val="0"/>
              </a:spcAft>
              <a:buSzPts val="3000"/>
              <a:buNone/>
              <a:defRPr>
                <a:latin typeface="Open Sans"/>
                <a:ea typeface="Open Sans"/>
                <a:cs typeface="Open Sans"/>
                <a:sym typeface="Open Sans"/>
              </a:defRPr>
            </a:lvl2pPr>
            <a:lvl3pPr lvl="2" algn="ctr" rtl="0">
              <a:spcBef>
                <a:spcPts val="0"/>
              </a:spcBef>
              <a:spcAft>
                <a:spcPts val="0"/>
              </a:spcAft>
              <a:buSzPts val="3000"/>
              <a:buNone/>
              <a:defRPr>
                <a:latin typeface="Open Sans"/>
                <a:ea typeface="Open Sans"/>
                <a:cs typeface="Open Sans"/>
                <a:sym typeface="Open Sans"/>
              </a:defRPr>
            </a:lvl3pPr>
            <a:lvl4pPr lvl="3" algn="ctr" rtl="0">
              <a:spcBef>
                <a:spcPts val="0"/>
              </a:spcBef>
              <a:spcAft>
                <a:spcPts val="0"/>
              </a:spcAft>
              <a:buSzPts val="3000"/>
              <a:buNone/>
              <a:defRPr>
                <a:latin typeface="Open Sans"/>
                <a:ea typeface="Open Sans"/>
                <a:cs typeface="Open Sans"/>
                <a:sym typeface="Open Sans"/>
              </a:defRPr>
            </a:lvl4pPr>
            <a:lvl5pPr lvl="4" algn="ctr" rtl="0">
              <a:spcBef>
                <a:spcPts val="0"/>
              </a:spcBef>
              <a:spcAft>
                <a:spcPts val="0"/>
              </a:spcAft>
              <a:buSzPts val="3000"/>
              <a:buNone/>
              <a:defRPr>
                <a:latin typeface="Open Sans"/>
                <a:ea typeface="Open Sans"/>
                <a:cs typeface="Open Sans"/>
                <a:sym typeface="Open Sans"/>
              </a:defRPr>
            </a:lvl5pPr>
            <a:lvl6pPr lvl="5" algn="ctr" rtl="0">
              <a:spcBef>
                <a:spcPts val="0"/>
              </a:spcBef>
              <a:spcAft>
                <a:spcPts val="0"/>
              </a:spcAft>
              <a:buSzPts val="3000"/>
              <a:buNone/>
              <a:defRPr>
                <a:latin typeface="Open Sans"/>
                <a:ea typeface="Open Sans"/>
                <a:cs typeface="Open Sans"/>
                <a:sym typeface="Open Sans"/>
              </a:defRPr>
            </a:lvl6pPr>
            <a:lvl7pPr lvl="6" algn="ctr" rtl="0">
              <a:spcBef>
                <a:spcPts val="0"/>
              </a:spcBef>
              <a:spcAft>
                <a:spcPts val="0"/>
              </a:spcAft>
              <a:buSzPts val="3000"/>
              <a:buNone/>
              <a:defRPr>
                <a:latin typeface="Open Sans"/>
                <a:ea typeface="Open Sans"/>
                <a:cs typeface="Open Sans"/>
                <a:sym typeface="Open Sans"/>
              </a:defRPr>
            </a:lvl7pPr>
            <a:lvl8pPr lvl="7" algn="ctr" rtl="0">
              <a:spcBef>
                <a:spcPts val="0"/>
              </a:spcBef>
              <a:spcAft>
                <a:spcPts val="0"/>
              </a:spcAft>
              <a:buSzPts val="3000"/>
              <a:buNone/>
              <a:defRPr>
                <a:latin typeface="Open Sans"/>
                <a:ea typeface="Open Sans"/>
                <a:cs typeface="Open Sans"/>
                <a:sym typeface="Open Sans"/>
              </a:defRPr>
            </a:lvl8pPr>
            <a:lvl9pPr lvl="8" algn="ctr" rtl="0">
              <a:spcBef>
                <a:spcPts val="0"/>
              </a:spcBef>
              <a:spcAft>
                <a:spcPts val="0"/>
              </a:spcAft>
              <a:buSzPts val="3000"/>
              <a:buNone/>
              <a:defRPr>
                <a:latin typeface="Open Sans"/>
                <a:ea typeface="Open Sans"/>
                <a:cs typeface="Open Sans"/>
                <a:sym typeface="Open Sans"/>
              </a:defRPr>
            </a:lvl9pPr>
          </a:lstStyle>
          <a:p>
            <a:endParaRPr/>
          </a:p>
        </p:txBody>
      </p:sp>
      <p:sp>
        <p:nvSpPr>
          <p:cNvPr id="443" name="Google Shape;443;p49"/>
          <p:cNvSpPr txBox="1">
            <a:spLocks noGrp="1"/>
          </p:cNvSpPr>
          <p:nvPr>
            <p:ph type="subTitle" idx="1"/>
          </p:nvPr>
        </p:nvSpPr>
        <p:spPr>
          <a:xfrm>
            <a:off x="3977800" y="2332567"/>
            <a:ext cx="4236400" cy="1230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44" name="Google Shape;444;p49"/>
          <p:cNvSpPr txBox="1"/>
          <p:nvPr/>
        </p:nvSpPr>
        <p:spPr>
          <a:xfrm>
            <a:off x="3867267" y="4584367"/>
            <a:ext cx="4457600" cy="955600"/>
          </a:xfrm>
          <a:prstGeom prst="rect">
            <a:avLst/>
          </a:prstGeom>
          <a:noFill/>
          <a:ln>
            <a:noFill/>
          </a:ln>
        </p:spPr>
        <p:txBody>
          <a:bodyPr spcFirstLastPara="1" wrap="square" lIns="121900" tIns="121900" rIns="121900" bIns="121900" anchor="t" anchorCtr="0">
            <a:noAutofit/>
          </a:bodyPr>
          <a:lstStyle/>
          <a:p>
            <a:pPr algn="ctr">
              <a:buClr>
                <a:srgbClr val="000000"/>
              </a:buClr>
              <a:buFont typeface="Arial"/>
              <a:buNone/>
            </a:pPr>
            <a:r>
              <a:rPr lang="en" sz="1467" b="1" kern="0">
                <a:solidFill>
                  <a:srgbClr val="000000"/>
                </a:solidFill>
                <a:latin typeface="Montserrat"/>
                <a:ea typeface="Montserrat"/>
                <a:cs typeface="Montserrat"/>
                <a:sym typeface="Montserrat"/>
              </a:rPr>
              <a:t>CREDITS</a:t>
            </a:r>
            <a:r>
              <a:rPr lang="en" sz="1467" kern="0">
                <a:solidFill>
                  <a:srgbClr val="000000"/>
                </a:solidFill>
                <a:latin typeface="Montserrat"/>
                <a:ea typeface="Montserrat"/>
                <a:cs typeface="Montserrat"/>
                <a:sym typeface="Montserrat"/>
              </a:rPr>
              <a:t>: This presentation template was created by </a:t>
            </a:r>
            <a:r>
              <a:rPr lang="en" sz="1467" b="1" kern="0">
                <a:solidFill>
                  <a:srgbClr val="000000"/>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467" kern="0">
                <a:solidFill>
                  <a:srgbClr val="000000"/>
                </a:solidFill>
                <a:latin typeface="Montserrat"/>
                <a:ea typeface="Montserrat"/>
                <a:cs typeface="Montserrat"/>
                <a:sym typeface="Montserrat"/>
              </a:rPr>
              <a:t>, including icons by </a:t>
            </a:r>
            <a:r>
              <a:rPr lang="en" sz="1467" b="1" kern="0">
                <a:solidFill>
                  <a:srgbClr val="000000"/>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467" kern="0">
                <a:solidFill>
                  <a:srgbClr val="000000"/>
                </a:solidFill>
                <a:latin typeface="Montserrat"/>
                <a:ea typeface="Montserrat"/>
                <a:cs typeface="Montserrat"/>
                <a:sym typeface="Montserrat"/>
              </a:rPr>
              <a:t>, infographics &amp; images by </a:t>
            </a:r>
            <a:r>
              <a:rPr lang="en" sz="1467" b="1" kern="0">
                <a:solidFill>
                  <a:srgbClr val="000000"/>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endParaRPr sz="1467" b="1" kern="0" dirty="0">
              <a:solidFill>
                <a:srgbClr val="000000"/>
              </a:solidFill>
              <a:latin typeface="Montserrat"/>
              <a:ea typeface="Montserrat"/>
              <a:cs typeface="Montserrat"/>
              <a:sym typeface="Montserrat"/>
            </a:endParaRPr>
          </a:p>
        </p:txBody>
      </p:sp>
      <p:cxnSp>
        <p:nvCxnSpPr>
          <p:cNvPr id="445" name="Google Shape;445;p4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46" name="Google Shape;446;p49"/>
          <p:cNvCxnSpPr/>
          <p:nvPr/>
        </p:nvCxnSpPr>
        <p:spPr>
          <a:xfrm>
            <a:off x="-343967" y="5247167"/>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7" name="Google Shape;447;p4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48" name="Google Shape;448;p49"/>
          <p:cNvCxnSpPr/>
          <p:nvPr/>
        </p:nvCxnSpPr>
        <p:spPr>
          <a:xfrm>
            <a:off x="8623267" y="-96733"/>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845265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header 3">
  <p:cSld name="Section header 3">
    <p:spTree>
      <p:nvGrpSpPr>
        <p:cNvPr id="1" name="Shape 199"/>
        <p:cNvGrpSpPr/>
        <p:nvPr/>
      </p:nvGrpSpPr>
      <p:grpSpPr>
        <a:xfrm>
          <a:off x="0" y="0"/>
          <a:ext cx="0" cy="0"/>
          <a:chOff x="0" y="0"/>
          <a:chExt cx="0" cy="0"/>
        </a:xfrm>
      </p:grpSpPr>
      <p:sp>
        <p:nvSpPr>
          <p:cNvPr id="200" name="Google Shape;200;p27"/>
          <p:cNvSpPr txBox="1">
            <a:spLocks noGrp="1"/>
          </p:cNvSpPr>
          <p:nvPr>
            <p:ph type="title"/>
          </p:nvPr>
        </p:nvSpPr>
        <p:spPr>
          <a:xfrm>
            <a:off x="5831800" y="1259000"/>
            <a:ext cx="3300400" cy="865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4667"/>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201" name="Google Shape;201;p27"/>
          <p:cNvSpPr txBox="1">
            <a:spLocks noGrp="1"/>
          </p:cNvSpPr>
          <p:nvPr>
            <p:ph type="title" idx="2" hasCustomPrompt="1"/>
          </p:nvPr>
        </p:nvSpPr>
        <p:spPr>
          <a:xfrm>
            <a:off x="3059800" y="1462200"/>
            <a:ext cx="2201200" cy="1304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9333">
                <a:solidFill>
                  <a:schemeClr val="accent1"/>
                </a:solidFill>
              </a:defRPr>
            </a:lvl1pPr>
            <a:lvl2pPr lvl="1" rtl="0">
              <a:spcBef>
                <a:spcPts val="0"/>
              </a:spcBef>
              <a:spcAft>
                <a:spcPts val="0"/>
              </a:spcAft>
              <a:buSzPts val="6000"/>
              <a:buNone/>
              <a:defRPr sz="8000" b="1"/>
            </a:lvl2pPr>
            <a:lvl3pPr lvl="2" rtl="0">
              <a:spcBef>
                <a:spcPts val="0"/>
              </a:spcBef>
              <a:spcAft>
                <a:spcPts val="0"/>
              </a:spcAft>
              <a:buSzPts val="6000"/>
              <a:buNone/>
              <a:defRPr sz="8000" b="1"/>
            </a:lvl3pPr>
            <a:lvl4pPr lvl="3" rtl="0">
              <a:spcBef>
                <a:spcPts val="0"/>
              </a:spcBef>
              <a:spcAft>
                <a:spcPts val="0"/>
              </a:spcAft>
              <a:buSzPts val="6000"/>
              <a:buNone/>
              <a:defRPr sz="8000" b="1"/>
            </a:lvl4pPr>
            <a:lvl5pPr lvl="4" rtl="0">
              <a:spcBef>
                <a:spcPts val="0"/>
              </a:spcBef>
              <a:spcAft>
                <a:spcPts val="0"/>
              </a:spcAft>
              <a:buSzPts val="6000"/>
              <a:buNone/>
              <a:defRPr sz="8000" b="1"/>
            </a:lvl5pPr>
            <a:lvl6pPr lvl="5" rtl="0">
              <a:spcBef>
                <a:spcPts val="0"/>
              </a:spcBef>
              <a:spcAft>
                <a:spcPts val="0"/>
              </a:spcAft>
              <a:buSzPts val="6000"/>
              <a:buNone/>
              <a:defRPr sz="8000" b="1"/>
            </a:lvl6pPr>
            <a:lvl7pPr lvl="6" rtl="0">
              <a:spcBef>
                <a:spcPts val="0"/>
              </a:spcBef>
              <a:spcAft>
                <a:spcPts val="0"/>
              </a:spcAft>
              <a:buSzPts val="6000"/>
              <a:buNone/>
              <a:defRPr sz="8000" b="1"/>
            </a:lvl7pPr>
            <a:lvl8pPr lvl="7" rtl="0">
              <a:spcBef>
                <a:spcPts val="0"/>
              </a:spcBef>
              <a:spcAft>
                <a:spcPts val="0"/>
              </a:spcAft>
              <a:buSzPts val="6000"/>
              <a:buNone/>
              <a:defRPr sz="8000" b="1"/>
            </a:lvl8pPr>
            <a:lvl9pPr lvl="8" rtl="0">
              <a:spcBef>
                <a:spcPts val="0"/>
              </a:spcBef>
              <a:spcAft>
                <a:spcPts val="0"/>
              </a:spcAft>
              <a:buSzPts val="6000"/>
              <a:buNone/>
              <a:defRPr sz="8000" b="1"/>
            </a:lvl9pPr>
          </a:lstStyle>
          <a:p>
            <a:r>
              <a:t>xx%</a:t>
            </a:r>
          </a:p>
        </p:txBody>
      </p:sp>
      <p:sp>
        <p:nvSpPr>
          <p:cNvPr id="202" name="Google Shape;202;p27"/>
          <p:cNvSpPr txBox="1">
            <a:spLocks noGrp="1"/>
          </p:cNvSpPr>
          <p:nvPr>
            <p:ph type="subTitle" idx="1"/>
          </p:nvPr>
        </p:nvSpPr>
        <p:spPr>
          <a:xfrm>
            <a:off x="5831800" y="2124200"/>
            <a:ext cx="3300400" cy="83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67">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203" name="Google Shape;203;p2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4" name="Google Shape;204;p2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5" name="Google Shape;205;p2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6" name="Google Shape;206;p2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7" name="Google Shape;207;p27"/>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8" name="Google Shape;208;p27"/>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25481440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449"/>
        <p:cNvGrpSpPr/>
        <p:nvPr/>
      </p:nvGrpSpPr>
      <p:grpSpPr>
        <a:xfrm>
          <a:off x="0" y="0"/>
          <a:ext cx="0" cy="0"/>
          <a:chOff x="0" y="0"/>
          <a:chExt cx="0" cy="0"/>
        </a:xfrm>
      </p:grpSpPr>
      <p:cxnSp>
        <p:nvCxnSpPr>
          <p:cNvPr id="450" name="Google Shape;450;p5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1" name="Google Shape;451;p5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18732288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452"/>
        <p:cNvGrpSpPr/>
        <p:nvPr/>
      </p:nvGrpSpPr>
      <p:grpSpPr>
        <a:xfrm>
          <a:off x="0" y="0"/>
          <a:ext cx="0" cy="0"/>
          <a:chOff x="0" y="0"/>
          <a:chExt cx="0" cy="0"/>
        </a:xfrm>
      </p:grpSpPr>
      <p:cxnSp>
        <p:nvCxnSpPr>
          <p:cNvPr id="453" name="Google Shape;453;p5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4" name="Google Shape;454;p5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5" name="Google Shape;455;p51"/>
          <p:cNvCxnSpPr/>
          <p:nvPr/>
        </p:nvCxnSpPr>
        <p:spPr>
          <a:xfrm>
            <a:off x="9912233" y="-1674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56" name="Google Shape;456;p51"/>
          <p:cNvCxnSpPr/>
          <p:nvPr/>
        </p:nvCxnSpPr>
        <p:spPr>
          <a:xfrm>
            <a:off x="-196367" y="52579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076898110"/>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457"/>
        <p:cNvGrpSpPr/>
        <p:nvPr/>
      </p:nvGrpSpPr>
      <p:grpSpPr>
        <a:xfrm>
          <a:off x="0" y="0"/>
          <a:ext cx="0" cy="0"/>
          <a:chOff x="0" y="0"/>
          <a:chExt cx="0" cy="0"/>
        </a:xfrm>
      </p:grpSpPr>
      <p:cxnSp>
        <p:nvCxnSpPr>
          <p:cNvPr id="458" name="Google Shape;458;p5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9" name="Google Shape;459;p5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0" name="Google Shape;460;p52"/>
          <p:cNvCxnSpPr/>
          <p:nvPr/>
        </p:nvCxnSpPr>
        <p:spPr>
          <a:xfrm flipH="1">
            <a:off x="9029533" y="4884600"/>
            <a:ext cx="3764400" cy="2177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01912432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matchingName="Background 3">
  <p:cSld name="Background 3">
    <p:spTree>
      <p:nvGrpSpPr>
        <p:cNvPr id="1" name="Shape 461"/>
        <p:cNvGrpSpPr/>
        <p:nvPr/>
      </p:nvGrpSpPr>
      <p:grpSpPr>
        <a:xfrm>
          <a:off x="0" y="0"/>
          <a:ext cx="0" cy="0"/>
          <a:chOff x="0" y="0"/>
          <a:chExt cx="0" cy="0"/>
        </a:xfrm>
      </p:grpSpPr>
      <p:cxnSp>
        <p:nvCxnSpPr>
          <p:cNvPr id="462" name="Google Shape;462;p5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3" name="Google Shape;463;p5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4" name="Google Shape;464;p53"/>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5" name="Google Shape;465;p53"/>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6" name="Google Shape;466;p53"/>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7" name="Google Shape;467;p53"/>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37564247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386633" y="1766000"/>
            <a:ext cx="9418800" cy="27368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8666"/>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0" name="Google Shape;10;p2"/>
          <p:cNvSpPr txBox="1">
            <a:spLocks noGrp="1"/>
          </p:cNvSpPr>
          <p:nvPr>
            <p:ph type="subTitle" idx="1"/>
          </p:nvPr>
        </p:nvSpPr>
        <p:spPr>
          <a:xfrm>
            <a:off x="1386667" y="4502800"/>
            <a:ext cx="9418800" cy="589200"/>
          </a:xfrm>
          <a:prstGeom prst="rect">
            <a:avLst/>
          </a:prstGeom>
        </p:spPr>
        <p:txBody>
          <a:bodyPr spcFirstLastPara="1" wrap="square" lIns="91425" tIns="91425" rIns="91425" bIns="91425" anchor="b" anchorCtr="0">
            <a:noAutofit/>
          </a:bodyPr>
          <a:lstStyle>
            <a:lvl1pPr lvl="0" algn="ctr">
              <a:lnSpc>
                <a:spcPct val="100000"/>
              </a:lnSpc>
              <a:spcBef>
                <a:spcPts val="0"/>
              </a:spcBef>
              <a:spcAft>
                <a:spcPts val="0"/>
              </a:spcAft>
              <a:buSzPts val="2800"/>
              <a:buNone/>
              <a:defRPr sz="21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cxnSp>
        <p:nvCxnSpPr>
          <p:cNvPr id="11" name="Google Shape;11;p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2" name="Google Shape;12;p2"/>
          <p:cNvCxnSpPr/>
          <p:nvPr/>
        </p:nvCxnSpPr>
        <p:spPr>
          <a:xfrm flipH="1">
            <a:off x="-343967" y="-96733"/>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3" name="Google Shape;13;p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4" name="Google Shape;14;p2"/>
          <p:cNvCxnSpPr/>
          <p:nvPr/>
        </p:nvCxnSpPr>
        <p:spPr>
          <a:xfrm flipH="1">
            <a:off x="8623267" y="5247167"/>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93647920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950967" y="593367"/>
            <a:ext cx="62820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5" name="Google Shape;25;p4"/>
          <p:cNvSpPr txBox="1">
            <a:spLocks noGrp="1"/>
          </p:cNvSpPr>
          <p:nvPr>
            <p:ph type="body" idx="1"/>
          </p:nvPr>
        </p:nvSpPr>
        <p:spPr>
          <a:xfrm>
            <a:off x="951000" y="1697233"/>
            <a:ext cx="10290000" cy="4394400"/>
          </a:xfrm>
          <a:prstGeom prst="rect">
            <a:avLst/>
          </a:prstGeom>
        </p:spPr>
        <p:txBody>
          <a:bodyPr spcFirstLastPara="1" wrap="square" lIns="91425" tIns="91425" rIns="91425" bIns="91425" anchor="t" anchorCtr="0">
            <a:noAutofit/>
          </a:bodyPr>
          <a:lstStyle>
            <a:lvl1pPr marL="609585" lvl="0" indent="-457189">
              <a:lnSpc>
                <a:spcPct val="100000"/>
              </a:lnSpc>
              <a:spcBef>
                <a:spcPts val="0"/>
              </a:spcBef>
              <a:spcAft>
                <a:spcPts val="0"/>
              </a:spcAft>
              <a:buClr>
                <a:schemeClr val="dk1"/>
              </a:buClr>
              <a:buSzPts val="1800"/>
              <a:buFont typeface="Lato"/>
              <a:buChar char="●"/>
              <a:defRPr sz="1467"/>
            </a:lvl1pPr>
            <a:lvl2pPr marL="1219170" lvl="1" indent="-423323">
              <a:spcBef>
                <a:spcPts val="0"/>
              </a:spcBef>
              <a:spcAft>
                <a:spcPts val="0"/>
              </a:spcAft>
              <a:buClr>
                <a:schemeClr val="dk1"/>
              </a:buClr>
              <a:buSzPts val="1400"/>
              <a:buFont typeface="Lato"/>
              <a:buChar char="○"/>
              <a:defRPr/>
            </a:lvl2pPr>
            <a:lvl3pPr marL="1828754" lvl="2" indent="-423323">
              <a:spcBef>
                <a:spcPts val="0"/>
              </a:spcBef>
              <a:spcAft>
                <a:spcPts val="0"/>
              </a:spcAft>
              <a:buClr>
                <a:schemeClr val="dk1"/>
              </a:buClr>
              <a:buSzPts val="1400"/>
              <a:buFont typeface="Lato"/>
              <a:buChar char="■"/>
              <a:defRPr/>
            </a:lvl3pPr>
            <a:lvl4pPr marL="2438339" lvl="3" indent="-423323">
              <a:spcBef>
                <a:spcPts val="0"/>
              </a:spcBef>
              <a:spcAft>
                <a:spcPts val="0"/>
              </a:spcAft>
              <a:buClr>
                <a:schemeClr val="dk1"/>
              </a:buClr>
              <a:buSzPts val="1400"/>
              <a:buFont typeface="Lato"/>
              <a:buChar char="●"/>
              <a:defRPr/>
            </a:lvl4pPr>
            <a:lvl5pPr marL="3047924" lvl="4" indent="-423323">
              <a:spcBef>
                <a:spcPts val="0"/>
              </a:spcBef>
              <a:spcAft>
                <a:spcPts val="0"/>
              </a:spcAft>
              <a:buClr>
                <a:schemeClr val="dk1"/>
              </a:buClr>
              <a:buSzPts val="1400"/>
              <a:buFont typeface="Lato"/>
              <a:buChar char="○"/>
              <a:defRPr/>
            </a:lvl5pPr>
            <a:lvl6pPr marL="3657509" lvl="5" indent="-423323">
              <a:spcBef>
                <a:spcPts val="0"/>
              </a:spcBef>
              <a:spcAft>
                <a:spcPts val="0"/>
              </a:spcAft>
              <a:buClr>
                <a:schemeClr val="dk1"/>
              </a:buClr>
              <a:buSzPts val="1400"/>
              <a:buFont typeface="Lato"/>
              <a:buChar char="■"/>
              <a:defRPr/>
            </a:lvl6pPr>
            <a:lvl7pPr marL="4267093" lvl="6" indent="-423323">
              <a:spcBef>
                <a:spcPts val="0"/>
              </a:spcBef>
              <a:spcAft>
                <a:spcPts val="0"/>
              </a:spcAft>
              <a:buClr>
                <a:schemeClr val="dk1"/>
              </a:buClr>
              <a:buSzPts val="1400"/>
              <a:buFont typeface="Lato"/>
              <a:buChar char="●"/>
              <a:defRPr/>
            </a:lvl7pPr>
            <a:lvl8pPr marL="4876678" lvl="7" indent="-423323">
              <a:spcBef>
                <a:spcPts val="0"/>
              </a:spcBef>
              <a:spcAft>
                <a:spcPts val="0"/>
              </a:spcAft>
              <a:buClr>
                <a:schemeClr val="dk1"/>
              </a:buClr>
              <a:buSzPts val="1400"/>
              <a:buFont typeface="Lato"/>
              <a:buChar char="○"/>
              <a:defRPr/>
            </a:lvl8pPr>
            <a:lvl9pPr marL="5486263" lvl="8" indent="-423323">
              <a:spcBef>
                <a:spcPts val="0"/>
              </a:spcBef>
              <a:spcAft>
                <a:spcPts val="0"/>
              </a:spcAft>
              <a:buClr>
                <a:schemeClr val="dk1"/>
              </a:buClr>
              <a:buSzPts val="1400"/>
              <a:buFont typeface="Lato"/>
              <a:buChar char="■"/>
              <a:defRPr/>
            </a:lvl9pPr>
          </a:lstStyle>
          <a:p>
            <a:endParaRPr/>
          </a:p>
        </p:txBody>
      </p:sp>
      <p:cxnSp>
        <p:nvCxnSpPr>
          <p:cNvPr id="26" name="Google Shape;26;p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7" name="Google Shape;27;p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 name="Google Shape;28;p4"/>
          <p:cNvCxnSpPr/>
          <p:nvPr/>
        </p:nvCxnSpPr>
        <p:spPr>
          <a:xfrm>
            <a:off x="9179867" y="-151467"/>
            <a:ext cx="3420800" cy="1741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59374785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cxnSp>
        <p:nvCxnSpPr>
          <p:cNvPr id="40" name="Google Shape;40;p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 name="Google Shape;41;p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0837954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42"/>
        <p:cNvGrpSpPr/>
        <p:nvPr/>
      </p:nvGrpSpPr>
      <p:grpSpPr>
        <a:xfrm>
          <a:off x="0" y="0"/>
          <a:ext cx="0" cy="0"/>
          <a:chOff x="0" y="0"/>
          <a:chExt cx="0" cy="0"/>
        </a:xfrm>
      </p:grpSpPr>
      <p:sp>
        <p:nvSpPr>
          <p:cNvPr id="43" name="Google Shape;43;p7"/>
          <p:cNvSpPr txBox="1">
            <a:spLocks noGrp="1"/>
          </p:cNvSpPr>
          <p:nvPr>
            <p:ph type="subTitle" idx="1"/>
          </p:nvPr>
        </p:nvSpPr>
        <p:spPr>
          <a:xfrm>
            <a:off x="2996667" y="1910733"/>
            <a:ext cx="2450800" cy="476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9pPr>
          </a:lstStyle>
          <a:p>
            <a:endParaRPr/>
          </a:p>
        </p:txBody>
      </p:sp>
      <p:sp>
        <p:nvSpPr>
          <p:cNvPr id="44" name="Google Shape;44;p7"/>
          <p:cNvSpPr txBox="1">
            <a:spLocks noGrp="1"/>
          </p:cNvSpPr>
          <p:nvPr>
            <p:ph type="subTitle" idx="2"/>
          </p:nvPr>
        </p:nvSpPr>
        <p:spPr>
          <a:xfrm>
            <a:off x="2996667" y="2386733"/>
            <a:ext cx="6880400" cy="3672000"/>
          </a:xfrm>
          <a:prstGeom prst="rect">
            <a:avLst/>
          </a:prstGeom>
        </p:spPr>
        <p:txBody>
          <a:bodyPr spcFirstLastPara="1" wrap="square" lIns="91425" tIns="91425" rIns="91425" bIns="91425" anchor="t" anchorCtr="0">
            <a:noAutofit/>
          </a:bodyPr>
          <a:lstStyle>
            <a:lvl1pPr marR="67732" lvl="0" rtl="0">
              <a:lnSpc>
                <a:spcPct val="166000"/>
              </a:lnSpc>
              <a:spcBef>
                <a:spcPts val="0"/>
              </a:spcBef>
              <a:spcAft>
                <a:spcPts val="0"/>
              </a:spcAft>
              <a:buClr>
                <a:schemeClr val="accent1"/>
              </a:buClr>
              <a:buSzPts val="1400"/>
              <a:buChar char="●"/>
              <a:defRPr sz="1867">
                <a:solidFill>
                  <a:srgbClr val="374957"/>
                </a:solidFill>
              </a:defRPr>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
        <p:nvSpPr>
          <p:cNvPr id="45" name="Google Shape;45;p7"/>
          <p:cNvSpPr txBox="1">
            <a:spLocks noGrp="1"/>
          </p:cNvSpPr>
          <p:nvPr>
            <p:ph type="title"/>
          </p:nvPr>
        </p:nvSpPr>
        <p:spPr>
          <a:xfrm>
            <a:off x="950967" y="593367"/>
            <a:ext cx="5729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46" name="Google Shape;46;p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7" name="Google Shape;47;p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64436670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1496667" y="1430667"/>
            <a:ext cx="9198800" cy="3808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800"/>
              <a:buNone/>
              <a:defRPr sz="128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cxnSp>
        <p:nvCxnSpPr>
          <p:cNvPr id="50" name="Google Shape;50;p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51" name="Google Shape;51;p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52" name="Google Shape;52;p8"/>
          <p:cNvCxnSpPr/>
          <p:nvPr/>
        </p:nvCxnSpPr>
        <p:spPr>
          <a:xfrm flipH="1">
            <a:off x="9457667" y="5246767"/>
            <a:ext cx="3110400" cy="1796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53" name="Google Shape;53;p8"/>
          <p:cNvCxnSpPr/>
          <p:nvPr/>
        </p:nvCxnSpPr>
        <p:spPr>
          <a:xfrm flipH="1">
            <a:off x="-560600" y="-162133"/>
            <a:ext cx="3110400" cy="1796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40825000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2"/>
        <p:cNvGrpSpPr/>
        <p:nvPr/>
      </p:nvGrpSpPr>
      <p:grpSpPr>
        <a:xfrm>
          <a:off x="0" y="0"/>
          <a:ext cx="0" cy="0"/>
          <a:chOff x="0" y="0"/>
          <a:chExt cx="0" cy="0"/>
        </a:xfrm>
      </p:grpSpPr>
    </p:spTree>
    <p:extLst>
      <p:ext uri="{BB962C8B-B14F-4D97-AF65-F5344CB8AC3E}">
        <p14:creationId xmlns:p14="http://schemas.microsoft.com/office/powerpoint/2010/main" val="7989687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ext 3">
  <p:cSld name="Title and text 3">
    <p:spTree>
      <p:nvGrpSpPr>
        <p:cNvPr id="1" name="Shape 209"/>
        <p:cNvGrpSpPr/>
        <p:nvPr/>
      </p:nvGrpSpPr>
      <p:grpSpPr>
        <a:xfrm>
          <a:off x="0" y="0"/>
          <a:ext cx="0" cy="0"/>
          <a:chOff x="0" y="0"/>
          <a:chExt cx="0" cy="0"/>
        </a:xfrm>
      </p:grpSpPr>
      <p:sp>
        <p:nvSpPr>
          <p:cNvPr id="210" name="Google Shape;210;p28"/>
          <p:cNvSpPr txBox="1">
            <a:spLocks noGrp="1"/>
          </p:cNvSpPr>
          <p:nvPr>
            <p:ph type="title"/>
          </p:nvPr>
        </p:nvSpPr>
        <p:spPr>
          <a:xfrm>
            <a:off x="1391633" y="1230089"/>
            <a:ext cx="4164000" cy="3010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4667"/>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1" name="Google Shape;211;p28"/>
          <p:cNvSpPr txBox="1">
            <a:spLocks noGrp="1"/>
          </p:cNvSpPr>
          <p:nvPr>
            <p:ph type="subTitle" idx="1"/>
          </p:nvPr>
        </p:nvSpPr>
        <p:spPr>
          <a:xfrm>
            <a:off x="1391633" y="4481251"/>
            <a:ext cx="4018000" cy="10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212" name="Google Shape;212;p2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3" name="Google Shape;213;p2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4" name="Google Shape;214;p28"/>
          <p:cNvCxnSpPr/>
          <p:nvPr/>
        </p:nvCxnSpPr>
        <p:spPr>
          <a:xfrm>
            <a:off x="7096867" y="-107500"/>
            <a:ext cx="5340000" cy="2676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56238062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73"/>
        <p:cNvGrpSpPr/>
        <p:nvPr/>
      </p:nvGrpSpPr>
      <p:grpSpPr>
        <a:xfrm>
          <a:off x="0" y="0"/>
          <a:ext cx="0" cy="0"/>
          <a:chOff x="0" y="0"/>
          <a:chExt cx="0" cy="0"/>
        </a:xfrm>
      </p:grpSpPr>
      <p:sp>
        <p:nvSpPr>
          <p:cNvPr id="74" name="Google Shape;74;p13"/>
          <p:cNvSpPr txBox="1">
            <a:spLocks noGrp="1"/>
          </p:cNvSpPr>
          <p:nvPr>
            <p:ph type="title"/>
          </p:nvPr>
        </p:nvSpPr>
        <p:spPr>
          <a:xfrm>
            <a:off x="950967" y="593367"/>
            <a:ext cx="47784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75" name="Google Shape;75;p13"/>
          <p:cNvSpPr txBox="1">
            <a:spLocks noGrp="1"/>
          </p:cNvSpPr>
          <p:nvPr>
            <p:ph type="subTitle" idx="1"/>
          </p:nvPr>
        </p:nvSpPr>
        <p:spPr>
          <a:xfrm>
            <a:off x="6668000" y="25905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76" name="Google Shape;76;p13"/>
          <p:cNvSpPr txBox="1">
            <a:spLocks noGrp="1"/>
          </p:cNvSpPr>
          <p:nvPr>
            <p:ph type="subTitle" idx="2"/>
          </p:nvPr>
        </p:nvSpPr>
        <p:spPr>
          <a:xfrm>
            <a:off x="6668000" y="30068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7" name="Google Shape;77;p13"/>
          <p:cNvSpPr txBox="1">
            <a:spLocks noGrp="1"/>
          </p:cNvSpPr>
          <p:nvPr>
            <p:ph type="subTitle" idx="3"/>
          </p:nvPr>
        </p:nvSpPr>
        <p:spPr>
          <a:xfrm>
            <a:off x="2206933" y="25905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78" name="Google Shape;78;p13"/>
          <p:cNvSpPr txBox="1">
            <a:spLocks noGrp="1"/>
          </p:cNvSpPr>
          <p:nvPr>
            <p:ph type="subTitle" idx="4"/>
          </p:nvPr>
        </p:nvSpPr>
        <p:spPr>
          <a:xfrm>
            <a:off x="2206933" y="30068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9" name="Google Shape;79;p13"/>
          <p:cNvSpPr txBox="1">
            <a:spLocks noGrp="1"/>
          </p:cNvSpPr>
          <p:nvPr>
            <p:ph type="subTitle" idx="5"/>
          </p:nvPr>
        </p:nvSpPr>
        <p:spPr>
          <a:xfrm>
            <a:off x="6668000" y="49652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80" name="Google Shape;80;p13"/>
          <p:cNvSpPr txBox="1">
            <a:spLocks noGrp="1"/>
          </p:cNvSpPr>
          <p:nvPr>
            <p:ph type="subTitle" idx="6"/>
          </p:nvPr>
        </p:nvSpPr>
        <p:spPr>
          <a:xfrm>
            <a:off x="6668000" y="53815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1" name="Google Shape;81;p13"/>
          <p:cNvSpPr txBox="1">
            <a:spLocks noGrp="1"/>
          </p:cNvSpPr>
          <p:nvPr>
            <p:ph type="subTitle" idx="7"/>
          </p:nvPr>
        </p:nvSpPr>
        <p:spPr>
          <a:xfrm>
            <a:off x="2206933" y="49652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82" name="Google Shape;82;p13"/>
          <p:cNvSpPr txBox="1">
            <a:spLocks noGrp="1"/>
          </p:cNvSpPr>
          <p:nvPr>
            <p:ph type="subTitle" idx="8"/>
          </p:nvPr>
        </p:nvSpPr>
        <p:spPr>
          <a:xfrm>
            <a:off x="2207000" y="53815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3" name="Google Shape;83;p13"/>
          <p:cNvSpPr txBox="1">
            <a:spLocks noGrp="1"/>
          </p:cNvSpPr>
          <p:nvPr>
            <p:ph type="title" idx="9" hasCustomPrompt="1"/>
          </p:nvPr>
        </p:nvSpPr>
        <p:spPr>
          <a:xfrm>
            <a:off x="3171533" y="17381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4" name="Google Shape;84;p13"/>
          <p:cNvSpPr txBox="1">
            <a:spLocks noGrp="1"/>
          </p:cNvSpPr>
          <p:nvPr>
            <p:ph type="title" idx="13" hasCustomPrompt="1"/>
          </p:nvPr>
        </p:nvSpPr>
        <p:spPr>
          <a:xfrm>
            <a:off x="7632600" y="17381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5" name="Google Shape;85;p13"/>
          <p:cNvSpPr txBox="1">
            <a:spLocks noGrp="1"/>
          </p:cNvSpPr>
          <p:nvPr>
            <p:ph type="title" idx="14" hasCustomPrompt="1"/>
          </p:nvPr>
        </p:nvSpPr>
        <p:spPr>
          <a:xfrm>
            <a:off x="3171600" y="41103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6" name="Google Shape;86;p13"/>
          <p:cNvSpPr txBox="1">
            <a:spLocks noGrp="1"/>
          </p:cNvSpPr>
          <p:nvPr>
            <p:ph type="title" idx="15" hasCustomPrompt="1"/>
          </p:nvPr>
        </p:nvSpPr>
        <p:spPr>
          <a:xfrm>
            <a:off x="7632600" y="41103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cxnSp>
        <p:nvCxnSpPr>
          <p:cNvPr id="87" name="Google Shape;87;p1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88" name="Google Shape;88;p1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35801310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matchingName="Table of contents 1">
  <p:cSld name="Table of contents 1">
    <p:spTree>
      <p:nvGrpSpPr>
        <p:cNvPr id="1" name="Shape 89"/>
        <p:cNvGrpSpPr/>
        <p:nvPr/>
      </p:nvGrpSpPr>
      <p:grpSpPr>
        <a:xfrm>
          <a:off x="0" y="0"/>
          <a:ext cx="0" cy="0"/>
          <a:chOff x="0" y="0"/>
          <a:chExt cx="0" cy="0"/>
        </a:xfrm>
      </p:grpSpPr>
      <p:sp>
        <p:nvSpPr>
          <p:cNvPr id="90" name="Google Shape;90;p14"/>
          <p:cNvSpPr txBox="1">
            <a:spLocks noGrp="1"/>
          </p:cNvSpPr>
          <p:nvPr>
            <p:ph type="title"/>
          </p:nvPr>
        </p:nvSpPr>
        <p:spPr>
          <a:xfrm>
            <a:off x="9600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1" name="Google Shape;91;p14"/>
          <p:cNvSpPr txBox="1">
            <a:spLocks noGrp="1"/>
          </p:cNvSpPr>
          <p:nvPr>
            <p:ph type="title" idx="2" hasCustomPrompt="1"/>
          </p:nvPr>
        </p:nvSpPr>
        <p:spPr>
          <a:xfrm>
            <a:off x="19768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2" name="Google Shape;92;p14"/>
          <p:cNvSpPr txBox="1">
            <a:spLocks noGrp="1"/>
          </p:cNvSpPr>
          <p:nvPr>
            <p:ph type="subTitle" idx="1"/>
          </p:nvPr>
        </p:nvSpPr>
        <p:spPr>
          <a:xfrm>
            <a:off x="960000" y="2774932"/>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3" name="Google Shape;93;p14"/>
          <p:cNvSpPr txBox="1">
            <a:spLocks noGrp="1"/>
          </p:cNvSpPr>
          <p:nvPr>
            <p:ph type="title" idx="3"/>
          </p:nvPr>
        </p:nvSpPr>
        <p:spPr>
          <a:xfrm>
            <a:off x="45384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4" name="Google Shape;94;p14"/>
          <p:cNvSpPr txBox="1">
            <a:spLocks noGrp="1"/>
          </p:cNvSpPr>
          <p:nvPr>
            <p:ph type="title" idx="4" hasCustomPrompt="1"/>
          </p:nvPr>
        </p:nvSpPr>
        <p:spPr>
          <a:xfrm>
            <a:off x="55552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5" name="Google Shape;95;p14"/>
          <p:cNvSpPr txBox="1">
            <a:spLocks noGrp="1"/>
          </p:cNvSpPr>
          <p:nvPr>
            <p:ph type="subTitle" idx="5"/>
          </p:nvPr>
        </p:nvSpPr>
        <p:spPr>
          <a:xfrm>
            <a:off x="4538400" y="2774944"/>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6" name="Google Shape;96;p14"/>
          <p:cNvSpPr txBox="1">
            <a:spLocks noGrp="1"/>
          </p:cNvSpPr>
          <p:nvPr>
            <p:ph type="title" idx="6"/>
          </p:nvPr>
        </p:nvSpPr>
        <p:spPr>
          <a:xfrm>
            <a:off x="81168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7" name="Google Shape;97;p14"/>
          <p:cNvSpPr txBox="1">
            <a:spLocks noGrp="1"/>
          </p:cNvSpPr>
          <p:nvPr>
            <p:ph type="title" idx="7" hasCustomPrompt="1"/>
          </p:nvPr>
        </p:nvSpPr>
        <p:spPr>
          <a:xfrm>
            <a:off x="91336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8" name="Google Shape;98;p14"/>
          <p:cNvSpPr txBox="1">
            <a:spLocks noGrp="1"/>
          </p:cNvSpPr>
          <p:nvPr>
            <p:ph type="subTitle" idx="8"/>
          </p:nvPr>
        </p:nvSpPr>
        <p:spPr>
          <a:xfrm>
            <a:off x="8116800" y="2774944"/>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9" name="Google Shape;99;p14"/>
          <p:cNvSpPr txBox="1">
            <a:spLocks noGrp="1"/>
          </p:cNvSpPr>
          <p:nvPr>
            <p:ph type="title" idx="9"/>
          </p:nvPr>
        </p:nvSpPr>
        <p:spPr>
          <a:xfrm>
            <a:off x="9600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0" name="Google Shape;100;p14"/>
          <p:cNvSpPr txBox="1">
            <a:spLocks noGrp="1"/>
          </p:cNvSpPr>
          <p:nvPr>
            <p:ph type="title" idx="13" hasCustomPrompt="1"/>
          </p:nvPr>
        </p:nvSpPr>
        <p:spPr>
          <a:xfrm>
            <a:off x="19768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1" name="Google Shape;101;p14"/>
          <p:cNvSpPr txBox="1">
            <a:spLocks noGrp="1"/>
          </p:cNvSpPr>
          <p:nvPr>
            <p:ph type="subTitle" idx="14"/>
          </p:nvPr>
        </p:nvSpPr>
        <p:spPr>
          <a:xfrm>
            <a:off x="9600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2" name="Google Shape;102;p14"/>
          <p:cNvSpPr txBox="1">
            <a:spLocks noGrp="1"/>
          </p:cNvSpPr>
          <p:nvPr>
            <p:ph type="title" idx="15"/>
          </p:nvPr>
        </p:nvSpPr>
        <p:spPr>
          <a:xfrm>
            <a:off x="45384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3" name="Google Shape;103;p14"/>
          <p:cNvSpPr txBox="1">
            <a:spLocks noGrp="1"/>
          </p:cNvSpPr>
          <p:nvPr>
            <p:ph type="title" idx="16" hasCustomPrompt="1"/>
          </p:nvPr>
        </p:nvSpPr>
        <p:spPr>
          <a:xfrm>
            <a:off x="55552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4" name="Google Shape;104;p14"/>
          <p:cNvSpPr txBox="1">
            <a:spLocks noGrp="1"/>
          </p:cNvSpPr>
          <p:nvPr>
            <p:ph type="subTitle" idx="17"/>
          </p:nvPr>
        </p:nvSpPr>
        <p:spPr>
          <a:xfrm>
            <a:off x="45384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5" name="Google Shape;105;p14"/>
          <p:cNvSpPr txBox="1">
            <a:spLocks noGrp="1"/>
          </p:cNvSpPr>
          <p:nvPr>
            <p:ph type="title" idx="18"/>
          </p:nvPr>
        </p:nvSpPr>
        <p:spPr>
          <a:xfrm>
            <a:off x="81168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6" name="Google Shape;106;p14"/>
          <p:cNvSpPr txBox="1">
            <a:spLocks noGrp="1"/>
          </p:cNvSpPr>
          <p:nvPr>
            <p:ph type="title" idx="19" hasCustomPrompt="1"/>
          </p:nvPr>
        </p:nvSpPr>
        <p:spPr>
          <a:xfrm>
            <a:off x="91336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7" name="Google Shape;107;p14"/>
          <p:cNvSpPr txBox="1">
            <a:spLocks noGrp="1"/>
          </p:cNvSpPr>
          <p:nvPr>
            <p:ph type="subTitle" idx="20"/>
          </p:nvPr>
        </p:nvSpPr>
        <p:spPr>
          <a:xfrm>
            <a:off x="81168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8" name="Google Shape;108;p14"/>
          <p:cNvSpPr txBox="1">
            <a:spLocks noGrp="1"/>
          </p:cNvSpPr>
          <p:nvPr>
            <p:ph type="title" idx="21"/>
          </p:nvPr>
        </p:nvSpPr>
        <p:spPr>
          <a:xfrm>
            <a:off x="3109867" y="593367"/>
            <a:ext cx="597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09" name="Google Shape;109;p1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0" name="Google Shape;110;p1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1" name="Google Shape;111;p14"/>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12" name="Google Shape;112;p14"/>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38310524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154"/>
        <p:cNvGrpSpPr/>
        <p:nvPr/>
      </p:nvGrpSpPr>
      <p:grpSpPr>
        <a:xfrm>
          <a:off x="0" y="0"/>
          <a:ext cx="0" cy="0"/>
          <a:chOff x="0" y="0"/>
          <a:chExt cx="0" cy="0"/>
        </a:xfrm>
      </p:grpSpPr>
      <p:sp>
        <p:nvSpPr>
          <p:cNvPr id="155" name="Google Shape;155;p21"/>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56" name="Google Shape;156;p2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7" name="Google Shape;157;p2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8" name="Google Shape;158;p21"/>
          <p:cNvCxnSpPr/>
          <p:nvPr/>
        </p:nvCxnSpPr>
        <p:spPr>
          <a:xfrm>
            <a:off x="9609800" y="-204233"/>
            <a:ext cx="2827200" cy="1698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91401032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159"/>
        <p:cNvGrpSpPr/>
        <p:nvPr/>
      </p:nvGrpSpPr>
      <p:grpSpPr>
        <a:xfrm>
          <a:off x="0" y="0"/>
          <a:ext cx="0" cy="0"/>
          <a:chOff x="0" y="0"/>
          <a:chExt cx="0" cy="0"/>
        </a:xfrm>
      </p:grpSpPr>
      <p:cxnSp>
        <p:nvCxnSpPr>
          <p:cNvPr id="160" name="Google Shape;160;p2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61" name="Google Shape;161;p2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62" name="Google Shape;162;p22"/>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3" name="Google Shape;163;p22"/>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4" name="Google Shape;164;p22"/>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5" name="Google Shape;165;p22"/>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166" name="Google Shape;166;p22"/>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Tree>
    <p:extLst>
      <p:ext uri="{BB962C8B-B14F-4D97-AF65-F5344CB8AC3E}">
        <p14:creationId xmlns:p14="http://schemas.microsoft.com/office/powerpoint/2010/main" val="5291159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matchingName="Section header 2">
  <p:cSld name="Section header 2">
    <p:spTree>
      <p:nvGrpSpPr>
        <p:cNvPr id="1" name="Shape 192"/>
        <p:cNvGrpSpPr/>
        <p:nvPr/>
      </p:nvGrpSpPr>
      <p:grpSpPr>
        <a:xfrm>
          <a:off x="0" y="0"/>
          <a:ext cx="0" cy="0"/>
          <a:chOff x="0" y="0"/>
          <a:chExt cx="0" cy="0"/>
        </a:xfrm>
      </p:grpSpPr>
      <p:sp>
        <p:nvSpPr>
          <p:cNvPr id="193" name="Google Shape;193;p26"/>
          <p:cNvSpPr txBox="1">
            <a:spLocks noGrp="1"/>
          </p:cNvSpPr>
          <p:nvPr>
            <p:ph type="title"/>
          </p:nvPr>
        </p:nvSpPr>
        <p:spPr>
          <a:xfrm>
            <a:off x="6608133" y="3289833"/>
            <a:ext cx="3300400" cy="865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4667"/>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194" name="Google Shape;194;p26"/>
          <p:cNvSpPr txBox="1">
            <a:spLocks noGrp="1"/>
          </p:cNvSpPr>
          <p:nvPr>
            <p:ph type="title" idx="2" hasCustomPrompt="1"/>
          </p:nvPr>
        </p:nvSpPr>
        <p:spPr>
          <a:xfrm>
            <a:off x="6608133" y="1869767"/>
            <a:ext cx="2201200" cy="13044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9333">
                <a:solidFill>
                  <a:schemeClr val="accent1"/>
                </a:solidFill>
              </a:defRPr>
            </a:lvl1pPr>
            <a:lvl2pPr lvl="1" rtl="0">
              <a:spcBef>
                <a:spcPts val="0"/>
              </a:spcBef>
              <a:spcAft>
                <a:spcPts val="0"/>
              </a:spcAft>
              <a:buSzPts val="6000"/>
              <a:buNone/>
              <a:defRPr sz="8000" b="1"/>
            </a:lvl2pPr>
            <a:lvl3pPr lvl="2" rtl="0">
              <a:spcBef>
                <a:spcPts val="0"/>
              </a:spcBef>
              <a:spcAft>
                <a:spcPts val="0"/>
              </a:spcAft>
              <a:buSzPts val="6000"/>
              <a:buNone/>
              <a:defRPr sz="8000" b="1"/>
            </a:lvl3pPr>
            <a:lvl4pPr lvl="3" rtl="0">
              <a:spcBef>
                <a:spcPts val="0"/>
              </a:spcBef>
              <a:spcAft>
                <a:spcPts val="0"/>
              </a:spcAft>
              <a:buSzPts val="6000"/>
              <a:buNone/>
              <a:defRPr sz="8000" b="1"/>
            </a:lvl4pPr>
            <a:lvl5pPr lvl="4" rtl="0">
              <a:spcBef>
                <a:spcPts val="0"/>
              </a:spcBef>
              <a:spcAft>
                <a:spcPts val="0"/>
              </a:spcAft>
              <a:buSzPts val="6000"/>
              <a:buNone/>
              <a:defRPr sz="8000" b="1"/>
            </a:lvl5pPr>
            <a:lvl6pPr lvl="5" rtl="0">
              <a:spcBef>
                <a:spcPts val="0"/>
              </a:spcBef>
              <a:spcAft>
                <a:spcPts val="0"/>
              </a:spcAft>
              <a:buSzPts val="6000"/>
              <a:buNone/>
              <a:defRPr sz="8000" b="1"/>
            </a:lvl6pPr>
            <a:lvl7pPr lvl="6" rtl="0">
              <a:spcBef>
                <a:spcPts val="0"/>
              </a:spcBef>
              <a:spcAft>
                <a:spcPts val="0"/>
              </a:spcAft>
              <a:buSzPts val="6000"/>
              <a:buNone/>
              <a:defRPr sz="8000" b="1"/>
            </a:lvl7pPr>
            <a:lvl8pPr lvl="7" rtl="0">
              <a:spcBef>
                <a:spcPts val="0"/>
              </a:spcBef>
              <a:spcAft>
                <a:spcPts val="0"/>
              </a:spcAft>
              <a:buSzPts val="6000"/>
              <a:buNone/>
              <a:defRPr sz="8000" b="1"/>
            </a:lvl8pPr>
            <a:lvl9pPr lvl="8" rtl="0">
              <a:spcBef>
                <a:spcPts val="0"/>
              </a:spcBef>
              <a:spcAft>
                <a:spcPts val="0"/>
              </a:spcAft>
              <a:buSzPts val="6000"/>
              <a:buNone/>
              <a:defRPr sz="8000" b="1"/>
            </a:lvl9pPr>
          </a:lstStyle>
          <a:p>
            <a:r>
              <a:t>xx%</a:t>
            </a:r>
          </a:p>
        </p:txBody>
      </p:sp>
      <p:sp>
        <p:nvSpPr>
          <p:cNvPr id="195" name="Google Shape;195;p26"/>
          <p:cNvSpPr txBox="1">
            <a:spLocks noGrp="1"/>
          </p:cNvSpPr>
          <p:nvPr>
            <p:ph type="subTitle" idx="1"/>
          </p:nvPr>
        </p:nvSpPr>
        <p:spPr>
          <a:xfrm>
            <a:off x="6608133" y="4155033"/>
            <a:ext cx="3300400" cy="83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96" name="Google Shape;196;p2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7" name="Google Shape;197;p2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8" name="Google Shape;198;p26"/>
          <p:cNvCxnSpPr/>
          <p:nvPr/>
        </p:nvCxnSpPr>
        <p:spPr>
          <a:xfrm>
            <a:off x="-279467" y="3203267"/>
            <a:ext cx="4192400" cy="3719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855406096"/>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matchingName="Section header 3">
  <p:cSld name="Section header 3">
    <p:spTree>
      <p:nvGrpSpPr>
        <p:cNvPr id="1" name="Shape 199"/>
        <p:cNvGrpSpPr/>
        <p:nvPr/>
      </p:nvGrpSpPr>
      <p:grpSpPr>
        <a:xfrm>
          <a:off x="0" y="0"/>
          <a:ext cx="0" cy="0"/>
          <a:chOff x="0" y="0"/>
          <a:chExt cx="0" cy="0"/>
        </a:xfrm>
      </p:grpSpPr>
      <p:sp>
        <p:nvSpPr>
          <p:cNvPr id="200" name="Google Shape;200;p27"/>
          <p:cNvSpPr txBox="1">
            <a:spLocks noGrp="1"/>
          </p:cNvSpPr>
          <p:nvPr>
            <p:ph type="title"/>
          </p:nvPr>
        </p:nvSpPr>
        <p:spPr>
          <a:xfrm>
            <a:off x="5831800" y="1259000"/>
            <a:ext cx="3300400" cy="865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4667"/>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201" name="Google Shape;201;p27"/>
          <p:cNvSpPr txBox="1">
            <a:spLocks noGrp="1"/>
          </p:cNvSpPr>
          <p:nvPr>
            <p:ph type="title" idx="2" hasCustomPrompt="1"/>
          </p:nvPr>
        </p:nvSpPr>
        <p:spPr>
          <a:xfrm>
            <a:off x="3059800" y="1462200"/>
            <a:ext cx="2201200" cy="1304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9333">
                <a:solidFill>
                  <a:schemeClr val="accent1"/>
                </a:solidFill>
              </a:defRPr>
            </a:lvl1pPr>
            <a:lvl2pPr lvl="1" rtl="0">
              <a:spcBef>
                <a:spcPts val="0"/>
              </a:spcBef>
              <a:spcAft>
                <a:spcPts val="0"/>
              </a:spcAft>
              <a:buSzPts val="6000"/>
              <a:buNone/>
              <a:defRPr sz="8000" b="1"/>
            </a:lvl2pPr>
            <a:lvl3pPr lvl="2" rtl="0">
              <a:spcBef>
                <a:spcPts val="0"/>
              </a:spcBef>
              <a:spcAft>
                <a:spcPts val="0"/>
              </a:spcAft>
              <a:buSzPts val="6000"/>
              <a:buNone/>
              <a:defRPr sz="8000" b="1"/>
            </a:lvl3pPr>
            <a:lvl4pPr lvl="3" rtl="0">
              <a:spcBef>
                <a:spcPts val="0"/>
              </a:spcBef>
              <a:spcAft>
                <a:spcPts val="0"/>
              </a:spcAft>
              <a:buSzPts val="6000"/>
              <a:buNone/>
              <a:defRPr sz="8000" b="1"/>
            </a:lvl4pPr>
            <a:lvl5pPr lvl="4" rtl="0">
              <a:spcBef>
                <a:spcPts val="0"/>
              </a:spcBef>
              <a:spcAft>
                <a:spcPts val="0"/>
              </a:spcAft>
              <a:buSzPts val="6000"/>
              <a:buNone/>
              <a:defRPr sz="8000" b="1"/>
            </a:lvl5pPr>
            <a:lvl6pPr lvl="5" rtl="0">
              <a:spcBef>
                <a:spcPts val="0"/>
              </a:spcBef>
              <a:spcAft>
                <a:spcPts val="0"/>
              </a:spcAft>
              <a:buSzPts val="6000"/>
              <a:buNone/>
              <a:defRPr sz="8000" b="1"/>
            </a:lvl6pPr>
            <a:lvl7pPr lvl="6" rtl="0">
              <a:spcBef>
                <a:spcPts val="0"/>
              </a:spcBef>
              <a:spcAft>
                <a:spcPts val="0"/>
              </a:spcAft>
              <a:buSzPts val="6000"/>
              <a:buNone/>
              <a:defRPr sz="8000" b="1"/>
            </a:lvl7pPr>
            <a:lvl8pPr lvl="7" rtl="0">
              <a:spcBef>
                <a:spcPts val="0"/>
              </a:spcBef>
              <a:spcAft>
                <a:spcPts val="0"/>
              </a:spcAft>
              <a:buSzPts val="6000"/>
              <a:buNone/>
              <a:defRPr sz="8000" b="1"/>
            </a:lvl8pPr>
            <a:lvl9pPr lvl="8" rtl="0">
              <a:spcBef>
                <a:spcPts val="0"/>
              </a:spcBef>
              <a:spcAft>
                <a:spcPts val="0"/>
              </a:spcAft>
              <a:buSzPts val="6000"/>
              <a:buNone/>
              <a:defRPr sz="8000" b="1"/>
            </a:lvl9pPr>
          </a:lstStyle>
          <a:p>
            <a:r>
              <a:t>xx%</a:t>
            </a:r>
          </a:p>
        </p:txBody>
      </p:sp>
      <p:sp>
        <p:nvSpPr>
          <p:cNvPr id="202" name="Google Shape;202;p27"/>
          <p:cNvSpPr txBox="1">
            <a:spLocks noGrp="1"/>
          </p:cNvSpPr>
          <p:nvPr>
            <p:ph type="subTitle" idx="1"/>
          </p:nvPr>
        </p:nvSpPr>
        <p:spPr>
          <a:xfrm>
            <a:off x="5831800" y="2124200"/>
            <a:ext cx="3300400" cy="83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67">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203" name="Google Shape;203;p2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4" name="Google Shape;204;p2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5" name="Google Shape;205;p2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6" name="Google Shape;206;p2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7" name="Google Shape;207;p27"/>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8" name="Google Shape;208;p27"/>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21615179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matchingName="Title and text 3">
  <p:cSld name="Title and text 3">
    <p:spTree>
      <p:nvGrpSpPr>
        <p:cNvPr id="1" name="Shape 209"/>
        <p:cNvGrpSpPr/>
        <p:nvPr/>
      </p:nvGrpSpPr>
      <p:grpSpPr>
        <a:xfrm>
          <a:off x="0" y="0"/>
          <a:ext cx="0" cy="0"/>
          <a:chOff x="0" y="0"/>
          <a:chExt cx="0" cy="0"/>
        </a:xfrm>
      </p:grpSpPr>
      <p:sp>
        <p:nvSpPr>
          <p:cNvPr id="210" name="Google Shape;210;p28"/>
          <p:cNvSpPr txBox="1">
            <a:spLocks noGrp="1"/>
          </p:cNvSpPr>
          <p:nvPr>
            <p:ph type="title"/>
          </p:nvPr>
        </p:nvSpPr>
        <p:spPr>
          <a:xfrm>
            <a:off x="1391633" y="1230089"/>
            <a:ext cx="4164000" cy="3010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4667"/>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1" name="Google Shape;211;p28"/>
          <p:cNvSpPr txBox="1">
            <a:spLocks noGrp="1"/>
          </p:cNvSpPr>
          <p:nvPr>
            <p:ph type="subTitle" idx="1"/>
          </p:nvPr>
        </p:nvSpPr>
        <p:spPr>
          <a:xfrm>
            <a:off x="1391633" y="4481251"/>
            <a:ext cx="4018000" cy="10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212" name="Google Shape;212;p2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3" name="Google Shape;213;p2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4" name="Google Shape;214;p28"/>
          <p:cNvCxnSpPr/>
          <p:nvPr/>
        </p:nvCxnSpPr>
        <p:spPr>
          <a:xfrm>
            <a:off x="7096867" y="-107500"/>
            <a:ext cx="5340000" cy="2676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100528691"/>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matchingName="Title and text 4">
  <p:cSld name="Title and text 4">
    <p:spTree>
      <p:nvGrpSpPr>
        <p:cNvPr id="1" name="Shape 215"/>
        <p:cNvGrpSpPr/>
        <p:nvPr/>
      </p:nvGrpSpPr>
      <p:grpSpPr>
        <a:xfrm>
          <a:off x="0" y="0"/>
          <a:ext cx="0" cy="0"/>
          <a:chOff x="0" y="0"/>
          <a:chExt cx="0" cy="0"/>
        </a:xfrm>
      </p:grpSpPr>
      <p:sp>
        <p:nvSpPr>
          <p:cNvPr id="216" name="Google Shape;216;p29"/>
          <p:cNvSpPr txBox="1">
            <a:spLocks noGrp="1"/>
          </p:cNvSpPr>
          <p:nvPr>
            <p:ph type="title"/>
          </p:nvPr>
        </p:nvSpPr>
        <p:spPr>
          <a:xfrm>
            <a:off x="7081233" y="1283420"/>
            <a:ext cx="4164000" cy="3010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4667"/>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7" name="Google Shape;217;p29"/>
          <p:cNvSpPr txBox="1">
            <a:spLocks noGrp="1"/>
          </p:cNvSpPr>
          <p:nvPr>
            <p:ph type="subTitle" idx="1"/>
          </p:nvPr>
        </p:nvSpPr>
        <p:spPr>
          <a:xfrm>
            <a:off x="7081233" y="4534580"/>
            <a:ext cx="4018000" cy="10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867">
                <a:solidFill>
                  <a:schemeClr val="dk1"/>
                </a:solidFill>
              </a:defRPr>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218" name="Google Shape;218;p2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9" name="Google Shape;219;p2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20" name="Google Shape;220;p29"/>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1" name="Google Shape;221;p29"/>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2" name="Google Shape;222;p29"/>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3" name="Google Shape;223;p29"/>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0079315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224"/>
        <p:cNvGrpSpPr/>
        <p:nvPr/>
      </p:nvGrpSpPr>
      <p:grpSpPr>
        <a:xfrm>
          <a:off x="0" y="0"/>
          <a:ext cx="0" cy="0"/>
          <a:chOff x="0" y="0"/>
          <a:chExt cx="0" cy="0"/>
        </a:xfrm>
      </p:grpSpPr>
      <p:sp>
        <p:nvSpPr>
          <p:cNvPr id="225" name="Google Shape;225;p30"/>
          <p:cNvSpPr txBox="1">
            <a:spLocks noGrp="1"/>
          </p:cNvSpPr>
          <p:nvPr>
            <p:ph type="subTitle" idx="1"/>
          </p:nvPr>
        </p:nvSpPr>
        <p:spPr>
          <a:xfrm>
            <a:off x="4678667"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26" name="Google Shape;226;p30"/>
          <p:cNvSpPr txBox="1">
            <a:spLocks noGrp="1"/>
          </p:cNvSpPr>
          <p:nvPr>
            <p:ph type="subTitle" idx="2"/>
          </p:nvPr>
        </p:nvSpPr>
        <p:spPr>
          <a:xfrm>
            <a:off x="4678700"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7" name="Google Shape;227;p30"/>
          <p:cNvSpPr txBox="1">
            <a:spLocks noGrp="1"/>
          </p:cNvSpPr>
          <p:nvPr>
            <p:ph type="subTitle" idx="3"/>
          </p:nvPr>
        </p:nvSpPr>
        <p:spPr>
          <a:xfrm>
            <a:off x="1270700"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28" name="Google Shape;228;p30"/>
          <p:cNvSpPr txBox="1">
            <a:spLocks noGrp="1"/>
          </p:cNvSpPr>
          <p:nvPr>
            <p:ph type="subTitle" idx="4"/>
          </p:nvPr>
        </p:nvSpPr>
        <p:spPr>
          <a:xfrm>
            <a:off x="1270833"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9" name="Google Shape;229;p30"/>
          <p:cNvSpPr txBox="1">
            <a:spLocks noGrp="1"/>
          </p:cNvSpPr>
          <p:nvPr>
            <p:ph type="subTitle" idx="5"/>
          </p:nvPr>
        </p:nvSpPr>
        <p:spPr>
          <a:xfrm>
            <a:off x="8086500"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0" name="Google Shape;230;p30"/>
          <p:cNvSpPr txBox="1">
            <a:spLocks noGrp="1"/>
          </p:cNvSpPr>
          <p:nvPr>
            <p:ph type="subTitle" idx="6"/>
          </p:nvPr>
        </p:nvSpPr>
        <p:spPr>
          <a:xfrm>
            <a:off x="8086500"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1" name="Google Shape;231;p30"/>
          <p:cNvSpPr txBox="1">
            <a:spLocks noGrp="1"/>
          </p:cNvSpPr>
          <p:nvPr>
            <p:ph type="title"/>
          </p:nvPr>
        </p:nvSpPr>
        <p:spPr>
          <a:xfrm>
            <a:off x="950967" y="593367"/>
            <a:ext cx="8874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32" name="Google Shape;232;p3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33" name="Google Shape;233;p3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491789296"/>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234"/>
        <p:cNvGrpSpPr/>
        <p:nvPr/>
      </p:nvGrpSpPr>
      <p:grpSpPr>
        <a:xfrm>
          <a:off x="0" y="0"/>
          <a:ext cx="0" cy="0"/>
          <a:chOff x="0" y="0"/>
          <a:chExt cx="0" cy="0"/>
        </a:xfrm>
      </p:grpSpPr>
      <p:sp>
        <p:nvSpPr>
          <p:cNvPr id="235" name="Google Shape;235;p31"/>
          <p:cNvSpPr txBox="1">
            <a:spLocks noGrp="1"/>
          </p:cNvSpPr>
          <p:nvPr>
            <p:ph type="subTitle" idx="1"/>
          </p:nvPr>
        </p:nvSpPr>
        <p:spPr>
          <a:xfrm>
            <a:off x="4678667"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6" name="Google Shape;236;p31"/>
          <p:cNvSpPr txBox="1">
            <a:spLocks noGrp="1"/>
          </p:cNvSpPr>
          <p:nvPr>
            <p:ph type="subTitle" idx="2"/>
          </p:nvPr>
        </p:nvSpPr>
        <p:spPr>
          <a:xfrm>
            <a:off x="4678700"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7" name="Google Shape;237;p31"/>
          <p:cNvSpPr txBox="1">
            <a:spLocks noGrp="1"/>
          </p:cNvSpPr>
          <p:nvPr>
            <p:ph type="subTitle" idx="3"/>
          </p:nvPr>
        </p:nvSpPr>
        <p:spPr>
          <a:xfrm>
            <a:off x="1270700"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8" name="Google Shape;238;p31"/>
          <p:cNvSpPr txBox="1">
            <a:spLocks noGrp="1"/>
          </p:cNvSpPr>
          <p:nvPr>
            <p:ph type="subTitle" idx="4"/>
          </p:nvPr>
        </p:nvSpPr>
        <p:spPr>
          <a:xfrm>
            <a:off x="1270833"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9" name="Google Shape;239;p31"/>
          <p:cNvSpPr txBox="1">
            <a:spLocks noGrp="1"/>
          </p:cNvSpPr>
          <p:nvPr>
            <p:ph type="subTitle" idx="5"/>
          </p:nvPr>
        </p:nvSpPr>
        <p:spPr>
          <a:xfrm>
            <a:off x="8086500"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0" name="Google Shape;240;p31"/>
          <p:cNvSpPr txBox="1">
            <a:spLocks noGrp="1"/>
          </p:cNvSpPr>
          <p:nvPr>
            <p:ph type="subTitle" idx="6"/>
          </p:nvPr>
        </p:nvSpPr>
        <p:spPr>
          <a:xfrm>
            <a:off x="8086500"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1" name="Google Shape;241;p31"/>
          <p:cNvSpPr txBox="1">
            <a:spLocks noGrp="1"/>
          </p:cNvSpPr>
          <p:nvPr>
            <p:ph type="title"/>
          </p:nvPr>
        </p:nvSpPr>
        <p:spPr>
          <a:xfrm>
            <a:off x="1659000" y="593367"/>
            <a:ext cx="8874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242" name="Google Shape;242;p31"/>
          <p:cNvSpPr txBox="1">
            <a:spLocks noGrp="1"/>
          </p:cNvSpPr>
          <p:nvPr>
            <p:ph type="subTitle" idx="7"/>
          </p:nvPr>
        </p:nvSpPr>
        <p:spPr>
          <a:xfrm>
            <a:off x="4678667"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3" name="Google Shape;243;p31"/>
          <p:cNvSpPr txBox="1">
            <a:spLocks noGrp="1"/>
          </p:cNvSpPr>
          <p:nvPr>
            <p:ph type="subTitle" idx="8"/>
          </p:nvPr>
        </p:nvSpPr>
        <p:spPr>
          <a:xfrm>
            <a:off x="4678700"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4" name="Google Shape;244;p31"/>
          <p:cNvSpPr txBox="1">
            <a:spLocks noGrp="1"/>
          </p:cNvSpPr>
          <p:nvPr>
            <p:ph type="subTitle" idx="9"/>
          </p:nvPr>
        </p:nvSpPr>
        <p:spPr>
          <a:xfrm>
            <a:off x="12707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5" name="Google Shape;245;p31"/>
          <p:cNvSpPr txBox="1">
            <a:spLocks noGrp="1"/>
          </p:cNvSpPr>
          <p:nvPr>
            <p:ph type="subTitle" idx="13"/>
          </p:nvPr>
        </p:nvSpPr>
        <p:spPr>
          <a:xfrm>
            <a:off x="1270833"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6" name="Google Shape;246;p31"/>
          <p:cNvSpPr txBox="1">
            <a:spLocks noGrp="1"/>
          </p:cNvSpPr>
          <p:nvPr>
            <p:ph type="subTitle" idx="14"/>
          </p:nvPr>
        </p:nvSpPr>
        <p:spPr>
          <a:xfrm>
            <a:off x="80865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7" name="Google Shape;247;p31"/>
          <p:cNvSpPr txBox="1">
            <a:spLocks noGrp="1"/>
          </p:cNvSpPr>
          <p:nvPr>
            <p:ph type="subTitle" idx="15"/>
          </p:nvPr>
        </p:nvSpPr>
        <p:spPr>
          <a:xfrm>
            <a:off x="8086500"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248" name="Google Shape;248;p3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49" name="Google Shape;249;p3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50" name="Google Shape;250;p31"/>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51" name="Google Shape;251;p31"/>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4399544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ext 4">
  <p:cSld name="Title and text 4">
    <p:spTree>
      <p:nvGrpSpPr>
        <p:cNvPr id="1" name="Shape 215"/>
        <p:cNvGrpSpPr/>
        <p:nvPr/>
      </p:nvGrpSpPr>
      <p:grpSpPr>
        <a:xfrm>
          <a:off x="0" y="0"/>
          <a:ext cx="0" cy="0"/>
          <a:chOff x="0" y="0"/>
          <a:chExt cx="0" cy="0"/>
        </a:xfrm>
      </p:grpSpPr>
      <p:sp>
        <p:nvSpPr>
          <p:cNvPr id="216" name="Google Shape;216;p29"/>
          <p:cNvSpPr txBox="1">
            <a:spLocks noGrp="1"/>
          </p:cNvSpPr>
          <p:nvPr>
            <p:ph type="title"/>
          </p:nvPr>
        </p:nvSpPr>
        <p:spPr>
          <a:xfrm>
            <a:off x="7081233" y="1283420"/>
            <a:ext cx="4164000" cy="3010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4667"/>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7" name="Google Shape;217;p29"/>
          <p:cNvSpPr txBox="1">
            <a:spLocks noGrp="1"/>
          </p:cNvSpPr>
          <p:nvPr>
            <p:ph type="subTitle" idx="1"/>
          </p:nvPr>
        </p:nvSpPr>
        <p:spPr>
          <a:xfrm>
            <a:off x="7081233" y="4534580"/>
            <a:ext cx="4018000" cy="10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867">
                <a:solidFill>
                  <a:schemeClr val="dk1"/>
                </a:solidFill>
              </a:defRPr>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218" name="Google Shape;218;p2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9" name="Google Shape;219;p2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20" name="Google Shape;220;p29"/>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1" name="Google Shape;221;p29"/>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2" name="Google Shape;222;p29"/>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3" name="Google Shape;223;p29"/>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098752579"/>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matchingName="Title and six columns 1 -">
  <p:cSld name="Title and six columns 1 -">
    <p:spTree>
      <p:nvGrpSpPr>
        <p:cNvPr id="1" name="Shape 252"/>
        <p:cNvGrpSpPr/>
        <p:nvPr/>
      </p:nvGrpSpPr>
      <p:grpSpPr>
        <a:xfrm>
          <a:off x="0" y="0"/>
          <a:ext cx="0" cy="0"/>
          <a:chOff x="0" y="0"/>
          <a:chExt cx="0" cy="0"/>
        </a:xfrm>
      </p:grpSpPr>
      <p:sp>
        <p:nvSpPr>
          <p:cNvPr id="253" name="Google Shape;253;p32"/>
          <p:cNvSpPr txBox="1">
            <a:spLocks noGrp="1"/>
          </p:cNvSpPr>
          <p:nvPr>
            <p:ph type="subTitle" idx="1"/>
          </p:nvPr>
        </p:nvSpPr>
        <p:spPr>
          <a:xfrm>
            <a:off x="45520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4" name="Google Shape;254;p32"/>
          <p:cNvSpPr txBox="1">
            <a:spLocks noGrp="1"/>
          </p:cNvSpPr>
          <p:nvPr>
            <p:ph type="subTitle" idx="2"/>
          </p:nvPr>
        </p:nvSpPr>
        <p:spPr>
          <a:xfrm>
            <a:off x="47522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5" name="Google Shape;255;p32"/>
          <p:cNvSpPr txBox="1">
            <a:spLocks noGrp="1"/>
          </p:cNvSpPr>
          <p:nvPr>
            <p:ph type="subTitle" idx="3"/>
          </p:nvPr>
        </p:nvSpPr>
        <p:spPr>
          <a:xfrm>
            <a:off x="9409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6" name="Google Shape;256;p32"/>
          <p:cNvSpPr txBox="1">
            <a:spLocks noGrp="1"/>
          </p:cNvSpPr>
          <p:nvPr>
            <p:ph type="subTitle" idx="4"/>
          </p:nvPr>
        </p:nvSpPr>
        <p:spPr>
          <a:xfrm>
            <a:off x="11411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7" name="Google Shape;257;p32"/>
          <p:cNvSpPr txBox="1">
            <a:spLocks noGrp="1"/>
          </p:cNvSpPr>
          <p:nvPr>
            <p:ph type="subTitle" idx="5"/>
          </p:nvPr>
        </p:nvSpPr>
        <p:spPr>
          <a:xfrm>
            <a:off x="8163100"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8" name="Google Shape;258;p32"/>
          <p:cNvSpPr txBox="1">
            <a:spLocks noGrp="1"/>
          </p:cNvSpPr>
          <p:nvPr>
            <p:ph type="subTitle" idx="6"/>
          </p:nvPr>
        </p:nvSpPr>
        <p:spPr>
          <a:xfrm>
            <a:off x="8363300"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9" name="Google Shape;259;p32"/>
          <p:cNvSpPr txBox="1">
            <a:spLocks noGrp="1"/>
          </p:cNvSpPr>
          <p:nvPr>
            <p:ph type="subTitle" idx="7"/>
          </p:nvPr>
        </p:nvSpPr>
        <p:spPr>
          <a:xfrm>
            <a:off x="4552067"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0" name="Google Shape;260;p32"/>
          <p:cNvSpPr txBox="1">
            <a:spLocks noGrp="1"/>
          </p:cNvSpPr>
          <p:nvPr>
            <p:ph type="subTitle" idx="8"/>
          </p:nvPr>
        </p:nvSpPr>
        <p:spPr>
          <a:xfrm>
            <a:off x="4752267"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1" name="Google Shape;261;p32"/>
          <p:cNvSpPr txBox="1">
            <a:spLocks noGrp="1"/>
          </p:cNvSpPr>
          <p:nvPr>
            <p:ph type="subTitle" idx="9"/>
          </p:nvPr>
        </p:nvSpPr>
        <p:spPr>
          <a:xfrm>
            <a:off x="940967"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2" name="Google Shape;262;p32"/>
          <p:cNvSpPr txBox="1">
            <a:spLocks noGrp="1"/>
          </p:cNvSpPr>
          <p:nvPr>
            <p:ph type="subTitle" idx="13"/>
          </p:nvPr>
        </p:nvSpPr>
        <p:spPr>
          <a:xfrm>
            <a:off x="1141167"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3" name="Google Shape;263;p32"/>
          <p:cNvSpPr txBox="1">
            <a:spLocks noGrp="1"/>
          </p:cNvSpPr>
          <p:nvPr>
            <p:ph type="subTitle" idx="14"/>
          </p:nvPr>
        </p:nvSpPr>
        <p:spPr>
          <a:xfrm>
            <a:off x="8163100"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4" name="Google Shape;264;p32"/>
          <p:cNvSpPr txBox="1">
            <a:spLocks noGrp="1"/>
          </p:cNvSpPr>
          <p:nvPr>
            <p:ph type="subTitle" idx="15"/>
          </p:nvPr>
        </p:nvSpPr>
        <p:spPr>
          <a:xfrm>
            <a:off x="8363300"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5" name="Google Shape;265;p32"/>
          <p:cNvSpPr txBox="1">
            <a:spLocks noGrp="1"/>
          </p:cNvSpPr>
          <p:nvPr>
            <p:ph type="title"/>
          </p:nvPr>
        </p:nvSpPr>
        <p:spPr>
          <a:xfrm>
            <a:off x="950967" y="593367"/>
            <a:ext cx="8107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66" name="Google Shape;266;p3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67" name="Google Shape;267;p3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89234309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matchingName="Title and five columns">
  <p:cSld name="Title and five columns">
    <p:spTree>
      <p:nvGrpSpPr>
        <p:cNvPr id="1" name="Shape 268"/>
        <p:cNvGrpSpPr/>
        <p:nvPr/>
      </p:nvGrpSpPr>
      <p:grpSpPr>
        <a:xfrm>
          <a:off x="0" y="0"/>
          <a:ext cx="0" cy="0"/>
          <a:chOff x="0" y="0"/>
          <a:chExt cx="0" cy="0"/>
        </a:xfrm>
      </p:grpSpPr>
      <p:sp>
        <p:nvSpPr>
          <p:cNvPr id="269" name="Google Shape;269;p33"/>
          <p:cNvSpPr txBox="1">
            <a:spLocks noGrp="1"/>
          </p:cNvSpPr>
          <p:nvPr>
            <p:ph type="subTitle" idx="1"/>
          </p:nvPr>
        </p:nvSpPr>
        <p:spPr>
          <a:xfrm>
            <a:off x="45520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0" name="Google Shape;270;p33"/>
          <p:cNvSpPr txBox="1">
            <a:spLocks noGrp="1"/>
          </p:cNvSpPr>
          <p:nvPr>
            <p:ph type="subTitle" idx="2"/>
          </p:nvPr>
        </p:nvSpPr>
        <p:spPr>
          <a:xfrm>
            <a:off x="47522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1" name="Google Shape;271;p33"/>
          <p:cNvSpPr txBox="1">
            <a:spLocks noGrp="1"/>
          </p:cNvSpPr>
          <p:nvPr>
            <p:ph type="subTitle" idx="3"/>
          </p:nvPr>
        </p:nvSpPr>
        <p:spPr>
          <a:xfrm>
            <a:off x="9409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2" name="Google Shape;272;p33"/>
          <p:cNvSpPr txBox="1">
            <a:spLocks noGrp="1"/>
          </p:cNvSpPr>
          <p:nvPr>
            <p:ph type="subTitle" idx="4"/>
          </p:nvPr>
        </p:nvSpPr>
        <p:spPr>
          <a:xfrm>
            <a:off x="11411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3" name="Google Shape;273;p33"/>
          <p:cNvSpPr txBox="1">
            <a:spLocks noGrp="1"/>
          </p:cNvSpPr>
          <p:nvPr>
            <p:ph type="subTitle" idx="5"/>
          </p:nvPr>
        </p:nvSpPr>
        <p:spPr>
          <a:xfrm>
            <a:off x="8163100"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4" name="Google Shape;274;p33"/>
          <p:cNvSpPr txBox="1">
            <a:spLocks noGrp="1"/>
          </p:cNvSpPr>
          <p:nvPr>
            <p:ph type="subTitle" idx="6"/>
          </p:nvPr>
        </p:nvSpPr>
        <p:spPr>
          <a:xfrm>
            <a:off x="8363300"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5" name="Google Shape;275;p33"/>
          <p:cNvSpPr txBox="1">
            <a:spLocks noGrp="1"/>
          </p:cNvSpPr>
          <p:nvPr>
            <p:ph type="subTitle" idx="7"/>
          </p:nvPr>
        </p:nvSpPr>
        <p:spPr>
          <a:xfrm>
            <a:off x="2746484" y="41980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6" name="Google Shape;276;p33"/>
          <p:cNvSpPr txBox="1">
            <a:spLocks noGrp="1"/>
          </p:cNvSpPr>
          <p:nvPr>
            <p:ph type="subTitle" idx="8"/>
          </p:nvPr>
        </p:nvSpPr>
        <p:spPr>
          <a:xfrm>
            <a:off x="2946684" y="47529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7" name="Google Shape;277;p33"/>
          <p:cNvSpPr txBox="1">
            <a:spLocks noGrp="1"/>
          </p:cNvSpPr>
          <p:nvPr>
            <p:ph type="subTitle" idx="9"/>
          </p:nvPr>
        </p:nvSpPr>
        <p:spPr>
          <a:xfrm>
            <a:off x="6357517" y="41980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8" name="Google Shape;278;p33"/>
          <p:cNvSpPr txBox="1">
            <a:spLocks noGrp="1"/>
          </p:cNvSpPr>
          <p:nvPr>
            <p:ph type="subTitle" idx="13"/>
          </p:nvPr>
        </p:nvSpPr>
        <p:spPr>
          <a:xfrm>
            <a:off x="6557717" y="47529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9" name="Google Shape;279;p33"/>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80" name="Google Shape;280;p3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1" name="Google Shape;281;p3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2" name="Google Shape;282;p33"/>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3" name="Google Shape;283;p33"/>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8455907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matchingName="Title only 3">
  <p:cSld name="Title only 3">
    <p:spTree>
      <p:nvGrpSpPr>
        <p:cNvPr id="1" name="Shape 284"/>
        <p:cNvGrpSpPr/>
        <p:nvPr/>
      </p:nvGrpSpPr>
      <p:grpSpPr>
        <a:xfrm>
          <a:off x="0" y="0"/>
          <a:ext cx="0" cy="0"/>
          <a:chOff x="0" y="0"/>
          <a:chExt cx="0" cy="0"/>
        </a:xfrm>
      </p:grpSpPr>
      <p:sp>
        <p:nvSpPr>
          <p:cNvPr id="285" name="Google Shape;285;p34"/>
          <p:cNvSpPr txBox="1">
            <a:spLocks noGrp="1"/>
          </p:cNvSpPr>
          <p:nvPr>
            <p:ph type="title"/>
          </p:nvPr>
        </p:nvSpPr>
        <p:spPr>
          <a:xfrm>
            <a:off x="954967" y="1430667"/>
            <a:ext cx="7520800" cy="3808800"/>
          </a:xfrm>
          <a:prstGeom prst="rect">
            <a:avLst/>
          </a:prstGeom>
        </p:spPr>
        <p:txBody>
          <a:bodyPr spcFirstLastPara="1" wrap="square" lIns="91425" tIns="91425" rIns="91425" bIns="91425" anchor="t" anchorCtr="0">
            <a:noAutofit/>
          </a:bodyPr>
          <a:lstStyle>
            <a:lvl1pPr lvl="0" rtl="0">
              <a:spcBef>
                <a:spcPts val="0"/>
              </a:spcBef>
              <a:spcAft>
                <a:spcPts val="0"/>
              </a:spcAft>
              <a:buSzPts val="4800"/>
              <a:buNone/>
              <a:defRPr sz="128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cxnSp>
        <p:nvCxnSpPr>
          <p:cNvPr id="286" name="Google Shape;286;p3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7" name="Google Shape;287;p3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8" name="Google Shape;288;p34"/>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9" name="Google Shape;289;p34"/>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0" name="Google Shape;290;p34"/>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1" name="Google Shape;291;p34"/>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09314316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matchingName="Title and four columns 1">
  <p:cSld name="Title and four columns 1">
    <p:spTree>
      <p:nvGrpSpPr>
        <p:cNvPr id="1" name="Shape 292"/>
        <p:cNvGrpSpPr/>
        <p:nvPr/>
      </p:nvGrpSpPr>
      <p:grpSpPr>
        <a:xfrm>
          <a:off x="0" y="0"/>
          <a:ext cx="0" cy="0"/>
          <a:chOff x="0" y="0"/>
          <a:chExt cx="0" cy="0"/>
        </a:xfrm>
      </p:grpSpPr>
      <p:sp>
        <p:nvSpPr>
          <p:cNvPr id="293" name="Google Shape;293;p35"/>
          <p:cNvSpPr txBox="1">
            <a:spLocks noGrp="1"/>
          </p:cNvSpPr>
          <p:nvPr>
            <p:ph type="subTitle" idx="1"/>
          </p:nvPr>
        </p:nvSpPr>
        <p:spPr>
          <a:xfrm>
            <a:off x="6555800" y="2525600"/>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4" name="Google Shape;294;p35"/>
          <p:cNvSpPr txBox="1">
            <a:spLocks noGrp="1"/>
          </p:cNvSpPr>
          <p:nvPr>
            <p:ph type="subTitle" idx="2"/>
          </p:nvPr>
        </p:nvSpPr>
        <p:spPr>
          <a:xfrm>
            <a:off x="6745200" y="306196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5" name="Google Shape;295;p35"/>
          <p:cNvSpPr txBox="1">
            <a:spLocks noGrp="1"/>
          </p:cNvSpPr>
          <p:nvPr>
            <p:ph type="subTitle" idx="3"/>
          </p:nvPr>
        </p:nvSpPr>
        <p:spPr>
          <a:xfrm>
            <a:off x="2548200" y="2525600"/>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6" name="Google Shape;296;p35"/>
          <p:cNvSpPr txBox="1">
            <a:spLocks noGrp="1"/>
          </p:cNvSpPr>
          <p:nvPr>
            <p:ph type="subTitle" idx="4"/>
          </p:nvPr>
        </p:nvSpPr>
        <p:spPr>
          <a:xfrm>
            <a:off x="2737733" y="306196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7" name="Google Shape;297;p35"/>
          <p:cNvSpPr txBox="1">
            <a:spLocks noGrp="1"/>
          </p:cNvSpPr>
          <p:nvPr>
            <p:ph type="subTitle" idx="5"/>
          </p:nvPr>
        </p:nvSpPr>
        <p:spPr>
          <a:xfrm>
            <a:off x="6555800" y="4705203"/>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8" name="Google Shape;298;p35"/>
          <p:cNvSpPr txBox="1">
            <a:spLocks noGrp="1"/>
          </p:cNvSpPr>
          <p:nvPr>
            <p:ph type="subTitle" idx="6"/>
          </p:nvPr>
        </p:nvSpPr>
        <p:spPr>
          <a:xfrm>
            <a:off x="6745200" y="523164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9" name="Google Shape;299;p35"/>
          <p:cNvSpPr txBox="1">
            <a:spLocks noGrp="1"/>
          </p:cNvSpPr>
          <p:nvPr>
            <p:ph type="subTitle" idx="7"/>
          </p:nvPr>
        </p:nvSpPr>
        <p:spPr>
          <a:xfrm>
            <a:off x="2548200" y="4705203"/>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0" name="Google Shape;300;p35"/>
          <p:cNvSpPr txBox="1">
            <a:spLocks noGrp="1"/>
          </p:cNvSpPr>
          <p:nvPr>
            <p:ph type="subTitle" idx="8"/>
          </p:nvPr>
        </p:nvSpPr>
        <p:spPr>
          <a:xfrm>
            <a:off x="2737600" y="523164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1" name="Google Shape;301;p35"/>
          <p:cNvSpPr txBox="1">
            <a:spLocks noGrp="1"/>
          </p:cNvSpPr>
          <p:nvPr>
            <p:ph type="title"/>
          </p:nvPr>
        </p:nvSpPr>
        <p:spPr>
          <a:xfrm>
            <a:off x="950967" y="593367"/>
            <a:ext cx="8640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02" name="Google Shape;302;p3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03" name="Google Shape;303;p3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16776879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matchingName="Title and three columns 1">
  <p:cSld name="Title and three columns 1">
    <p:spTree>
      <p:nvGrpSpPr>
        <p:cNvPr id="1" name="Shape 304"/>
        <p:cNvGrpSpPr/>
        <p:nvPr/>
      </p:nvGrpSpPr>
      <p:grpSpPr>
        <a:xfrm>
          <a:off x="0" y="0"/>
          <a:ext cx="0" cy="0"/>
          <a:chOff x="0" y="0"/>
          <a:chExt cx="0" cy="0"/>
        </a:xfrm>
      </p:grpSpPr>
      <p:sp>
        <p:nvSpPr>
          <p:cNvPr id="305" name="Google Shape;305;p36"/>
          <p:cNvSpPr txBox="1">
            <a:spLocks noGrp="1"/>
          </p:cNvSpPr>
          <p:nvPr>
            <p:ph type="subTitle" idx="1"/>
          </p:nvPr>
        </p:nvSpPr>
        <p:spPr>
          <a:xfrm>
            <a:off x="4762567"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6" name="Google Shape;306;p36"/>
          <p:cNvSpPr txBox="1">
            <a:spLocks noGrp="1"/>
          </p:cNvSpPr>
          <p:nvPr>
            <p:ph type="subTitle" idx="2"/>
          </p:nvPr>
        </p:nvSpPr>
        <p:spPr>
          <a:xfrm>
            <a:off x="4762567"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7" name="Google Shape;307;p36"/>
          <p:cNvSpPr txBox="1">
            <a:spLocks noGrp="1"/>
          </p:cNvSpPr>
          <p:nvPr>
            <p:ph type="subTitle" idx="3"/>
          </p:nvPr>
        </p:nvSpPr>
        <p:spPr>
          <a:xfrm>
            <a:off x="1451200"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8" name="Google Shape;308;p36"/>
          <p:cNvSpPr txBox="1">
            <a:spLocks noGrp="1"/>
          </p:cNvSpPr>
          <p:nvPr>
            <p:ph type="subTitle" idx="4"/>
          </p:nvPr>
        </p:nvSpPr>
        <p:spPr>
          <a:xfrm>
            <a:off x="1451200"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9" name="Google Shape;309;p36"/>
          <p:cNvSpPr txBox="1">
            <a:spLocks noGrp="1"/>
          </p:cNvSpPr>
          <p:nvPr>
            <p:ph type="subTitle" idx="5"/>
          </p:nvPr>
        </p:nvSpPr>
        <p:spPr>
          <a:xfrm>
            <a:off x="8073933"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10" name="Google Shape;310;p36"/>
          <p:cNvSpPr txBox="1">
            <a:spLocks noGrp="1"/>
          </p:cNvSpPr>
          <p:nvPr>
            <p:ph type="subTitle" idx="6"/>
          </p:nvPr>
        </p:nvSpPr>
        <p:spPr>
          <a:xfrm>
            <a:off x="8073933"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11" name="Google Shape;311;p36"/>
          <p:cNvSpPr txBox="1">
            <a:spLocks noGrp="1"/>
          </p:cNvSpPr>
          <p:nvPr>
            <p:ph type="title"/>
          </p:nvPr>
        </p:nvSpPr>
        <p:spPr>
          <a:xfrm>
            <a:off x="950967" y="593367"/>
            <a:ext cx="7356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12" name="Google Shape;312;p3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3" name="Google Shape;313;p3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4" name="Google Shape;314;p36"/>
          <p:cNvCxnSpPr/>
          <p:nvPr/>
        </p:nvCxnSpPr>
        <p:spPr>
          <a:xfrm>
            <a:off x="9912233" y="-1674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592358205"/>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matchingName="Numbers and text ">
  <p:cSld name="Numbers and text ">
    <p:spTree>
      <p:nvGrpSpPr>
        <p:cNvPr id="1" name="Shape 315"/>
        <p:cNvGrpSpPr/>
        <p:nvPr/>
      </p:nvGrpSpPr>
      <p:grpSpPr>
        <a:xfrm>
          <a:off x="0" y="0"/>
          <a:ext cx="0" cy="0"/>
          <a:chOff x="0" y="0"/>
          <a:chExt cx="0" cy="0"/>
        </a:xfrm>
      </p:grpSpPr>
      <p:cxnSp>
        <p:nvCxnSpPr>
          <p:cNvPr id="316" name="Google Shape;316;p3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7" name="Google Shape;317;p3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8" name="Google Shape;318;p3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19" name="Google Shape;319;p3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20" name="Google Shape;320;p37"/>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21" name="Google Shape;321;p37"/>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22" name="Google Shape;322;p37"/>
          <p:cNvSpPr txBox="1">
            <a:spLocks noGrp="1"/>
          </p:cNvSpPr>
          <p:nvPr>
            <p:ph type="title"/>
          </p:nvPr>
        </p:nvSpPr>
        <p:spPr>
          <a:xfrm>
            <a:off x="3706800" y="593367"/>
            <a:ext cx="4778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23" name="Google Shape;323;p37"/>
          <p:cNvSpPr txBox="1">
            <a:spLocks noGrp="1"/>
          </p:cNvSpPr>
          <p:nvPr>
            <p:ph type="subTitle" idx="1"/>
          </p:nvPr>
        </p:nvSpPr>
        <p:spPr>
          <a:xfrm>
            <a:off x="7075533" y="2280253"/>
            <a:ext cx="3314800" cy="53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4" name="Google Shape;324;p37"/>
          <p:cNvSpPr txBox="1">
            <a:spLocks noGrp="1"/>
          </p:cNvSpPr>
          <p:nvPr>
            <p:ph type="subTitle" idx="2"/>
          </p:nvPr>
        </p:nvSpPr>
        <p:spPr>
          <a:xfrm>
            <a:off x="7075533" y="2814956"/>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5" name="Google Shape;325;p37"/>
          <p:cNvSpPr txBox="1">
            <a:spLocks noGrp="1"/>
          </p:cNvSpPr>
          <p:nvPr>
            <p:ph type="subTitle" idx="3"/>
          </p:nvPr>
        </p:nvSpPr>
        <p:spPr>
          <a:xfrm>
            <a:off x="1801667" y="2280253"/>
            <a:ext cx="3314800" cy="53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6" name="Google Shape;326;p37"/>
          <p:cNvSpPr txBox="1">
            <a:spLocks noGrp="1"/>
          </p:cNvSpPr>
          <p:nvPr>
            <p:ph type="subTitle" idx="4"/>
          </p:nvPr>
        </p:nvSpPr>
        <p:spPr>
          <a:xfrm>
            <a:off x="1801667" y="2814956"/>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7" name="Google Shape;327;p37"/>
          <p:cNvSpPr txBox="1">
            <a:spLocks noGrp="1"/>
          </p:cNvSpPr>
          <p:nvPr>
            <p:ph type="subTitle" idx="5"/>
          </p:nvPr>
        </p:nvSpPr>
        <p:spPr>
          <a:xfrm>
            <a:off x="7075533" y="4736157"/>
            <a:ext cx="3314800" cy="61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8" name="Google Shape;328;p37"/>
          <p:cNvSpPr txBox="1">
            <a:spLocks noGrp="1"/>
          </p:cNvSpPr>
          <p:nvPr>
            <p:ph type="subTitle" idx="6"/>
          </p:nvPr>
        </p:nvSpPr>
        <p:spPr>
          <a:xfrm>
            <a:off x="7075533" y="5261983"/>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9" name="Google Shape;329;p37"/>
          <p:cNvSpPr txBox="1">
            <a:spLocks noGrp="1"/>
          </p:cNvSpPr>
          <p:nvPr>
            <p:ph type="subTitle" idx="7"/>
          </p:nvPr>
        </p:nvSpPr>
        <p:spPr>
          <a:xfrm>
            <a:off x="1801667" y="4736157"/>
            <a:ext cx="3314800" cy="61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30" name="Google Shape;330;p37"/>
          <p:cNvSpPr txBox="1">
            <a:spLocks noGrp="1"/>
          </p:cNvSpPr>
          <p:nvPr>
            <p:ph type="subTitle" idx="8"/>
          </p:nvPr>
        </p:nvSpPr>
        <p:spPr>
          <a:xfrm>
            <a:off x="1801733" y="5261983"/>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31" name="Google Shape;331;p37"/>
          <p:cNvSpPr txBox="1">
            <a:spLocks noGrp="1"/>
          </p:cNvSpPr>
          <p:nvPr>
            <p:ph type="title" idx="9" hasCustomPrompt="1"/>
          </p:nvPr>
        </p:nvSpPr>
        <p:spPr>
          <a:xfrm>
            <a:off x="1801667" y="1508567"/>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2" name="Google Shape;332;p37"/>
          <p:cNvSpPr txBox="1">
            <a:spLocks noGrp="1"/>
          </p:cNvSpPr>
          <p:nvPr>
            <p:ph type="title" idx="13" hasCustomPrompt="1"/>
          </p:nvPr>
        </p:nvSpPr>
        <p:spPr>
          <a:xfrm>
            <a:off x="7075533" y="1508567"/>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3" name="Google Shape;333;p37"/>
          <p:cNvSpPr txBox="1">
            <a:spLocks noGrp="1"/>
          </p:cNvSpPr>
          <p:nvPr>
            <p:ph type="title" idx="14" hasCustomPrompt="1"/>
          </p:nvPr>
        </p:nvSpPr>
        <p:spPr>
          <a:xfrm>
            <a:off x="1801733" y="3952751"/>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4" name="Google Shape;334;p37"/>
          <p:cNvSpPr txBox="1">
            <a:spLocks noGrp="1"/>
          </p:cNvSpPr>
          <p:nvPr>
            <p:ph type="title" idx="15" hasCustomPrompt="1"/>
          </p:nvPr>
        </p:nvSpPr>
        <p:spPr>
          <a:xfrm>
            <a:off x="7075533" y="3952751"/>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Tree>
    <p:extLst>
      <p:ext uri="{BB962C8B-B14F-4D97-AF65-F5344CB8AC3E}">
        <p14:creationId xmlns:p14="http://schemas.microsoft.com/office/powerpoint/2010/main" val="134001930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matchingName="Title and three columns 2">
  <p:cSld name="Title and three columns 2">
    <p:spTree>
      <p:nvGrpSpPr>
        <p:cNvPr id="1" name="Shape 335"/>
        <p:cNvGrpSpPr/>
        <p:nvPr/>
      </p:nvGrpSpPr>
      <p:grpSpPr>
        <a:xfrm>
          <a:off x="0" y="0"/>
          <a:ext cx="0" cy="0"/>
          <a:chOff x="0" y="0"/>
          <a:chExt cx="0" cy="0"/>
        </a:xfrm>
      </p:grpSpPr>
      <p:sp>
        <p:nvSpPr>
          <p:cNvPr id="336" name="Google Shape;336;p38"/>
          <p:cNvSpPr txBox="1">
            <a:spLocks noGrp="1"/>
          </p:cNvSpPr>
          <p:nvPr>
            <p:ph type="subTitle" idx="1"/>
          </p:nvPr>
        </p:nvSpPr>
        <p:spPr>
          <a:xfrm>
            <a:off x="4957767" y="4392265"/>
            <a:ext cx="21904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37" name="Google Shape;337;p38"/>
          <p:cNvSpPr txBox="1">
            <a:spLocks noGrp="1"/>
          </p:cNvSpPr>
          <p:nvPr>
            <p:ph type="subTitle" idx="2"/>
          </p:nvPr>
        </p:nvSpPr>
        <p:spPr>
          <a:xfrm>
            <a:off x="4823567"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38" name="Google Shape;338;p38"/>
          <p:cNvSpPr txBox="1">
            <a:spLocks noGrp="1"/>
          </p:cNvSpPr>
          <p:nvPr>
            <p:ph type="subTitle" idx="3"/>
          </p:nvPr>
        </p:nvSpPr>
        <p:spPr>
          <a:xfrm>
            <a:off x="1770700" y="4392265"/>
            <a:ext cx="21904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39" name="Google Shape;339;p38"/>
          <p:cNvSpPr txBox="1">
            <a:spLocks noGrp="1"/>
          </p:cNvSpPr>
          <p:nvPr>
            <p:ph type="subTitle" idx="4"/>
          </p:nvPr>
        </p:nvSpPr>
        <p:spPr>
          <a:xfrm>
            <a:off x="1636568"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40" name="Google Shape;340;p38"/>
          <p:cNvSpPr txBox="1">
            <a:spLocks noGrp="1"/>
          </p:cNvSpPr>
          <p:nvPr>
            <p:ph type="subTitle" idx="5"/>
          </p:nvPr>
        </p:nvSpPr>
        <p:spPr>
          <a:xfrm>
            <a:off x="8144733" y="4392265"/>
            <a:ext cx="21908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1" name="Google Shape;341;p38"/>
          <p:cNvSpPr txBox="1">
            <a:spLocks noGrp="1"/>
          </p:cNvSpPr>
          <p:nvPr>
            <p:ph type="subTitle" idx="6"/>
          </p:nvPr>
        </p:nvSpPr>
        <p:spPr>
          <a:xfrm>
            <a:off x="8010733"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42" name="Google Shape;342;p38"/>
          <p:cNvSpPr txBox="1">
            <a:spLocks noGrp="1"/>
          </p:cNvSpPr>
          <p:nvPr>
            <p:ph type="title"/>
          </p:nvPr>
        </p:nvSpPr>
        <p:spPr>
          <a:xfrm>
            <a:off x="950967" y="593367"/>
            <a:ext cx="4251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43" name="Google Shape;343;p3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44" name="Google Shape;344;p3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442149429"/>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matchingName="Title and four columns 3">
  <p:cSld name="Title and four columns 3">
    <p:spTree>
      <p:nvGrpSpPr>
        <p:cNvPr id="1" name="Shape 345"/>
        <p:cNvGrpSpPr/>
        <p:nvPr/>
      </p:nvGrpSpPr>
      <p:grpSpPr>
        <a:xfrm>
          <a:off x="0" y="0"/>
          <a:ext cx="0" cy="0"/>
          <a:chOff x="0" y="0"/>
          <a:chExt cx="0" cy="0"/>
        </a:xfrm>
      </p:grpSpPr>
      <p:sp>
        <p:nvSpPr>
          <p:cNvPr id="346" name="Google Shape;346;p39"/>
          <p:cNvSpPr txBox="1">
            <a:spLocks noGrp="1"/>
          </p:cNvSpPr>
          <p:nvPr>
            <p:ph type="subTitle" idx="1"/>
          </p:nvPr>
        </p:nvSpPr>
        <p:spPr>
          <a:xfrm>
            <a:off x="6333567" y="2176995"/>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7" name="Google Shape;347;p39"/>
          <p:cNvSpPr txBox="1">
            <a:spLocks noGrp="1"/>
          </p:cNvSpPr>
          <p:nvPr>
            <p:ph type="subTitle" idx="2"/>
          </p:nvPr>
        </p:nvSpPr>
        <p:spPr>
          <a:xfrm>
            <a:off x="6333579" y="271336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48" name="Google Shape;348;p39"/>
          <p:cNvSpPr txBox="1">
            <a:spLocks noGrp="1"/>
          </p:cNvSpPr>
          <p:nvPr>
            <p:ph type="subTitle" idx="3"/>
          </p:nvPr>
        </p:nvSpPr>
        <p:spPr>
          <a:xfrm>
            <a:off x="3075267" y="2176995"/>
            <a:ext cx="26864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9" name="Google Shape;349;p39"/>
          <p:cNvSpPr txBox="1">
            <a:spLocks noGrp="1"/>
          </p:cNvSpPr>
          <p:nvPr>
            <p:ph type="subTitle" idx="4"/>
          </p:nvPr>
        </p:nvSpPr>
        <p:spPr>
          <a:xfrm>
            <a:off x="3075283" y="2713363"/>
            <a:ext cx="26864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0" name="Google Shape;350;p39"/>
          <p:cNvSpPr txBox="1">
            <a:spLocks noGrp="1"/>
          </p:cNvSpPr>
          <p:nvPr>
            <p:ph type="subTitle" idx="5"/>
          </p:nvPr>
        </p:nvSpPr>
        <p:spPr>
          <a:xfrm>
            <a:off x="6333567" y="4083031"/>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51" name="Google Shape;351;p39"/>
          <p:cNvSpPr txBox="1">
            <a:spLocks noGrp="1"/>
          </p:cNvSpPr>
          <p:nvPr>
            <p:ph type="subTitle" idx="6"/>
          </p:nvPr>
        </p:nvSpPr>
        <p:spPr>
          <a:xfrm>
            <a:off x="6333579" y="462806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2" name="Google Shape;352;p39"/>
          <p:cNvSpPr txBox="1">
            <a:spLocks noGrp="1"/>
          </p:cNvSpPr>
          <p:nvPr>
            <p:ph type="subTitle" idx="7"/>
          </p:nvPr>
        </p:nvSpPr>
        <p:spPr>
          <a:xfrm>
            <a:off x="3075267" y="4083031"/>
            <a:ext cx="26864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53" name="Google Shape;353;p39"/>
          <p:cNvSpPr txBox="1">
            <a:spLocks noGrp="1"/>
          </p:cNvSpPr>
          <p:nvPr>
            <p:ph type="subTitle" idx="8"/>
          </p:nvPr>
        </p:nvSpPr>
        <p:spPr>
          <a:xfrm>
            <a:off x="3075283" y="4628063"/>
            <a:ext cx="26864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4" name="Google Shape;354;p39"/>
          <p:cNvSpPr txBox="1">
            <a:spLocks noGrp="1"/>
          </p:cNvSpPr>
          <p:nvPr>
            <p:ph type="title"/>
          </p:nvPr>
        </p:nvSpPr>
        <p:spPr>
          <a:xfrm>
            <a:off x="950967" y="593367"/>
            <a:ext cx="3714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55" name="Google Shape;355;p3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56" name="Google Shape;356;p3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80490546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matchingName="Title and three columns 3">
  <p:cSld name="Title and three columns 3">
    <p:spTree>
      <p:nvGrpSpPr>
        <p:cNvPr id="1" name="Shape 357"/>
        <p:cNvGrpSpPr/>
        <p:nvPr/>
      </p:nvGrpSpPr>
      <p:grpSpPr>
        <a:xfrm>
          <a:off x="0" y="0"/>
          <a:ext cx="0" cy="0"/>
          <a:chOff x="0" y="0"/>
          <a:chExt cx="0" cy="0"/>
        </a:xfrm>
      </p:grpSpPr>
      <p:cxnSp>
        <p:nvCxnSpPr>
          <p:cNvPr id="358" name="Google Shape;358;p4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59" name="Google Shape;359;p4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60" name="Google Shape;360;p40"/>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1" name="Google Shape;361;p40"/>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2" name="Google Shape;362;p40"/>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3" name="Google Shape;363;p40"/>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64" name="Google Shape;364;p40"/>
          <p:cNvSpPr txBox="1">
            <a:spLocks noGrp="1"/>
          </p:cNvSpPr>
          <p:nvPr>
            <p:ph type="subTitle" idx="1"/>
          </p:nvPr>
        </p:nvSpPr>
        <p:spPr>
          <a:xfrm>
            <a:off x="971667" y="1483829"/>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65" name="Google Shape;365;p40"/>
          <p:cNvSpPr txBox="1">
            <a:spLocks noGrp="1"/>
          </p:cNvSpPr>
          <p:nvPr>
            <p:ph type="subTitle" idx="2"/>
          </p:nvPr>
        </p:nvSpPr>
        <p:spPr>
          <a:xfrm>
            <a:off x="971683" y="2020199"/>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66" name="Google Shape;366;p40"/>
          <p:cNvSpPr txBox="1">
            <a:spLocks noGrp="1"/>
          </p:cNvSpPr>
          <p:nvPr>
            <p:ph type="subTitle" idx="3"/>
          </p:nvPr>
        </p:nvSpPr>
        <p:spPr>
          <a:xfrm>
            <a:off x="971667" y="2715181"/>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67" name="Google Shape;367;p40"/>
          <p:cNvSpPr txBox="1">
            <a:spLocks noGrp="1"/>
          </p:cNvSpPr>
          <p:nvPr>
            <p:ph type="subTitle" idx="4"/>
          </p:nvPr>
        </p:nvSpPr>
        <p:spPr>
          <a:xfrm>
            <a:off x="971683" y="326021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68" name="Google Shape;368;p40"/>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369" name="Google Shape;369;p40"/>
          <p:cNvSpPr txBox="1">
            <a:spLocks noGrp="1"/>
          </p:cNvSpPr>
          <p:nvPr>
            <p:ph type="subTitle" idx="5"/>
          </p:nvPr>
        </p:nvSpPr>
        <p:spPr>
          <a:xfrm>
            <a:off x="971667" y="3996300"/>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70" name="Google Shape;370;p40"/>
          <p:cNvSpPr txBox="1">
            <a:spLocks noGrp="1"/>
          </p:cNvSpPr>
          <p:nvPr>
            <p:ph type="subTitle" idx="6"/>
          </p:nvPr>
        </p:nvSpPr>
        <p:spPr>
          <a:xfrm>
            <a:off x="971683" y="4541332"/>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extLst>
      <p:ext uri="{BB962C8B-B14F-4D97-AF65-F5344CB8AC3E}">
        <p14:creationId xmlns:p14="http://schemas.microsoft.com/office/powerpoint/2010/main" val="2065026920"/>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matchingName="Numbers and text 1">
  <p:cSld name="Numbers and text 1">
    <p:spTree>
      <p:nvGrpSpPr>
        <p:cNvPr id="1" name="Shape 371"/>
        <p:cNvGrpSpPr/>
        <p:nvPr/>
      </p:nvGrpSpPr>
      <p:grpSpPr>
        <a:xfrm>
          <a:off x="0" y="0"/>
          <a:ext cx="0" cy="0"/>
          <a:chOff x="0" y="0"/>
          <a:chExt cx="0" cy="0"/>
        </a:xfrm>
      </p:grpSpPr>
      <p:sp>
        <p:nvSpPr>
          <p:cNvPr id="372" name="Google Shape;372;p41"/>
          <p:cNvSpPr txBox="1">
            <a:spLocks noGrp="1"/>
          </p:cNvSpPr>
          <p:nvPr>
            <p:ph type="title" hasCustomPrompt="1"/>
          </p:nvPr>
        </p:nvSpPr>
        <p:spPr>
          <a:xfrm>
            <a:off x="3457233" y="9528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3" name="Google Shape;373;p41"/>
          <p:cNvSpPr txBox="1">
            <a:spLocks noGrp="1"/>
          </p:cNvSpPr>
          <p:nvPr>
            <p:ph type="subTitle" idx="1"/>
          </p:nvPr>
        </p:nvSpPr>
        <p:spPr>
          <a:xfrm>
            <a:off x="3153312" y="1795200"/>
            <a:ext cx="5885600" cy="50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74" name="Google Shape;374;p41"/>
          <p:cNvSpPr txBox="1">
            <a:spLocks noGrp="1"/>
          </p:cNvSpPr>
          <p:nvPr>
            <p:ph type="title" idx="2" hasCustomPrompt="1"/>
          </p:nvPr>
        </p:nvSpPr>
        <p:spPr>
          <a:xfrm>
            <a:off x="3457233" y="27507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5733">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5" name="Google Shape;375;p41"/>
          <p:cNvSpPr txBox="1">
            <a:spLocks noGrp="1"/>
          </p:cNvSpPr>
          <p:nvPr>
            <p:ph type="subTitle" idx="3"/>
          </p:nvPr>
        </p:nvSpPr>
        <p:spPr>
          <a:xfrm>
            <a:off x="3153312" y="3593100"/>
            <a:ext cx="5885600" cy="50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76" name="Google Shape;376;p41"/>
          <p:cNvSpPr txBox="1">
            <a:spLocks noGrp="1"/>
          </p:cNvSpPr>
          <p:nvPr>
            <p:ph type="title" idx="4" hasCustomPrompt="1"/>
          </p:nvPr>
        </p:nvSpPr>
        <p:spPr>
          <a:xfrm>
            <a:off x="3457233" y="45486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5733">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7" name="Google Shape;377;p41"/>
          <p:cNvSpPr txBox="1">
            <a:spLocks noGrp="1"/>
          </p:cNvSpPr>
          <p:nvPr>
            <p:ph type="subTitle" idx="5"/>
          </p:nvPr>
        </p:nvSpPr>
        <p:spPr>
          <a:xfrm>
            <a:off x="3153267" y="5391000"/>
            <a:ext cx="5885600" cy="50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78" name="Google Shape;378;p4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79" name="Google Shape;379;p4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8349559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224"/>
        <p:cNvGrpSpPr/>
        <p:nvPr/>
      </p:nvGrpSpPr>
      <p:grpSpPr>
        <a:xfrm>
          <a:off x="0" y="0"/>
          <a:ext cx="0" cy="0"/>
          <a:chOff x="0" y="0"/>
          <a:chExt cx="0" cy="0"/>
        </a:xfrm>
      </p:grpSpPr>
      <p:sp>
        <p:nvSpPr>
          <p:cNvPr id="225" name="Google Shape;225;p30"/>
          <p:cNvSpPr txBox="1">
            <a:spLocks noGrp="1"/>
          </p:cNvSpPr>
          <p:nvPr>
            <p:ph type="subTitle" idx="1"/>
          </p:nvPr>
        </p:nvSpPr>
        <p:spPr>
          <a:xfrm>
            <a:off x="4678667"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26" name="Google Shape;226;p30"/>
          <p:cNvSpPr txBox="1">
            <a:spLocks noGrp="1"/>
          </p:cNvSpPr>
          <p:nvPr>
            <p:ph type="subTitle" idx="2"/>
          </p:nvPr>
        </p:nvSpPr>
        <p:spPr>
          <a:xfrm>
            <a:off x="4678700"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7" name="Google Shape;227;p30"/>
          <p:cNvSpPr txBox="1">
            <a:spLocks noGrp="1"/>
          </p:cNvSpPr>
          <p:nvPr>
            <p:ph type="subTitle" idx="3"/>
          </p:nvPr>
        </p:nvSpPr>
        <p:spPr>
          <a:xfrm>
            <a:off x="1270700"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28" name="Google Shape;228;p30"/>
          <p:cNvSpPr txBox="1">
            <a:spLocks noGrp="1"/>
          </p:cNvSpPr>
          <p:nvPr>
            <p:ph type="subTitle" idx="4"/>
          </p:nvPr>
        </p:nvSpPr>
        <p:spPr>
          <a:xfrm>
            <a:off x="1270833"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9" name="Google Shape;229;p30"/>
          <p:cNvSpPr txBox="1">
            <a:spLocks noGrp="1"/>
          </p:cNvSpPr>
          <p:nvPr>
            <p:ph type="subTitle" idx="5"/>
          </p:nvPr>
        </p:nvSpPr>
        <p:spPr>
          <a:xfrm>
            <a:off x="8086500"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0" name="Google Shape;230;p30"/>
          <p:cNvSpPr txBox="1">
            <a:spLocks noGrp="1"/>
          </p:cNvSpPr>
          <p:nvPr>
            <p:ph type="subTitle" idx="6"/>
          </p:nvPr>
        </p:nvSpPr>
        <p:spPr>
          <a:xfrm>
            <a:off x="8086500"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1" name="Google Shape;231;p30"/>
          <p:cNvSpPr txBox="1">
            <a:spLocks noGrp="1"/>
          </p:cNvSpPr>
          <p:nvPr>
            <p:ph type="title"/>
          </p:nvPr>
        </p:nvSpPr>
        <p:spPr>
          <a:xfrm>
            <a:off x="950967" y="593367"/>
            <a:ext cx="8874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32" name="Google Shape;232;p3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33" name="Google Shape;233;p3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459916501"/>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matchingName="Numbers and text 2">
  <p:cSld name="Numbers and text 2">
    <p:spTree>
      <p:nvGrpSpPr>
        <p:cNvPr id="1" name="Shape 380"/>
        <p:cNvGrpSpPr/>
        <p:nvPr/>
      </p:nvGrpSpPr>
      <p:grpSpPr>
        <a:xfrm>
          <a:off x="0" y="0"/>
          <a:ext cx="0" cy="0"/>
          <a:chOff x="0" y="0"/>
          <a:chExt cx="0" cy="0"/>
        </a:xfrm>
      </p:grpSpPr>
      <p:sp>
        <p:nvSpPr>
          <p:cNvPr id="381" name="Google Shape;381;p42"/>
          <p:cNvSpPr txBox="1">
            <a:spLocks noGrp="1"/>
          </p:cNvSpPr>
          <p:nvPr>
            <p:ph type="subTitle" idx="1"/>
          </p:nvPr>
        </p:nvSpPr>
        <p:spPr>
          <a:xfrm>
            <a:off x="7600812" y="2779025"/>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2" name="Google Shape;382;p42"/>
          <p:cNvSpPr txBox="1">
            <a:spLocks noGrp="1"/>
          </p:cNvSpPr>
          <p:nvPr>
            <p:ph type="subTitle" idx="2"/>
          </p:nvPr>
        </p:nvSpPr>
        <p:spPr>
          <a:xfrm>
            <a:off x="7600828" y="3315392"/>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133">
                <a:solidFill>
                  <a:schemeClr val="dk1"/>
                </a:solidFill>
                <a:latin typeface="Mako"/>
                <a:ea typeface="Mako"/>
                <a:cs typeface="Mako"/>
                <a:sym typeface="Mak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3" name="Google Shape;383;p42"/>
          <p:cNvSpPr txBox="1">
            <a:spLocks noGrp="1"/>
          </p:cNvSpPr>
          <p:nvPr>
            <p:ph type="subTitle" idx="3"/>
          </p:nvPr>
        </p:nvSpPr>
        <p:spPr>
          <a:xfrm>
            <a:off x="2631984" y="1202845"/>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4" name="Google Shape;384;p42"/>
          <p:cNvSpPr txBox="1">
            <a:spLocks noGrp="1"/>
          </p:cNvSpPr>
          <p:nvPr>
            <p:ph type="subTitle" idx="4"/>
          </p:nvPr>
        </p:nvSpPr>
        <p:spPr>
          <a:xfrm>
            <a:off x="2631984" y="1739213"/>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133">
                <a:solidFill>
                  <a:schemeClr val="dk1"/>
                </a:solidFill>
                <a:latin typeface="Mako"/>
                <a:ea typeface="Mako"/>
                <a:cs typeface="Mako"/>
                <a:sym typeface="Mak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5" name="Google Shape;385;p42"/>
          <p:cNvSpPr txBox="1">
            <a:spLocks noGrp="1"/>
          </p:cNvSpPr>
          <p:nvPr>
            <p:ph type="subTitle" idx="5"/>
          </p:nvPr>
        </p:nvSpPr>
        <p:spPr>
          <a:xfrm>
            <a:off x="2631984" y="4387833"/>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6" name="Google Shape;386;p42"/>
          <p:cNvSpPr txBox="1">
            <a:spLocks noGrp="1"/>
          </p:cNvSpPr>
          <p:nvPr>
            <p:ph type="subTitle" idx="6"/>
          </p:nvPr>
        </p:nvSpPr>
        <p:spPr>
          <a:xfrm>
            <a:off x="2631984" y="4932865"/>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87" name="Google Shape;387;p4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88" name="Google Shape;388;p4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89" name="Google Shape;389;p42"/>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90" name="Google Shape;390;p42"/>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91" name="Google Shape;391;p42"/>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92" name="Google Shape;392;p42"/>
          <p:cNvSpPr txBox="1">
            <a:spLocks noGrp="1"/>
          </p:cNvSpPr>
          <p:nvPr>
            <p:ph type="title" hasCustomPrompt="1"/>
          </p:nvPr>
        </p:nvSpPr>
        <p:spPr>
          <a:xfrm>
            <a:off x="977333" y="1485933"/>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93" name="Google Shape;393;p42"/>
          <p:cNvSpPr txBox="1">
            <a:spLocks noGrp="1"/>
          </p:cNvSpPr>
          <p:nvPr>
            <p:ph type="title" idx="7" hasCustomPrompt="1"/>
          </p:nvPr>
        </p:nvSpPr>
        <p:spPr>
          <a:xfrm>
            <a:off x="977333" y="4670900"/>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94" name="Google Shape;394;p42"/>
          <p:cNvSpPr txBox="1">
            <a:spLocks noGrp="1"/>
          </p:cNvSpPr>
          <p:nvPr>
            <p:ph type="title" idx="8" hasCustomPrompt="1"/>
          </p:nvPr>
        </p:nvSpPr>
        <p:spPr>
          <a:xfrm>
            <a:off x="5921336" y="3035317"/>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Tree>
    <p:extLst>
      <p:ext uri="{BB962C8B-B14F-4D97-AF65-F5344CB8AC3E}">
        <p14:creationId xmlns:p14="http://schemas.microsoft.com/office/powerpoint/2010/main" val="306476085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matchingName="Title and text 5">
  <p:cSld name="Title and text 5">
    <p:spTree>
      <p:nvGrpSpPr>
        <p:cNvPr id="1" name="Shape 395"/>
        <p:cNvGrpSpPr/>
        <p:nvPr/>
      </p:nvGrpSpPr>
      <p:grpSpPr>
        <a:xfrm>
          <a:off x="0" y="0"/>
          <a:ext cx="0" cy="0"/>
          <a:chOff x="0" y="0"/>
          <a:chExt cx="0" cy="0"/>
        </a:xfrm>
      </p:grpSpPr>
      <p:sp>
        <p:nvSpPr>
          <p:cNvPr id="396" name="Google Shape;396;p43"/>
          <p:cNvSpPr txBox="1">
            <a:spLocks noGrp="1"/>
          </p:cNvSpPr>
          <p:nvPr>
            <p:ph type="title"/>
          </p:nvPr>
        </p:nvSpPr>
        <p:spPr>
          <a:xfrm>
            <a:off x="1071667" y="2720661"/>
            <a:ext cx="5450000" cy="8976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97" name="Google Shape;397;p43"/>
          <p:cNvSpPr txBox="1">
            <a:spLocks noGrp="1"/>
          </p:cNvSpPr>
          <p:nvPr>
            <p:ph type="subTitle" idx="1"/>
          </p:nvPr>
        </p:nvSpPr>
        <p:spPr>
          <a:xfrm>
            <a:off x="1071667" y="3591367"/>
            <a:ext cx="4212400" cy="74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Font typeface="Josefin Sans"/>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398" name="Google Shape;398;p4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99" name="Google Shape;399;p4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675033038"/>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matchingName="Title and text 6">
  <p:cSld name="Title and text 6">
    <p:spTree>
      <p:nvGrpSpPr>
        <p:cNvPr id="1" name="Shape 400"/>
        <p:cNvGrpSpPr/>
        <p:nvPr/>
      </p:nvGrpSpPr>
      <p:grpSpPr>
        <a:xfrm>
          <a:off x="0" y="0"/>
          <a:ext cx="0" cy="0"/>
          <a:chOff x="0" y="0"/>
          <a:chExt cx="0" cy="0"/>
        </a:xfrm>
      </p:grpSpPr>
      <p:sp>
        <p:nvSpPr>
          <p:cNvPr id="401" name="Google Shape;401;p44"/>
          <p:cNvSpPr txBox="1">
            <a:spLocks noGrp="1"/>
          </p:cNvSpPr>
          <p:nvPr>
            <p:ph type="title"/>
          </p:nvPr>
        </p:nvSpPr>
        <p:spPr>
          <a:xfrm>
            <a:off x="5986867" y="2730300"/>
            <a:ext cx="4485600" cy="8384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000"/>
              <a:buNone/>
              <a:defRPr/>
            </a:lvl1pPr>
            <a:lvl2pPr lvl="1" rtl="0">
              <a:spcBef>
                <a:spcPts val="0"/>
              </a:spcBef>
              <a:spcAft>
                <a:spcPts val="0"/>
              </a:spcAft>
              <a:buSzPts val="3000"/>
              <a:buNone/>
              <a:defRPr>
                <a:latin typeface="Open Sans SemiBold"/>
                <a:ea typeface="Open Sans SemiBold"/>
                <a:cs typeface="Open Sans SemiBold"/>
                <a:sym typeface="Open Sans SemiBold"/>
              </a:defRPr>
            </a:lvl2pPr>
            <a:lvl3pPr lvl="2" rtl="0">
              <a:spcBef>
                <a:spcPts val="0"/>
              </a:spcBef>
              <a:spcAft>
                <a:spcPts val="0"/>
              </a:spcAft>
              <a:buSzPts val="3000"/>
              <a:buNone/>
              <a:defRPr>
                <a:latin typeface="Open Sans SemiBold"/>
                <a:ea typeface="Open Sans SemiBold"/>
                <a:cs typeface="Open Sans SemiBold"/>
                <a:sym typeface="Open Sans SemiBold"/>
              </a:defRPr>
            </a:lvl3pPr>
            <a:lvl4pPr lvl="3" rtl="0">
              <a:spcBef>
                <a:spcPts val="0"/>
              </a:spcBef>
              <a:spcAft>
                <a:spcPts val="0"/>
              </a:spcAft>
              <a:buSzPts val="3000"/>
              <a:buNone/>
              <a:defRPr>
                <a:latin typeface="Open Sans SemiBold"/>
                <a:ea typeface="Open Sans SemiBold"/>
                <a:cs typeface="Open Sans SemiBold"/>
                <a:sym typeface="Open Sans SemiBold"/>
              </a:defRPr>
            </a:lvl4pPr>
            <a:lvl5pPr lvl="4" rtl="0">
              <a:spcBef>
                <a:spcPts val="0"/>
              </a:spcBef>
              <a:spcAft>
                <a:spcPts val="0"/>
              </a:spcAft>
              <a:buSzPts val="3000"/>
              <a:buNone/>
              <a:defRPr>
                <a:latin typeface="Open Sans SemiBold"/>
                <a:ea typeface="Open Sans SemiBold"/>
                <a:cs typeface="Open Sans SemiBold"/>
                <a:sym typeface="Open Sans SemiBold"/>
              </a:defRPr>
            </a:lvl5pPr>
            <a:lvl6pPr lvl="5" rtl="0">
              <a:spcBef>
                <a:spcPts val="0"/>
              </a:spcBef>
              <a:spcAft>
                <a:spcPts val="0"/>
              </a:spcAft>
              <a:buSzPts val="3000"/>
              <a:buNone/>
              <a:defRPr>
                <a:latin typeface="Open Sans SemiBold"/>
                <a:ea typeface="Open Sans SemiBold"/>
                <a:cs typeface="Open Sans SemiBold"/>
                <a:sym typeface="Open Sans SemiBold"/>
              </a:defRPr>
            </a:lvl6pPr>
            <a:lvl7pPr lvl="6" rtl="0">
              <a:spcBef>
                <a:spcPts val="0"/>
              </a:spcBef>
              <a:spcAft>
                <a:spcPts val="0"/>
              </a:spcAft>
              <a:buSzPts val="3000"/>
              <a:buNone/>
              <a:defRPr>
                <a:latin typeface="Open Sans SemiBold"/>
                <a:ea typeface="Open Sans SemiBold"/>
                <a:cs typeface="Open Sans SemiBold"/>
                <a:sym typeface="Open Sans SemiBold"/>
              </a:defRPr>
            </a:lvl7pPr>
            <a:lvl8pPr lvl="7" rtl="0">
              <a:spcBef>
                <a:spcPts val="0"/>
              </a:spcBef>
              <a:spcAft>
                <a:spcPts val="0"/>
              </a:spcAft>
              <a:buSzPts val="3000"/>
              <a:buNone/>
              <a:defRPr>
                <a:latin typeface="Open Sans SemiBold"/>
                <a:ea typeface="Open Sans SemiBold"/>
                <a:cs typeface="Open Sans SemiBold"/>
                <a:sym typeface="Open Sans SemiBold"/>
              </a:defRPr>
            </a:lvl8pPr>
            <a:lvl9pPr lvl="8" rtl="0">
              <a:spcBef>
                <a:spcPts val="0"/>
              </a:spcBef>
              <a:spcAft>
                <a:spcPts val="0"/>
              </a:spcAft>
              <a:buSzPts val="3000"/>
              <a:buNone/>
              <a:defRPr>
                <a:latin typeface="Open Sans SemiBold"/>
                <a:ea typeface="Open Sans SemiBold"/>
                <a:cs typeface="Open Sans SemiBold"/>
                <a:sym typeface="Open Sans SemiBold"/>
              </a:defRPr>
            </a:lvl9pPr>
          </a:lstStyle>
          <a:p>
            <a:endParaRPr/>
          </a:p>
        </p:txBody>
      </p:sp>
      <p:sp>
        <p:nvSpPr>
          <p:cNvPr id="402" name="Google Shape;402;p44"/>
          <p:cNvSpPr txBox="1">
            <a:spLocks noGrp="1"/>
          </p:cNvSpPr>
          <p:nvPr>
            <p:ph type="subTitle" idx="1"/>
          </p:nvPr>
        </p:nvSpPr>
        <p:spPr>
          <a:xfrm>
            <a:off x="6474067" y="3593100"/>
            <a:ext cx="3998400" cy="744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Font typeface="Josefin Sans"/>
              <a:buNone/>
              <a:defRPr sz="1867">
                <a:solidFill>
                  <a:schemeClr val="dk1"/>
                </a:solidFill>
              </a:defRPr>
            </a:lvl1pPr>
            <a:lvl2pPr lvl="1" rtl="0">
              <a:spcBef>
                <a:spcPts val="0"/>
              </a:spcBef>
              <a:spcAft>
                <a:spcPts val="0"/>
              </a:spcAft>
              <a:buSzPts val="1500"/>
              <a:buNone/>
              <a:defRPr sz="2000"/>
            </a:lvl2pPr>
            <a:lvl3pPr lvl="2" rtl="0">
              <a:spcBef>
                <a:spcPts val="0"/>
              </a:spcBef>
              <a:spcAft>
                <a:spcPts val="0"/>
              </a:spcAft>
              <a:buSzPts val="1500"/>
              <a:buNone/>
              <a:defRPr sz="2000"/>
            </a:lvl3pPr>
            <a:lvl4pPr lvl="3" rtl="0">
              <a:spcBef>
                <a:spcPts val="0"/>
              </a:spcBef>
              <a:spcAft>
                <a:spcPts val="0"/>
              </a:spcAft>
              <a:buSzPts val="1500"/>
              <a:buNone/>
              <a:defRPr sz="2000"/>
            </a:lvl4pPr>
            <a:lvl5pPr lvl="4" rtl="0">
              <a:spcBef>
                <a:spcPts val="0"/>
              </a:spcBef>
              <a:spcAft>
                <a:spcPts val="0"/>
              </a:spcAft>
              <a:buSzPts val="1500"/>
              <a:buNone/>
              <a:defRPr sz="2000"/>
            </a:lvl5pPr>
            <a:lvl6pPr lvl="5" rtl="0">
              <a:spcBef>
                <a:spcPts val="0"/>
              </a:spcBef>
              <a:spcAft>
                <a:spcPts val="0"/>
              </a:spcAft>
              <a:buSzPts val="1500"/>
              <a:buNone/>
              <a:defRPr sz="2000"/>
            </a:lvl6pPr>
            <a:lvl7pPr lvl="6" rtl="0">
              <a:spcBef>
                <a:spcPts val="0"/>
              </a:spcBef>
              <a:spcAft>
                <a:spcPts val="0"/>
              </a:spcAft>
              <a:buSzPts val="1500"/>
              <a:buNone/>
              <a:defRPr sz="2000"/>
            </a:lvl7pPr>
            <a:lvl8pPr lvl="7" rtl="0">
              <a:spcBef>
                <a:spcPts val="0"/>
              </a:spcBef>
              <a:spcAft>
                <a:spcPts val="0"/>
              </a:spcAft>
              <a:buSzPts val="1500"/>
              <a:buNone/>
              <a:defRPr sz="2000"/>
            </a:lvl8pPr>
            <a:lvl9pPr lvl="8" rtl="0">
              <a:spcBef>
                <a:spcPts val="0"/>
              </a:spcBef>
              <a:spcAft>
                <a:spcPts val="0"/>
              </a:spcAft>
              <a:buSzPts val="1500"/>
              <a:buNone/>
              <a:defRPr sz="2000"/>
            </a:lvl9pPr>
          </a:lstStyle>
          <a:p>
            <a:endParaRPr/>
          </a:p>
        </p:txBody>
      </p:sp>
      <p:cxnSp>
        <p:nvCxnSpPr>
          <p:cNvPr id="403" name="Google Shape;403;p4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04" name="Google Shape;404;p4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681807341"/>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matchingName="Title and text 7">
  <p:cSld name="Title and text 7">
    <p:spTree>
      <p:nvGrpSpPr>
        <p:cNvPr id="1" name="Shape 405"/>
        <p:cNvGrpSpPr/>
        <p:nvPr/>
      </p:nvGrpSpPr>
      <p:grpSpPr>
        <a:xfrm>
          <a:off x="0" y="0"/>
          <a:ext cx="0" cy="0"/>
          <a:chOff x="0" y="0"/>
          <a:chExt cx="0" cy="0"/>
        </a:xfrm>
      </p:grpSpPr>
      <p:sp>
        <p:nvSpPr>
          <p:cNvPr id="406" name="Google Shape;406;p45"/>
          <p:cNvSpPr txBox="1">
            <a:spLocks noGrp="1"/>
          </p:cNvSpPr>
          <p:nvPr>
            <p:ph type="subTitle" idx="1"/>
          </p:nvPr>
        </p:nvSpPr>
        <p:spPr>
          <a:xfrm>
            <a:off x="5555733" y="1938033"/>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407" name="Google Shape;407;p45"/>
          <p:cNvSpPr txBox="1">
            <a:spLocks noGrp="1"/>
          </p:cNvSpPr>
          <p:nvPr>
            <p:ph type="title"/>
          </p:nvPr>
        </p:nvSpPr>
        <p:spPr>
          <a:xfrm>
            <a:off x="950967" y="593367"/>
            <a:ext cx="6003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408" name="Google Shape;408;p4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09" name="Google Shape;409;p4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0" name="Google Shape;410;p45"/>
          <p:cNvCxnSpPr/>
          <p:nvPr/>
        </p:nvCxnSpPr>
        <p:spPr>
          <a:xfrm flipH="1">
            <a:off x="9029533" y="4884600"/>
            <a:ext cx="3764400" cy="2177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25090602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411"/>
        <p:cNvGrpSpPr/>
        <p:nvPr/>
      </p:nvGrpSpPr>
      <p:grpSpPr>
        <a:xfrm>
          <a:off x="0" y="0"/>
          <a:ext cx="0" cy="0"/>
          <a:chOff x="0" y="0"/>
          <a:chExt cx="0" cy="0"/>
        </a:xfrm>
      </p:grpSpPr>
      <p:cxnSp>
        <p:nvCxnSpPr>
          <p:cNvPr id="412" name="Google Shape;412;p4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3" name="Google Shape;413;p4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4" name="Google Shape;414;p46"/>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5" name="Google Shape;415;p46"/>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6" name="Google Shape;416;p46"/>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7" name="Google Shape;417;p46"/>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418" name="Google Shape;418;p46"/>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419" name="Google Shape;419;p46"/>
          <p:cNvSpPr txBox="1">
            <a:spLocks noGrp="1"/>
          </p:cNvSpPr>
          <p:nvPr>
            <p:ph type="subTitle" idx="1"/>
          </p:nvPr>
        </p:nvSpPr>
        <p:spPr>
          <a:xfrm>
            <a:off x="6033584" y="2050217"/>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
        <p:nvSpPr>
          <p:cNvPr id="420" name="Google Shape;420;p46"/>
          <p:cNvSpPr txBox="1">
            <a:spLocks noGrp="1"/>
          </p:cNvSpPr>
          <p:nvPr>
            <p:ph type="subTitle" idx="2"/>
          </p:nvPr>
        </p:nvSpPr>
        <p:spPr>
          <a:xfrm>
            <a:off x="881617" y="2050217"/>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Tree>
    <p:extLst>
      <p:ext uri="{BB962C8B-B14F-4D97-AF65-F5344CB8AC3E}">
        <p14:creationId xmlns:p14="http://schemas.microsoft.com/office/powerpoint/2010/main" val="764729566"/>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matchingName="Title and two columns 2">
  <p:cSld name="Title and two columns 2">
    <p:spTree>
      <p:nvGrpSpPr>
        <p:cNvPr id="1" name="Shape 421"/>
        <p:cNvGrpSpPr/>
        <p:nvPr/>
      </p:nvGrpSpPr>
      <p:grpSpPr>
        <a:xfrm>
          <a:off x="0" y="0"/>
          <a:ext cx="0" cy="0"/>
          <a:chOff x="0" y="0"/>
          <a:chExt cx="0" cy="0"/>
        </a:xfrm>
      </p:grpSpPr>
      <p:sp>
        <p:nvSpPr>
          <p:cNvPr id="422" name="Google Shape;422;p47"/>
          <p:cNvSpPr txBox="1">
            <a:spLocks noGrp="1"/>
          </p:cNvSpPr>
          <p:nvPr>
            <p:ph type="subTitle" idx="1"/>
          </p:nvPr>
        </p:nvSpPr>
        <p:spPr>
          <a:xfrm>
            <a:off x="6421433" y="4821833"/>
            <a:ext cx="3922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23" name="Google Shape;423;p47"/>
          <p:cNvSpPr txBox="1">
            <a:spLocks noGrp="1"/>
          </p:cNvSpPr>
          <p:nvPr>
            <p:ph type="subTitle" idx="2"/>
          </p:nvPr>
        </p:nvSpPr>
        <p:spPr>
          <a:xfrm>
            <a:off x="6421600" y="5275167"/>
            <a:ext cx="3922400" cy="86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4" name="Google Shape;424;p47"/>
          <p:cNvSpPr txBox="1">
            <a:spLocks noGrp="1"/>
          </p:cNvSpPr>
          <p:nvPr>
            <p:ph type="subTitle" idx="3"/>
          </p:nvPr>
        </p:nvSpPr>
        <p:spPr>
          <a:xfrm>
            <a:off x="1847772" y="4821833"/>
            <a:ext cx="3922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25" name="Google Shape;425;p47"/>
          <p:cNvSpPr txBox="1">
            <a:spLocks noGrp="1"/>
          </p:cNvSpPr>
          <p:nvPr>
            <p:ph type="subTitle" idx="4"/>
          </p:nvPr>
        </p:nvSpPr>
        <p:spPr>
          <a:xfrm>
            <a:off x="1848033" y="5275167"/>
            <a:ext cx="3922400" cy="86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6" name="Google Shape;426;p47"/>
          <p:cNvSpPr txBox="1">
            <a:spLocks noGrp="1"/>
          </p:cNvSpPr>
          <p:nvPr>
            <p:ph type="title"/>
          </p:nvPr>
        </p:nvSpPr>
        <p:spPr>
          <a:xfrm>
            <a:off x="950967" y="593367"/>
            <a:ext cx="363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427" name="Google Shape;427;p4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28" name="Google Shape;428;p4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131566676"/>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matchingName="Title and three columns 4">
  <p:cSld name="Title and three columns 4">
    <p:spTree>
      <p:nvGrpSpPr>
        <p:cNvPr id="1" name="Shape 429"/>
        <p:cNvGrpSpPr/>
        <p:nvPr/>
      </p:nvGrpSpPr>
      <p:grpSpPr>
        <a:xfrm>
          <a:off x="0" y="0"/>
          <a:ext cx="0" cy="0"/>
          <a:chOff x="0" y="0"/>
          <a:chExt cx="0" cy="0"/>
        </a:xfrm>
      </p:grpSpPr>
      <p:sp>
        <p:nvSpPr>
          <p:cNvPr id="430" name="Google Shape;430;p48"/>
          <p:cNvSpPr txBox="1">
            <a:spLocks noGrp="1"/>
          </p:cNvSpPr>
          <p:nvPr>
            <p:ph type="title"/>
          </p:nvPr>
        </p:nvSpPr>
        <p:spPr>
          <a:xfrm>
            <a:off x="1659000" y="593367"/>
            <a:ext cx="8874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431" name="Google Shape;431;p48"/>
          <p:cNvSpPr txBox="1">
            <a:spLocks noGrp="1"/>
          </p:cNvSpPr>
          <p:nvPr>
            <p:ph type="subTitle" idx="1"/>
          </p:nvPr>
        </p:nvSpPr>
        <p:spPr>
          <a:xfrm>
            <a:off x="4678667"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2" name="Google Shape;432;p48"/>
          <p:cNvSpPr txBox="1">
            <a:spLocks noGrp="1"/>
          </p:cNvSpPr>
          <p:nvPr>
            <p:ph type="subTitle" idx="2"/>
          </p:nvPr>
        </p:nvSpPr>
        <p:spPr>
          <a:xfrm>
            <a:off x="4678700" y="5086600"/>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3" name="Google Shape;433;p48"/>
          <p:cNvSpPr txBox="1">
            <a:spLocks noGrp="1"/>
          </p:cNvSpPr>
          <p:nvPr>
            <p:ph type="subTitle" idx="3"/>
          </p:nvPr>
        </p:nvSpPr>
        <p:spPr>
          <a:xfrm>
            <a:off x="12707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4" name="Google Shape;434;p48"/>
          <p:cNvSpPr txBox="1">
            <a:spLocks noGrp="1"/>
          </p:cNvSpPr>
          <p:nvPr>
            <p:ph type="subTitle" idx="4"/>
          </p:nvPr>
        </p:nvSpPr>
        <p:spPr>
          <a:xfrm>
            <a:off x="1270833" y="5086601"/>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5" name="Google Shape;435;p48"/>
          <p:cNvSpPr txBox="1">
            <a:spLocks noGrp="1"/>
          </p:cNvSpPr>
          <p:nvPr>
            <p:ph type="subTitle" idx="5"/>
          </p:nvPr>
        </p:nvSpPr>
        <p:spPr>
          <a:xfrm>
            <a:off x="80865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6" name="Google Shape;436;p48"/>
          <p:cNvSpPr txBox="1">
            <a:spLocks noGrp="1"/>
          </p:cNvSpPr>
          <p:nvPr>
            <p:ph type="subTitle" idx="6"/>
          </p:nvPr>
        </p:nvSpPr>
        <p:spPr>
          <a:xfrm>
            <a:off x="8086500" y="5086600"/>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437" name="Google Shape;437;p4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38" name="Google Shape;438;p4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39" name="Google Shape;439;p48"/>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0" name="Google Shape;440;p48"/>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624351028"/>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441"/>
        <p:cNvGrpSpPr/>
        <p:nvPr/>
      </p:nvGrpSpPr>
      <p:grpSpPr>
        <a:xfrm>
          <a:off x="0" y="0"/>
          <a:ext cx="0" cy="0"/>
          <a:chOff x="0" y="0"/>
          <a:chExt cx="0" cy="0"/>
        </a:xfrm>
      </p:grpSpPr>
      <p:sp>
        <p:nvSpPr>
          <p:cNvPr id="442" name="Google Shape;442;p49"/>
          <p:cNvSpPr txBox="1">
            <a:spLocks noGrp="1"/>
          </p:cNvSpPr>
          <p:nvPr>
            <p:ph type="title"/>
          </p:nvPr>
        </p:nvSpPr>
        <p:spPr>
          <a:xfrm>
            <a:off x="3777200" y="1054933"/>
            <a:ext cx="4637600" cy="123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300"/>
              <a:buNone/>
              <a:defRPr sz="9333"/>
            </a:lvl1pPr>
            <a:lvl2pPr lvl="1" algn="ctr" rtl="0">
              <a:spcBef>
                <a:spcPts val="0"/>
              </a:spcBef>
              <a:spcAft>
                <a:spcPts val="0"/>
              </a:spcAft>
              <a:buSzPts val="3000"/>
              <a:buNone/>
              <a:defRPr>
                <a:latin typeface="Open Sans"/>
                <a:ea typeface="Open Sans"/>
                <a:cs typeface="Open Sans"/>
                <a:sym typeface="Open Sans"/>
              </a:defRPr>
            </a:lvl2pPr>
            <a:lvl3pPr lvl="2" algn="ctr" rtl="0">
              <a:spcBef>
                <a:spcPts val="0"/>
              </a:spcBef>
              <a:spcAft>
                <a:spcPts val="0"/>
              </a:spcAft>
              <a:buSzPts val="3000"/>
              <a:buNone/>
              <a:defRPr>
                <a:latin typeface="Open Sans"/>
                <a:ea typeface="Open Sans"/>
                <a:cs typeface="Open Sans"/>
                <a:sym typeface="Open Sans"/>
              </a:defRPr>
            </a:lvl3pPr>
            <a:lvl4pPr lvl="3" algn="ctr" rtl="0">
              <a:spcBef>
                <a:spcPts val="0"/>
              </a:spcBef>
              <a:spcAft>
                <a:spcPts val="0"/>
              </a:spcAft>
              <a:buSzPts val="3000"/>
              <a:buNone/>
              <a:defRPr>
                <a:latin typeface="Open Sans"/>
                <a:ea typeface="Open Sans"/>
                <a:cs typeface="Open Sans"/>
                <a:sym typeface="Open Sans"/>
              </a:defRPr>
            </a:lvl4pPr>
            <a:lvl5pPr lvl="4" algn="ctr" rtl="0">
              <a:spcBef>
                <a:spcPts val="0"/>
              </a:spcBef>
              <a:spcAft>
                <a:spcPts val="0"/>
              </a:spcAft>
              <a:buSzPts val="3000"/>
              <a:buNone/>
              <a:defRPr>
                <a:latin typeface="Open Sans"/>
                <a:ea typeface="Open Sans"/>
                <a:cs typeface="Open Sans"/>
                <a:sym typeface="Open Sans"/>
              </a:defRPr>
            </a:lvl5pPr>
            <a:lvl6pPr lvl="5" algn="ctr" rtl="0">
              <a:spcBef>
                <a:spcPts val="0"/>
              </a:spcBef>
              <a:spcAft>
                <a:spcPts val="0"/>
              </a:spcAft>
              <a:buSzPts val="3000"/>
              <a:buNone/>
              <a:defRPr>
                <a:latin typeface="Open Sans"/>
                <a:ea typeface="Open Sans"/>
                <a:cs typeface="Open Sans"/>
                <a:sym typeface="Open Sans"/>
              </a:defRPr>
            </a:lvl6pPr>
            <a:lvl7pPr lvl="6" algn="ctr" rtl="0">
              <a:spcBef>
                <a:spcPts val="0"/>
              </a:spcBef>
              <a:spcAft>
                <a:spcPts val="0"/>
              </a:spcAft>
              <a:buSzPts val="3000"/>
              <a:buNone/>
              <a:defRPr>
                <a:latin typeface="Open Sans"/>
                <a:ea typeface="Open Sans"/>
                <a:cs typeface="Open Sans"/>
                <a:sym typeface="Open Sans"/>
              </a:defRPr>
            </a:lvl7pPr>
            <a:lvl8pPr lvl="7" algn="ctr" rtl="0">
              <a:spcBef>
                <a:spcPts val="0"/>
              </a:spcBef>
              <a:spcAft>
                <a:spcPts val="0"/>
              </a:spcAft>
              <a:buSzPts val="3000"/>
              <a:buNone/>
              <a:defRPr>
                <a:latin typeface="Open Sans"/>
                <a:ea typeface="Open Sans"/>
                <a:cs typeface="Open Sans"/>
                <a:sym typeface="Open Sans"/>
              </a:defRPr>
            </a:lvl8pPr>
            <a:lvl9pPr lvl="8" algn="ctr" rtl="0">
              <a:spcBef>
                <a:spcPts val="0"/>
              </a:spcBef>
              <a:spcAft>
                <a:spcPts val="0"/>
              </a:spcAft>
              <a:buSzPts val="3000"/>
              <a:buNone/>
              <a:defRPr>
                <a:latin typeface="Open Sans"/>
                <a:ea typeface="Open Sans"/>
                <a:cs typeface="Open Sans"/>
                <a:sym typeface="Open Sans"/>
              </a:defRPr>
            </a:lvl9pPr>
          </a:lstStyle>
          <a:p>
            <a:endParaRPr/>
          </a:p>
        </p:txBody>
      </p:sp>
      <p:sp>
        <p:nvSpPr>
          <p:cNvPr id="443" name="Google Shape;443;p49"/>
          <p:cNvSpPr txBox="1">
            <a:spLocks noGrp="1"/>
          </p:cNvSpPr>
          <p:nvPr>
            <p:ph type="subTitle" idx="1"/>
          </p:nvPr>
        </p:nvSpPr>
        <p:spPr>
          <a:xfrm>
            <a:off x="3977800" y="2332567"/>
            <a:ext cx="4236400" cy="1230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44" name="Google Shape;444;p49"/>
          <p:cNvSpPr txBox="1"/>
          <p:nvPr/>
        </p:nvSpPr>
        <p:spPr>
          <a:xfrm>
            <a:off x="3867267" y="4584367"/>
            <a:ext cx="4457600" cy="955600"/>
          </a:xfrm>
          <a:prstGeom prst="rect">
            <a:avLst/>
          </a:prstGeom>
          <a:noFill/>
          <a:ln>
            <a:noFill/>
          </a:ln>
        </p:spPr>
        <p:txBody>
          <a:bodyPr spcFirstLastPara="1" wrap="square" lIns="121900" tIns="121900" rIns="121900" bIns="121900" anchor="t" anchorCtr="0">
            <a:noAutofit/>
          </a:bodyPr>
          <a:lstStyle/>
          <a:p>
            <a:pPr algn="ctr">
              <a:buClr>
                <a:srgbClr val="000000"/>
              </a:buClr>
              <a:buFont typeface="Arial"/>
              <a:buNone/>
            </a:pPr>
            <a:r>
              <a:rPr lang="en" sz="1467" b="1" kern="0">
                <a:solidFill>
                  <a:srgbClr val="000000"/>
                </a:solidFill>
                <a:latin typeface="Montserrat"/>
                <a:ea typeface="Montserrat"/>
                <a:cs typeface="Montserrat"/>
                <a:sym typeface="Montserrat"/>
              </a:rPr>
              <a:t>CREDITS</a:t>
            </a:r>
            <a:r>
              <a:rPr lang="en" sz="1467" kern="0">
                <a:solidFill>
                  <a:srgbClr val="000000"/>
                </a:solidFill>
                <a:latin typeface="Montserrat"/>
                <a:ea typeface="Montserrat"/>
                <a:cs typeface="Montserrat"/>
                <a:sym typeface="Montserrat"/>
              </a:rPr>
              <a:t>: This presentation template was created by </a:t>
            </a:r>
            <a:r>
              <a:rPr lang="en" sz="1467" b="1" kern="0">
                <a:solidFill>
                  <a:srgbClr val="000000"/>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467" kern="0">
                <a:solidFill>
                  <a:srgbClr val="000000"/>
                </a:solidFill>
                <a:latin typeface="Montserrat"/>
                <a:ea typeface="Montserrat"/>
                <a:cs typeface="Montserrat"/>
                <a:sym typeface="Montserrat"/>
              </a:rPr>
              <a:t>, including icons by </a:t>
            </a:r>
            <a:r>
              <a:rPr lang="en" sz="1467" b="1" kern="0">
                <a:solidFill>
                  <a:srgbClr val="000000"/>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467" kern="0">
                <a:solidFill>
                  <a:srgbClr val="000000"/>
                </a:solidFill>
                <a:latin typeface="Montserrat"/>
                <a:ea typeface="Montserrat"/>
                <a:cs typeface="Montserrat"/>
                <a:sym typeface="Montserrat"/>
              </a:rPr>
              <a:t>, infographics &amp; images by </a:t>
            </a:r>
            <a:r>
              <a:rPr lang="en" sz="1467" b="1" kern="0">
                <a:solidFill>
                  <a:srgbClr val="000000"/>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endParaRPr sz="1467" b="1" kern="0" dirty="0">
              <a:solidFill>
                <a:srgbClr val="000000"/>
              </a:solidFill>
              <a:latin typeface="Montserrat"/>
              <a:ea typeface="Montserrat"/>
              <a:cs typeface="Montserrat"/>
              <a:sym typeface="Montserrat"/>
            </a:endParaRPr>
          </a:p>
        </p:txBody>
      </p:sp>
      <p:cxnSp>
        <p:nvCxnSpPr>
          <p:cNvPr id="445" name="Google Shape;445;p4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46" name="Google Shape;446;p49"/>
          <p:cNvCxnSpPr/>
          <p:nvPr/>
        </p:nvCxnSpPr>
        <p:spPr>
          <a:xfrm>
            <a:off x="-343967" y="5247167"/>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7" name="Google Shape;447;p4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48" name="Google Shape;448;p49"/>
          <p:cNvCxnSpPr/>
          <p:nvPr/>
        </p:nvCxnSpPr>
        <p:spPr>
          <a:xfrm>
            <a:off x="8623267" y="-96733"/>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807484178"/>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449"/>
        <p:cNvGrpSpPr/>
        <p:nvPr/>
      </p:nvGrpSpPr>
      <p:grpSpPr>
        <a:xfrm>
          <a:off x="0" y="0"/>
          <a:ext cx="0" cy="0"/>
          <a:chOff x="0" y="0"/>
          <a:chExt cx="0" cy="0"/>
        </a:xfrm>
      </p:grpSpPr>
      <p:cxnSp>
        <p:nvCxnSpPr>
          <p:cNvPr id="450" name="Google Shape;450;p5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1" name="Google Shape;451;p5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64457411"/>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452"/>
        <p:cNvGrpSpPr/>
        <p:nvPr/>
      </p:nvGrpSpPr>
      <p:grpSpPr>
        <a:xfrm>
          <a:off x="0" y="0"/>
          <a:ext cx="0" cy="0"/>
          <a:chOff x="0" y="0"/>
          <a:chExt cx="0" cy="0"/>
        </a:xfrm>
      </p:grpSpPr>
      <p:cxnSp>
        <p:nvCxnSpPr>
          <p:cNvPr id="453" name="Google Shape;453;p5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4" name="Google Shape;454;p5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5" name="Google Shape;455;p51"/>
          <p:cNvCxnSpPr/>
          <p:nvPr/>
        </p:nvCxnSpPr>
        <p:spPr>
          <a:xfrm>
            <a:off x="9912233" y="-1674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56" name="Google Shape;456;p51"/>
          <p:cNvCxnSpPr/>
          <p:nvPr/>
        </p:nvCxnSpPr>
        <p:spPr>
          <a:xfrm>
            <a:off x="-196367" y="52579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99318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234"/>
        <p:cNvGrpSpPr/>
        <p:nvPr/>
      </p:nvGrpSpPr>
      <p:grpSpPr>
        <a:xfrm>
          <a:off x="0" y="0"/>
          <a:ext cx="0" cy="0"/>
          <a:chOff x="0" y="0"/>
          <a:chExt cx="0" cy="0"/>
        </a:xfrm>
      </p:grpSpPr>
      <p:sp>
        <p:nvSpPr>
          <p:cNvPr id="235" name="Google Shape;235;p31"/>
          <p:cNvSpPr txBox="1">
            <a:spLocks noGrp="1"/>
          </p:cNvSpPr>
          <p:nvPr>
            <p:ph type="subTitle" idx="1"/>
          </p:nvPr>
        </p:nvSpPr>
        <p:spPr>
          <a:xfrm>
            <a:off x="4678667"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6" name="Google Shape;236;p31"/>
          <p:cNvSpPr txBox="1">
            <a:spLocks noGrp="1"/>
          </p:cNvSpPr>
          <p:nvPr>
            <p:ph type="subTitle" idx="2"/>
          </p:nvPr>
        </p:nvSpPr>
        <p:spPr>
          <a:xfrm>
            <a:off x="4678700"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7" name="Google Shape;237;p31"/>
          <p:cNvSpPr txBox="1">
            <a:spLocks noGrp="1"/>
          </p:cNvSpPr>
          <p:nvPr>
            <p:ph type="subTitle" idx="3"/>
          </p:nvPr>
        </p:nvSpPr>
        <p:spPr>
          <a:xfrm>
            <a:off x="1270700"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8" name="Google Shape;238;p31"/>
          <p:cNvSpPr txBox="1">
            <a:spLocks noGrp="1"/>
          </p:cNvSpPr>
          <p:nvPr>
            <p:ph type="subTitle" idx="4"/>
          </p:nvPr>
        </p:nvSpPr>
        <p:spPr>
          <a:xfrm>
            <a:off x="1270833"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9" name="Google Shape;239;p31"/>
          <p:cNvSpPr txBox="1">
            <a:spLocks noGrp="1"/>
          </p:cNvSpPr>
          <p:nvPr>
            <p:ph type="subTitle" idx="5"/>
          </p:nvPr>
        </p:nvSpPr>
        <p:spPr>
          <a:xfrm>
            <a:off x="8086500"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0" name="Google Shape;240;p31"/>
          <p:cNvSpPr txBox="1">
            <a:spLocks noGrp="1"/>
          </p:cNvSpPr>
          <p:nvPr>
            <p:ph type="subTitle" idx="6"/>
          </p:nvPr>
        </p:nvSpPr>
        <p:spPr>
          <a:xfrm>
            <a:off x="8086500"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1" name="Google Shape;241;p31"/>
          <p:cNvSpPr txBox="1">
            <a:spLocks noGrp="1"/>
          </p:cNvSpPr>
          <p:nvPr>
            <p:ph type="title"/>
          </p:nvPr>
        </p:nvSpPr>
        <p:spPr>
          <a:xfrm>
            <a:off x="1659000" y="593367"/>
            <a:ext cx="8874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242" name="Google Shape;242;p31"/>
          <p:cNvSpPr txBox="1">
            <a:spLocks noGrp="1"/>
          </p:cNvSpPr>
          <p:nvPr>
            <p:ph type="subTitle" idx="7"/>
          </p:nvPr>
        </p:nvSpPr>
        <p:spPr>
          <a:xfrm>
            <a:off x="4678667"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3" name="Google Shape;243;p31"/>
          <p:cNvSpPr txBox="1">
            <a:spLocks noGrp="1"/>
          </p:cNvSpPr>
          <p:nvPr>
            <p:ph type="subTitle" idx="8"/>
          </p:nvPr>
        </p:nvSpPr>
        <p:spPr>
          <a:xfrm>
            <a:off x="4678700"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4" name="Google Shape;244;p31"/>
          <p:cNvSpPr txBox="1">
            <a:spLocks noGrp="1"/>
          </p:cNvSpPr>
          <p:nvPr>
            <p:ph type="subTitle" idx="9"/>
          </p:nvPr>
        </p:nvSpPr>
        <p:spPr>
          <a:xfrm>
            <a:off x="12707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5" name="Google Shape;245;p31"/>
          <p:cNvSpPr txBox="1">
            <a:spLocks noGrp="1"/>
          </p:cNvSpPr>
          <p:nvPr>
            <p:ph type="subTitle" idx="13"/>
          </p:nvPr>
        </p:nvSpPr>
        <p:spPr>
          <a:xfrm>
            <a:off x="1270833"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6" name="Google Shape;246;p31"/>
          <p:cNvSpPr txBox="1">
            <a:spLocks noGrp="1"/>
          </p:cNvSpPr>
          <p:nvPr>
            <p:ph type="subTitle" idx="14"/>
          </p:nvPr>
        </p:nvSpPr>
        <p:spPr>
          <a:xfrm>
            <a:off x="80865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7" name="Google Shape;247;p31"/>
          <p:cNvSpPr txBox="1">
            <a:spLocks noGrp="1"/>
          </p:cNvSpPr>
          <p:nvPr>
            <p:ph type="subTitle" idx="15"/>
          </p:nvPr>
        </p:nvSpPr>
        <p:spPr>
          <a:xfrm>
            <a:off x="8086500"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248" name="Google Shape;248;p3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49" name="Google Shape;249;p3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50" name="Google Shape;250;p31"/>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51" name="Google Shape;251;p31"/>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972765135"/>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457"/>
        <p:cNvGrpSpPr/>
        <p:nvPr/>
      </p:nvGrpSpPr>
      <p:grpSpPr>
        <a:xfrm>
          <a:off x="0" y="0"/>
          <a:ext cx="0" cy="0"/>
          <a:chOff x="0" y="0"/>
          <a:chExt cx="0" cy="0"/>
        </a:xfrm>
      </p:grpSpPr>
      <p:cxnSp>
        <p:nvCxnSpPr>
          <p:cNvPr id="458" name="Google Shape;458;p5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9" name="Google Shape;459;p5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0" name="Google Shape;460;p52"/>
          <p:cNvCxnSpPr/>
          <p:nvPr/>
        </p:nvCxnSpPr>
        <p:spPr>
          <a:xfrm flipH="1">
            <a:off x="9029533" y="4884600"/>
            <a:ext cx="3764400" cy="2177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605688473"/>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matchingName="Background 3">
  <p:cSld name="Background 3">
    <p:spTree>
      <p:nvGrpSpPr>
        <p:cNvPr id="1" name="Shape 461"/>
        <p:cNvGrpSpPr/>
        <p:nvPr/>
      </p:nvGrpSpPr>
      <p:grpSpPr>
        <a:xfrm>
          <a:off x="0" y="0"/>
          <a:ext cx="0" cy="0"/>
          <a:chOff x="0" y="0"/>
          <a:chExt cx="0" cy="0"/>
        </a:xfrm>
      </p:grpSpPr>
      <p:cxnSp>
        <p:nvCxnSpPr>
          <p:cNvPr id="462" name="Google Shape;462;p5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3" name="Google Shape;463;p5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4" name="Google Shape;464;p53"/>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5" name="Google Shape;465;p53"/>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6" name="Google Shape;466;p53"/>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7" name="Google Shape;467;p53"/>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728138054"/>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386633" y="1766000"/>
            <a:ext cx="9418800" cy="27368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8666"/>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0" name="Google Shape;10;p2"/>
          <p:cNvSpPr txBox="1">
            <a:spLocks noGrp="1"/>
          </p:cNvSpPr>
          <p:nvPr>
            <p:ph type="subTitle" idx="1"/>
          </p:nvPr>
        </p:nvSpPr>
        <p:spPr>
          <a:xfrm>
            <a:off x="1386667" y="4502800"/>
            <a:ext cx="9418800" cy="589200"/>
          </a:xfrm>
          <a:prstGeom prst="rect">
            <a:avLst/>
          </a:prstGeom>
        </p:spPr>
        <p:txBody>
          <a:bodyPr spcFirstLastPara="1" wrap="square" lIns="91425" tIns="91425" rIns="91425" bIns="91425" anchor="b" anchorCtr="0">
            <a:noAutofit/>
          </a:bodyPr>
          <a:lstStyle>
            <a:lvl1pPr lvl="0" algn="ctr">
              <a:lnSpc>
                <a:spcPct val="100000"/>
              </a:lnSpc>
              <a:spcBef>
                <a:spcPts val="0"/>
              </a:spcBef>
              <a:spcAft>
                <a:spcPts val="0"/>
              </a:spcAft>
              <a:buSzPts val="2800"/>
              <a:buNone/>
              <a:defRPr sz="21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cxnSp>
        <p:nvCxnSpPr>
          <p:cNvPr id="11" name="Google Shape;11;p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2" name="Google Shape;12;p2"/>
          <p:cNvCxnSpPr/>
          <p:nvPr/>
        </p:nvCxnSpPr>
        <p:spPr>
          <a:xfrm flipH="1">
            <a:off x="-343967" y="-96733"/>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3" name="Google Shape;13;p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4" name="Google Shape;14;p2"/>
          <p:cNvCxnSpPr/>
          <p:nvPr/>
        </p:nvCxnSpPr>
        <p:spPr>
          <a:xfrm flipH="1">
            <a:off x="8623267" y="5247167"/>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861863289"/>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950967" y="593367"/>
            <a:ext cx="62820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5" name="Google Shape;25;p4"/>
          <p:cNvSpPr txBox="1">
            <a:spLocks noGrp="1"/>
          </p:cNvSpPr>
          <p:nvPr>
            <p:ph type="body" idx="1"/>
          </p:nvPr>
        </p:nvSpPr>
        <p:spPr>
          <a:xfrm>
            <a:off x="951000" y="1697233"/>
            <a:ext cx="10290000" cy="4394400"/>
          </a:xfrm>
          <a:prstGeom prst="rect">
            <a:avLst/>
          </a:prstGeom>
        </p:spPr>
        <p:txBody>
          <a:bodyPr spcFirstLastPara="1" wrap="square" lIns="91425" tIns="91425" rIns="91425" bIns="91425" anchor="t" anchorCtr="0">
            <a:noAutofit/>
          </a:bodyPr>
          <a:lstStyle>
            <a:lvl1pPr marL="609585" lvl="0" indent="-457189">
              <a:lnSpc>
                <a:spcPct val="100000"/>
              </a:lnSpc>
              <a:spcBef>
                <a:spcPts val="0"/>
              </a:spcBef>
              <a:spcAft>
                <a:spcPts val="0"/>
              </a:spcAft>
              <a:buClr>
                <a:schemeClr val="dk1"/>
              </a:buClr>
              <a:buSzPts val="1800"/>
              <a:buFont typeface="Lato"/>
              <a:buChar char="●"/>
              <a:defRPr sz="1467"/>
            </a:lvl1pPr>
            <a:lvl2pPr marL="1219170" lvl="1" indent="-423323">
              <a:spcBef>
                <a:spcPts val="0"/>
              </a:spcBef>
              <a:spcAft>
                <a:spcPts val="0"/>
              </a:spcAft>
              <a:buClr>
                <a:schemeClr val="dk1"/>
              </a:buClr>
              <a:buSzPts val="1400"/>
              <a:buFont typeface="Lato"/>
              <a:buChar char="○"/>
              <a:defRPr/>
            </a:lvl2pPr>
            <a:lvl3pPr marL="1828754" lvl="2" indent="-423323">
              <a:spcBef>
                <a:spcPts val="0"/>
              </a:spcBef>
              <a:spcAft>
                <a:spcPts val="0"/>
              </a:spcAft>
              <a:buClr>
                <a:schemeClr val="dk1"/>
              </a:buClr>
              <a:buSzPts val="1400"/>
              <a:buFont typeface="Lato"/>
              <a:buChar char="■"/>
              <a:defRPr/>
            </a:lvl3pPr>
            <a:lvl4pPr marL="2438339" lvl="3" indent="-423323">
              <a:spcBef>
                <a:spcPts val="0"/>
              </a:spcBef>
              <a:spcAft>
                <a:spcPts val="0"/>
              </a:spcAft>
              <a:buClr>
                <a:schemeClr val="dk1"/>
              </a:buClr>
              <a:buSzPts val="1400"/>
              <a:buFont typeface="Lato"/>
              <a:buChar char="●"/>
              <a:defRPr/>
            </a:lvl4pPr>
            <a:lvl5pPr marL="3047924" lvl="4" indent="-423323">
              <a:spcBef>
                <a:spcPts val="0"/>
              </a:spcBef>
              <a:spcAft>
                <a:spcPts val="0"/>
              </a:spcAft>
              <a:buClr>
                <a:schemeClr val="dk1"/>
              </a:buClr>
              <a:buSzPts val="1400"/>
              <a:buFont typeface="Lato"/>
              <a:buChar char="○"/>
              <a:defRPr/>
            </a:lvl5pPr>
            <a:lvl6pPr marL="3657509" lvl="5" indent="-423323">
              <a:spcBef>
                <a:spcPts val="0"/>
              </a:spcBef>
              <a:spcAft>
                <a:spcPts val="0"/>
              </a:spcAft>
              <a:buClr>
                <a:schemeClr val="dk1"/>
              </a:buClr>
              <a:buSzPts val="1400"/>
              <a:buFont typeface="Lato"/>
              <a:buChar char="■"/>
              <a:defRPr/>
            </a:lvl6pPr>
            <a:lvl7pPr marL="4267093" lvl="6" indent="-423323">
              <a:spcBef>
                <a:spcPts val="0"/>
              </a:spcBef>
              <a:spcAft>
                <a:spcPts val="0"/>
              </a:spcAft>
              <a:buClr>
                <a:schemeClr val="dk1"/>
              </a:buClr>
              <a:buSzPts val="1400"/>
              <a:buFont typeface="Lato"/>
              <a:buChar char="●"/>
              <a:defRPr/>
            </a:lvl7pPr>
            <a:lvl8pPr marL="4876678" lvl="7" indent="-423323">
              <a:spcBef>
                <a:spcPts val="0"/>
              </a:spcBef>
              <a:spcAft>
                <a:spcPts val="0"/>
              </a:spcAft>
              <a:buClr>
                <a:schemeClr val="dk1"/>
              </a:buClr>
              <a:buSzPts val="1400"/>
              <a:buFont typeface="Lato"/>
              <a:buChar char="○"/>
              <a:defRPr/>
            </a:lvl8pPr>
            <a:lvl9pPr marL="5486263" lvl="8" indent="-423323">
              <a:spcBef>
                <a:spcPts val="0"/>
              </a:spcBef>
              <a:spcAft>
                <a:spcPts val="0"/>
              </a:spcAft>
              <a:buClr>
                <a:schemeClr val="dk1"/>
              </a:buClr>
              <a:buSzPts val="1400"/>
              <a:buFont typeface="Lato"/>
              <a:buChar char="■"/>
              <a:defRPr/>
            </a:lvl9pPr>
          </a:lstStyle>
          <a:p>
            <a:endParaRPr/>
          </a:p>
        </p:txBody>
      </p:sp>
      <p:cxnSp>
        <p:nvCxnSpPr>
          <p:cNvPr id="26" name="Google Shape;26;p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7" name="Google Shape;27;p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 name="Google Shape;28;p4"/>
          <p:cNvCxnSpPr/>
          <p:nvPr/>
        </p:nvCxnSpPr>
        <p:spPr>
          <a:xfrm>
            <a:off x="9179867" y="-151467"/>
            <a:ext cx="3420800" cy="1741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4128458396"/>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cxnSp>
        <p:nvCxnSpPr>
          <p:cNvPr id="40" name="Google Shape;40;p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 name="Google Shape;41;p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450458487"/>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42"/>
        <p:cNvGrpSpPr/>
        <p:nvPr/>
      </p:nvGrpSpPr>
      <p:grpSpPr>
        <a:xfrm>
          <a:off x="0" y="0"/>
          <a:ext cx="0" cy="0"/>
          <a:chOff x="0" y="0"/>
          <a:chExt cx="0" cy="0"/>
        </a:xfrm>
      </p:grpSpPr>
      <p:sp>
        <p:nvSpPr>
          <p:cNvPr id="43" name="Google Shape;43;p7"/>
          <p:cNvSpPr txBox="1">
            <a:spLocks noGrp="1"/>
          </p:cNvSpPr>
          <p:nvPr>
            <p:ph type="subTitle" idx="1"/>
          </p:nvPr>
        </p:nvSpPr>
        <p:spPr>
          <a:xfrm>
            <a:off x="2996667" y="1910733"/>
            <a:ext cx="2450800" cy="476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9pPr>
          </a:lstStyle>
          <a:p>
            <a:endParaRPr/>
          </a:p>
        </p:txBody>
      </p:sp>
      <p:sp>
        <p:nvSpPr>
          <p:cNvPr id="44" name="Google Shape;44;p7"/>
          <p:cNvSpPr txBox="1">
            <a:spLocks noGrp="1"/>
          </p:cNvSpPr>
          <p:nvPr>
            <p:ph type="subTitle" idx="2"/>
          </p:nvPr>
        </p:nvSpPr>
        <p:spPr>
          <a:xfrm>
            <a:off x="2996667" y="2386733"/>
            <a:ext cx="6880400" cy="3672000"/>
          </a:xfrm>
          <a:prstGeom prst="rect">
            <a:avLst/>
          </a:prstGeom>
        </p:spPr>
        <p:txBody>
          <a:bodyPr spcFirstLastPara="1" wrap="square" lIns="91425" tIns="91425" rIns="91425" bIns="91425" anchor="t" anchorCtr="0">
            <a:noAutofit/>
          </a:bodyPr>
          <a:lstStyle>
            <a:lvl1pPr marR="67732" lvl="0" rtl="0">
              <a:lnSpc>
                <a:spcPct val="166000"/>
              </a:lnSpc>
              <a:spcBef>
                <a:spcPts val="0"/>
              </a:spcBef>
              <a:spcAft>
                <a:spcPts val="0"/>
              </a:spcAft>
              <a:buClr>
                <a:schemeClr val="accent1"/>
              </a:buClr>
              <a:buSzPts val="1400"/>
              <a:buChar char="●"/>
              <a:defRPr sz="1867">
                <a:solidFill>
                  <a:srgbClr val="374957"/>
                </a:solidFill>
              </a:defRPr>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
        <p:nvSpPr>
          <p:cNvPr id="45" name="Google Shape;45;p7"/>
          <p:cNvSpPr txBox="1">
            <a:spLocks noGrp="1"/>
          </p:cNvSpPr>
          <p:nvPr>
            <p:ph type="title"/>
          </p:nvPr>
        </p:nvSpPr>
        <p:spPr>
          <a:xfrm>
            <a:off x="950967" y="593367"/>
            <a:ext cx="5729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46" name="Google Shape;46;p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7" name="Google Shape;47;p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869621043"/>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2"/>
        <p:cNvGrpSpPr/>
        <p:nvPr/>
      </p:nvGrpSpPr>
      <p:grpSpPr>
        <a:xfrm>
          <a:off x="0" y="0"/>
          <a:ext cx="0" cy="0"/>
          <a:chOff x="0" y="0"/>
          <a:chExt cx="0" cy="0"/>
        </a:xfrm>
      </p:grpSpPr>
    </p:spTree>
    <p:extLst>
      <p:ext uri="{BB962C8B-B14F-4D97-AF65-F5344CB8AC3E}">
        <p14:creationId xmlns:p14="http://schemas.microsoft.com/office/powerpoint/2010/main" val="3579911579"/>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73"/>
        <p:cNvGrpSpPr/>
        <p:nvPr/>
      </p:nvGrpSpPr>
      <p:grpSpPr>
        <a:xfrm>
          <a:off x="0" y="0"/>
          <a:ext cx="0" cy="0"/>
          <a:chOff x="0" y="0"/>
          <a:chExt cx="0" cy="0"/>
        </a:xfrm>
      </p:grpSpPr>
      <p:sp>
        <p:nvSpPr>
          <p:cNvPr id="74" name="Google Shape;74;p13"/>
          <p:cNvSpPr txBox="1">
            <a:spLocks noGrp="1"/>
          </p:cNvSpPr>
          <p:nvPr>
            <p:ph type="title"/>
          </p:nvPr>
        </p:nvSpPr>
        <p:spPr>
          <a:xfrm>
            <a:off x="950967" y="593367"/>
            <a:ext cx="47784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75" name="Google Shape;75;p13"/>
          <p:cNvSpPr txBox="1">
            <a:spLocks noGrp="1"/>
          </p:cNvSpPr>
          <p:nvPr>
            <p:ph type="subTitle" idx="1"/>
          </p:nvPr>
        </p:nvSpPr>
        <p:spPr>
          <a:xfrm>
            <a:off x="6668000" y="25905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76" name="Google Shape;76;p13"/>
          <p:cNvSpPr txBox="1">
            <a:spLocks noGrp="1"/>
          </p:cNvSpPr>
          <p:nvPr>
            <p:ph type="subTitle" idx="2"/>
          </p:nvPr>
        </p:nvSpPr>
        <p:spPr>
          <a:xfrm>
            <a:off x="6668000" y="30068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7" name="Google Shape;77;p13"/>
          <p:cNvSpPr txBox="1">
            <a:spLocks noGrp="1"/>
          </p:cNvSpPr>
          <p:nvPr>
            <p:ph type="subTitle" idx="3"/>
          </p:nvPr>
        </p:nvSpPr>
        <p:spPr>
          <a:xfrm>
            <a:off x="2206933" y="25905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78" name="Google Shape;78;p13"/>
          <p:cNvSpPr txBox="1">
            <a:spLocks noGrp="1"/>
          </p:cNvSpPr>
          <p:nvPr>
            <p:ph type="subTitle" idx="4"/>
          </p:nvPr>
        </p:nvSpPr>
        <p:spPr>
          <a:xfrm>
            <a:off x="2206933" y="30068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9" name="Google Shape;79;p13"/>
          <p:cNvSpPr txBox="1">
            <a:spLocks noGrp="1"/>
          </p:cNvSpPr>
          <p:nvPr>
            <p:ph type="subTitle" idx="5"/>
          </p:nvPr>
        </p:nvSpPr>
        <p:spPr>
          <a:xfrm>
            <a:off x="6668000" y="49652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80" name="Google Shape;80;p13"/>
          <p:cNvSpPr txBox="1">
            <a:spLocks noGrp="1"/>
          </p:cNvSpPr>
          <p:nvPr>
            <p:ph type="subTitle" idx="6"/>
          </p:nvPr>
        </p:nvSpPr>
        <p:spPr>
          <a:xfrm>
            <a:off x="6668000" y="53815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1" name="Google Shape;81;p13"/>
          <p:cNvSpPr txBox="1">
            <a:spLocks noGrp="1"/>
          </p:cNvSpPr>
          <p:nvPr>
            <p:ph type="subTitle" idx="7"/>
          </p:nvPr>
        </p:nvSpPr>
        <p:spPr>
          <a:xfrm>
            <a:off x="2206933" y="49652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82" name="Google Shape;82;p13"/>
          <p:cNvSpPr txBox="1">
            <a:spLocks noGrp="1"/>
          </p:cNvSpPr>
          <p:nvPr>
            <p:ph type="subTitle" idx="8"/>
          </p:nvPr>
        </p:nvSpPr>
        <p:spPr>
          <a:xfrm>
            <a:off x="2207000" y="53815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3" name="Google Shape;83;p13"/>
          <p:cNvSpPr txBox="1">
            <a:spLocks noGrp="1"/>
          </p:cNvSpPr>
          <p:nvPr>
            <p:ph type="title" idx="9" hasCustomPrompt="1"/>
          </p:nvPr>
        </p:nvSpPr>
        <p:spPr>
          <a:xfrm>
            <a:off x="3171533" y="17381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4" name="Google Shape;84;p13"/>
          <p:cNvSpPr txBox="1">
            <a:spLocks noGrp="1"/>
          </p:cNvSpPr>
          <p:nvPr>
            <p:ph type="title" idx="13" hasCustomPrompt="1"/>
          </p:nvPr>
        </p:nvSpPr>
        <p:spPr>
          <a:xfrm>
            <a:off x="7632600" y="17381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5" name="Google Shape;85;p13"/>
          <p:cNvSpPr txBox="1">
            <a:spLocks noGrp="1"/>
          </p:cNvSpPr>
          <p:nvPr>
            <p:ph type="title" idx="14" hasCustomPrompt="1"/>
          </p:nvPr>
        </p:nvSpPr>
        <p:spPr>
          <a:xfrm>
            <a:off x="3171600" y="41103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6" name="Google Shape;86;p13"/>
          <p:cNvSpPr txBox="1">
            <a:spLocks noGrp="1"/>
          </p:cNvSpPr>
          <p:nvPr>
            <p:ph type="title" idx="15" hasCustomPrompt="1"/>
          </p:nvPr>
        </p:nvSpPr>
        <p:spPr>
          <a:xfrm>
            <a:off x="7632600" y="41103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cxnSp>
        <p:nvCxnSpPr>
          <p:cNvPr id="87" name="Google Shape;87;p1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88" name="Google Shape;88;p1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714245130"/>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matchingName="Table of contents 1">
  <p:cSld name="Table of contents 1">
    <p:spTree>
      <p:nvGrpSpPr>
        <p:cNvPr id="1" name="Shape 89"/>
        <p:cNvGrpSpPr/>
        <p:nvPr/>
      </p:nvGrpSpPr>
      <p:grpSpPr>
        <a:xfrm>
          <a:off x="0" y="0"/>
          <a:ext cx="0" cy="0"/>
          <a:chOff x="0" y="0"/>
          <a:chExt cx="0" cy="0"/>
        </a:xfrm>
      </p:grpSpPr>
      <p:sp>
        <p:nvSpPr>
          <p:cNvPr id="90" name="Google Shape;90;p14"/>
          <p:cNvSpPr txBox="1">
            <a:spLocks noGrp="1"/>
          </p:cNvSpPr>
          <p:nvPr>
            <p:ph type="title"/>
          </p:nvPr>
        </p:nvSpPr>
        <p:spPr>
          <a:xfrm>
            <a:off x="9600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1" name="Google Shape;91;p14"/>
          <p:cNvSpPr txBox="1">
            <a:spLocks noGrp="1"/>
          </p:cNvSpPr>
          <p:nvPr>
            <p:ph type="title" idx="2" hasCustomPrompt="1"/>
          </p:nvPr>
        </p:nvSpPr>
        <p:spPr>
          <a:xfrm>
            <a:off x="19768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2" name="Google Shape;92;p14"/>
          <p:cNvSpPr txBox="1">
            <a:spLocks noGrp="1"/>
          </p:cNvSpPr>
          <p:nvPr>
            <p:ph type="subTitle" idx="1"/>
          </p:nvPr>
        </p:nvSpPr>
        <p:spPr>
          <a:xfrm>
            <a:off x="960000" y="2774932"/>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3" name="Google Shape;93;p14"/>
          <p:cNvSpPr txBox="1">
            <a:spLocks noGrp="1"/>
          </p:cNvSpPr>
          <p:nvPr>
            <p:ph type="title" idx="3"/>
          </p:nvPr>
        </p:nvSpPr>
        <p:spPr>
          <a:xfrm>
            <a:off x="45384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4" name="Google Shape;94;p14"/>
          <p:cNvSpPr txBox="1">
            <a:spLocks noGrp="1"/>
          </p:cNvSpPr>
          <p:nvPr>
            <p:ph type="title" idx="4" hasCustomPrompt="1"/>
          </p:nvPr>
        </p:nvSpPr>
        <p:spPr>
          <a:xfrm>
            <a:off x="55552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5" name="Google Shape;95;p14"/>
          <p:cNvSpPr txBox="1">
            <a:spLocks noGrp="1"/>
          </p:cNvSpPr>
          <p:nvPr>
            <p:ph type="subTitle" idx="5"/>
          </p:nvPr>
        </p:nvSpPr>
        <p:spPr>
          <a:xfrm>
            <a:off x="4538400" y="2774944"/>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6" name="Google Shape;96;p14"/>
          <p:cNvSpPr txBox="1">
            <a:spLocks noGrp="1"/>
          </p:cNvSpPr>
          <p:nvPr>
            <p:ph type="title" idx="6"/>
          </p:nvPr>
        </p:nvSpPr>
        <p:spPr>
          <a:xfrm>
            <a:off x="81168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7" name="Google Shape;97;p14"/>
          <p:cNvSpPr txBox="1">
            <a:spLocks noGrp="1"/>
          </p:cNvSpPr>
          <p:nvPr>
            <p:ph type="title" idx="7" hasCustomPrompt="1"/>
          </p:nvPr>
        </p:nvSpPr>
        <p:spPr>
          <a:xfrm>
            <a:off x="91336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8" name="Google Shape;98;p14"/>
          <p:cNvSpPr txBox="1">
            <a:spLocks noGrp="1"/>
          </p:cNvSpPr>
          <p:nvPr>
            <p:ph type="subTitle" idx="8"/>
          </p:nvPr>
        </p:nvSpPr>
        <p:spPr>
          <a:xfrm>
            <a:off x="8116800" y="2774944"/>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9" name="Google Shape;99;p14"/>
          <p:cNvSpPr txBox="1">
            <a:spLocks noGrp="1"/>
          </p:cNvSpPr>
          <p:nvPr>
            <p:ph type="title" idx="9"/>
          </p:nvPr>
        </p:nvSpPr>
        <p:spPr>
          <a:xfrm>
            <a:off x="9600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0" name="Google Shape;100;p14"/>
          <p:cNvSpPr txBox="1">
            <a:spLocks noGrp="1"/>
          </p:cNvSpPr>
          <p:nvPr>
            <p:ph type="title" idx="13" hasCustomPrompt="1"/>
          </p:nvPr>
        </p:nvSpPr>
        <p:spPr>
          <a:xfrm>
            <a:off x="19768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1" name="Google Shape;101;p14"/>
          <p:cNvSpPr txBox="1">
            <a:spLocks noGrp="1"/>
          </p:cNvSpPr>
          <p:nvPr>
            <p:ph type="subTitle" idx="14"/>
          </p:nvPr>
        </p:nvSpPr>
        <p:spPr>
          <a:xfrm>
            <a:off x="9600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2" name="Google Shape;102;p14"/>
          <p:cNvSpPr txBox="1">
            <a:spLocks noGrp="1"/>
          </p:cNvSpPr>
          <p:nvPr>
            <p:ph type="title" idx="15"/>
          </p:nvPr>
        </p:nvSpPr>
        <p:spPr>
          <a:xfrm>
            <a:off x="45384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3" name="Google Shape;103;p14"/>
          <p:cNvSpPr txBox="1">
            <a:spLocks noGrp="1"/>
          </p:cNvSpPr>
          <p:nvPr>
            <p:ph type="title" idx="16" hasCustomPrompt="1"/>
          </p:nvPr>
        </p:nvSpPr>
        <p:spPr>
          <a:xfrm>
            <a:off x="55552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4" name="Google Shape;104;p14"/>
          <p:cNvSpPr txBox="1">
            <a:spLocks noGrp="1"/>
          </p:cNvSpPr>
          <p:nvPr>
            <p:ph type="subTitle" idx="17"/>
          </p:nvPr>
        </p:nvSpPr>
        <p:spPr>
          <a:xfrm>
            <a:off x="45384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5" name="Google Shape;105;p14"/>
          <p:cNvSpPr txBox="1">
            <a:spLocks noGrp="1"/>
          </p:cNvSpPr>
          <p:nvPr>
            <p:ph type="title" idx="18"/>
          </p:nvPr>
        </p:nvSpPr>
        <p:spPr>
          <a:xfrm>
            <a:off x="81168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6" name="Google Shape;106;p14"/>
          <p:cNvSpPr txBox="1">
            <a:spLocks noGrp="1"/>
          </p:cNvSpPr>
          <p:nvPr>
            <p:ph type="title" idx="19" hasCustomPrompt="1"/>
          </p:nvPr>
        </p:nvSpPr>
        <p:spPr>
          <a:xfrm>
            <a:off x="91336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7" name="Google Shape;107;p14"/>
          <p:cNvSpPr txBox="1">
            <a:spLocks noGrp="1"/>
          </p:cNvSpPr>
          <p:nvPr>
            <p:ph type="subTitle" idx="20"/>
          </p:nvPr>
        </p:nvSpPr>
        <p:spPr>
          <a:xfrm>
            <a:off x="81168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8" name="Google Shape;108;p14"/>
          <p:cNvSpPr txBox="1">
            <a:spLocks noGrp="1"/>
          </p:cNvSpPr>
          <p:nvPr>
            <p:ph type="title" idx="21"/>
          </p:nvPr>
        </p:nvSpPr>
        <p:spPr>
          <a:xfrm>
            <a:off x="3109867" y="593367"/>
            <a:ext cx="597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09" name="Google Shape;109;p1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0" name="Google Shape;110;p1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1" name="Google Shape;111;p14"/>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12" name="Google Shape;112;p14"/>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939635176"/>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154"/>
        <p:cNvGrpSpPr/>
        <p:nvPr/>
      </p:nvGrpSpPr>
      <p:grpSpPr>
        <a:xfrm>
          <a:off x="0" y="0"/>
          <a:ext cx="0" cy="0"/>
          <a:chOff x="0" y="0"/>
          <a:chExt cx="0" cy="0"/>
        </a:xfrm>
      </p:grpSpPr>
      <p:sp>
        <p:nvSpPr>
          <p:cNvPr id="155" name="Google Shape;155;p21"/>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56" name="Google Shape;156;p2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7" name="Google Shape;157;p2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8" name="Google Shape;158;p21"/>
          <p:cNvCxnSpPr/>
          <p:nvPr/>
        </p:nvCxnSpPr>
        <p:spPr>
          <a:xfrm>
            <a:off x="9609800" y="-204233"/>
            <a:ext cx="2827200" cy="1698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2934976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six columns 1 -">
  <p:cSld name="Title and six columns 1 -">
    <p:spTree>
      <p:nvGrpSpPr>
        <p:cNvPr id="1" name="Shape 252"/>
        <p:cNvGrpSpPr/>
        <p:nvPr/>
      </p:nvGrpSpPr>
      <p:grpSpPr>
        <a:xfrm>
          <a:off x="0" y="0"/>
          <a:ext cx="0" cy="0"/>
          <a:chOff x="0" y="0"/>
          <a:chExt cx="0" cy="0"/>
        </a:xfrm>
      </p:grpSpPr>
      <p:sp>
        <p:nvSpPr>
          <p:cNvPr id="253" name="Google Shape;253;p32"/>
          <p:cNvSpPr txBox="1">
            <a:spLocks noGrp="1"/>
          </p:cNvSpPr>
          <p:nvPr>
            <p:ph type="subTitle" idx="1"/>
          </p:nvPr>
        </p:nvSpPr>
        <p:spPr>
          <a:xfrm>
            <a:off x="45520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4" name="Google Shape;254;p32"/>
          <p:cNvSpPr txBox="1">
            <a:spLocks noGrp="1"/>
          </p:cNvSpPr>
          <p:nvPr>
            <p:ph type="subTitle" idx="2"/>
          </p:nvPr>
        </p:nvSpPr>
        <p:spPr>
          <a:xfrm>
            <a:off x="47522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5" name="Google Shape;255;p32"/>
          <p:cNvSpPr txBox="1">
            <a:spLocks noGrp="1"/>
          </p:cNvSpPr>
          <p:nvPr>
            <p:ph type="subTitle" idx="3"/>
          </p:nvPr>
        </p:nvSpPr>
        <p:spPr>
          <a:xfrm>
            <a:off x="9409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6" name="Google Shape;256;p32"/>
          <p:cNvSpPr txBox="1">
            <a:spLocks noGrp="1"/>
          </p:cNvSpPr>
          <p:nvPr>
            <p:ph type="subTitle" idx="4"/>
          </p:nvPr>
        </p:nvSpPr>
        <p:spPr>
          <a:xfrm>
            <a:off x="11411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7" name="Google Shape;257;p32"/>
          <p:cNvSpPr txBox="1">
            <a:spLocks noGrp="1"/>
          </p:cNvSpPr>
          <p:nvPr>
            <p:ph type="subTitle" idx="5"/>
          </p:nvPr>
        </p:nvSpPr>
        <p:spPr>
          <a:xfrm>
            <a:off x="8163100"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8" name="Google Shape;258;p32"/>
          <p:cNvSpPr txBox="1">
            <a:spLocks noGrp="1"/>
          </p:cNvSpPr>
          <p:nvPr>
            <p:ph type="subTitle" idx="6"/>
          </p:nvPr>
        </p:nvSpPr>
        <p:spPr>
          <a:xfrm>
            <a:off x="8363300"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9" name="Google Shape;259;p32"/>
          <p:cNvSpPr txBox="1">
            <a:spLocks noGrp="1"/>
          </p:cNvSpPr>
          <p:nvPr>
            <p:ph type="subTitle" idx="7"/>
          </p:nvPr>
        </p:nvSpPr>
        <p:spPr>
          <a:xfrm>
            <a:off x="4552067"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0" name="Google Shape;260;p32"/>
          <p:cNvSpPr txBox="1">
            <a:spLocks noGrp="1"/>
          </p:cNvSpPr>
          <p:nvPr>
            <p:ph type="subTitle" idx="8"/>
          </p:nvPr>
        </p:nvSpPr>
        <p:spPr>
          <a:xfrm>
            <a:off x="4752267"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1" name="Google Shape;261;p32"/>
          <p:cNvSpPr txBox="1">
            <a:spLocks noGrp="1"/>
          </p:cNvSpPr>
          <p:nvPr>
            <p:ph type="subTitle" idx="9"/>
          </p:nvPr>
        </p:nvSpPr>
        <p:spPr>
          <a:xfrm>
            <a:off x="940967"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2" name="Google Shape;262;p32"/>
          <p:cNvSpPr txBox="1">
            <a:spLocks noGrp="1"/>
          </p:cNvSpPr>
          <p:nvPr>
            <p:ph type="subTitle" idx="13"/>
          </p:nvPr>
        </p:nvSpPr>
        <p:spPr>
          <a:xfrm>
            <a:off x="1141167"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3" name="Google Shape;263;p32"/>
          <p:cNvSpPr txBox="1">
            <a:spLocks noGrp="1"/>
          </p:cNvSpPr>
          <p:nvPr>
            <p:ph type="subTitle" idx="14"/>
          </p:nvPr>
        </p:nvSpPr>
        <p:spPr>
          <a:xfrm>
            <a:off x="8163100"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4" name="Google Shape;264;p32"/>
          <p:cNvSpPr txBox="1">
            <a:spLocks noGrp="1"/>
          </p:cNvSpPr>
          <p:nvPr>
            <p:ph type="subTitle" idx="15"/>
          </p:nvPr>
        </p:nvSpPr>
        <p:spPr>
          <a:xfrm>
            <a:off x="8363300"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5" name="Google Shape;265;p32"/>
          <p:cNvSpPr txBox="1">
            <a:spLocks noGrp="1"/>
          </p:cNvSpPr>
          <p:nvPr>
            <p:ph type="title"/>
          </p:nvPr>
        </p:nvSpPr>
        <p:spPr>
          <a:xfrm>
            <a:off x="950967" y="593367"/>
            <a:ext cx="8107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66" name="Google Shape;266;p3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67" name="Google Shape;267;p3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377997814"/>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159"/>
        <p:cNvGrpSpPr/>
        <p:nvPr/>
      </p:nvGrpSpPr>
      <p:grpSpPr>
        <a:xfrm>
          <a:off x="0" y="0"/>
          <a:ext cx="0" cy="0"/>
          <a:chOff x="0" y="0"/>
          <a:chExt cx="0" cy="0"/>
        </a:xfrm>
      </p:grpSpPr>
      <p:cxnSp>
        <p:nvCxnSpPr>
          <p:cNvPr id="160" name="Google Shape;160;p2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61" name="Google Shape;161;p2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62" name="Google Shape;162;p22"/>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3" name="Google Shape;163;p22"/>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4" name="Google Shape;164;p22"/>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5" name="Google Shape;165;p22"/>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166" name="Google Shape;166;p22"/>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Tree>
    <p:extLst>
      <p:ext uri="{BB962C8B-B14F-4D97-AF65-F5344CB8AC3E}">
        <p14:creationId xmlns:p14="http://schemas.microsoft.com/office/powerpoint/2010/main" val="1017644273"/>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matchingName="Section header 2">
  <p:cSld name="Section header 2">
    <p:spTree>
      <p:nvGrpSpPr>
        <p:cNvPr id="1" name="Shape 192"/>
        <p:cNvGrpSpPr/>
        <p:nvPr/>
      </p:nvGrpSpPr>
      <p:grpSpPr>
        <a:xfrm>
          <a:off x="0" y="0"/>
          <a:ext cx="0" cy="0"/>
          <a:chOff x="0" y="0"/>
          <a:chExt cx="0" cy="0"/>
        </a:xfrm>
      </p:grpSpPr>
      <p:sp>
        <p:nvSpPr>
          <p:cNvPr id="193" name="Google Shape;193;p26"/>
          <p:cNvSpPr txBox="1">
            <a:spLocks noGrp="1"/>
          </p:cNvSpPr>
          <p:nvPr>
            <p:ph type="title"/>
          </p:nvPr>
        </p:nvSpPr>
        <p:spPr>
          <a:xfrm>
            <a:off x="6608133" y="3289833"/>
            <a:ext cx="3300400" cy="865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4667"/>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194" name="Google Shape;194;p26"/>
          <p:cNvSpPr txBox="1">
            <a:spLocks noGrp="1"/>
          </p:cNvSpPr>
          <p:nvPr>
            <p:ph type="title" idx="2" hasCustomPrompt="1"/>
          </p:nvPr>
        </p:nvSpPr>
        <p:spPr>
          <a:xfrm>
            <a:off x="6608133" y="1869767"/>
            <a:ext cx="2201200" cy="13044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9333">
                <a:solidFill>
                  <a:schemeClr val="accent1"/>
                </a:solidFill>
              </a:defRPr>
            </a:lvl1pPr>
            <a:lvl2pPr lvl="1" rtl="0">
              <a:spcBef>
                <a:spcPts val="0"/>
              </a:spcBef>
              <a:spcAft>
                <a:spcPts val="0"/>
              </a:spcAft>
              <a:buSzPts val="6000"/>
              <a:buNone/>
              <a:defRPr sz="8000" b="1"/>
            </a:lvl2pPr>
            <a:lvl3pPr lvl="2" rtl="0">
              <a:spcBef>
                <a:spcPts val="0"/>
              </a:spcBef>
              <a:spcAft>
                <a:spcPts val="0"/>
              </a:spcAft>
              <a:buSzPts val="6000"/>
              <a:buNone/>
              <a:defRPr sz="8000" b="1"/>
            </a:lvl3pPr>
            <a:lvl4pPr lvl="3" rtl="0">
              <a:spcBef>
                <a:spcPts val="0"/>
              </a:spcBef>
              <a:spcAft>
                <a:spcPts val="0"/>
              </a:spcAft>
              <a:buSzPts val="6000"/>
              <a:buNone/>
              <a:defRPr sz="8000" b="1"/>
            </a:lvl4pPr>
            <a:lvl5pPr lvl="4" rtl="0">
              <a:spcBef>
                <a:spcPts val="0"/>
              </a:spcBef>
              <a:spcAft>
                <a:spcPts val="0"/>
              </a:spcAft>
              <a:buSzPts val="6000"/>
              <a:buNone/>
              <a:defRPr sz="8000" b="1"/>
            </a:lvl5pPr>
            <a:lvl6pPr lvl="5" rtl="0">
              <a:spcBef>
                <a:spcPts val="0"/>
              </a:spcBef>
              <a:spcAft>
                <a:spcPts val="0"/>
              </a:spcAft>
              <a:buSzPts val="6000"/>
              <a:buNone/>
              <a:defRPr sz="8000" b="1"/>
            </a:lvl6pPr>
            <a:lvl7pPr lvl="6" rtl="0">
              <a:spcBef>
                <a:spcPts val="0"/>
              </a:spcBef>
              <a:spcAft>
                <a:spcPts val="0"/>
              </a:spcAft>
              <a:buSzPts val="6000"/>
              <a:buNone/>
              <a:defRPr sz="8000" b="1"/>
            </a:lvl7pPr>
            <a:lvl8pPr lvl="7" rtl="0">
              <a:spcBef>
                <a:spcPts val="0"/>
              </a:spcBef>
              <a:spcAft>
                <a:spcPts val="0"/>
              </a:spcAft>
              <a:buSzPts val="6000"/>
              <a:buNone/>
              <a:defRPr sz="8000" b="1"/>
            </a:lvl8pPr>
            <a:lvl9pPr lvl="8" rtl="0">
              <a:spcBef>
                <a:spcPts val="0"/>
              </a:spcBef>
              <a:spcAft>
                <a:spcPts val="0"/>
              </a:spcAft>
              <a:buSzPts val="6000"/>
              <a:buNone/>
              <a:defRPr sz="8000" b="1"/>
            </a:lvl9pPr>
          </a:lstStyle>
          <a:p>
            <a:r>
              <a:t>xx%</a:t>
            </a:r>
          </a:p>
        </p:txBody>
      </p:sp>
      <p:sp>
        <p:nvSpPr>
          <p:cNvPr id="195" name="Google Shape;195;p26"/>
          <p:cNvSpPr txBox="1">
            <a:spLocks noGrp="1"/>
          </p:cNvSpPr>
          <p:nvPr>
            <p:ph type="subTitle" idx="1"/>
          </p:nvPr>
        </p:nvSpPr>
        <p:spPr>
          <a:xfrm>
            <a:off x="6608133" y="4155033"/>
            <a:ext cx="3300400" cy="83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96" name="Google Shape;196;p2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7" name="Google Shape;197;p2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8" name="Google Shape;198;p26"/>
          <p:cNvCxnSpPr/>
          <p:nvPr/>
        </p:nvCxnSpPr>
        <p:spPr>
          <a:xfrm>
            <a:off x="-279467" y="3203267"/>
            <a:ext cx="4192400" cy="3719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367051773"/>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matchingName="Section header 3">
  <p:cSld name="Section header 3">
    <p:spTree>
      <p:nvGrpSpPr>
        <p:cNvPr id="1" name="Shape 199"/>
        <p:cNvGrpSpPr/>
        <p:nvPr/>
      </p:nvGrpSpPr>
      <p:grpSpPr>
        <a:xfrm>
          <a:off x="0" y="0"/>
          <a:ext cx="0" cy="0"/>
          <a:chOff x="0" y="0"/>
          <a:chExt cx="0" cy="0"/>
        </a:xfrm>
      </p:grpSpPr>
      <p:sp>
        <p:nvSpPr>
          <p:cNvPr id="200" name="Google Shape;200;p27"/>
          <p:cNvSpPr txBox="1">
            <a:spLocks noGrp="1"/>
          </p:cNvSpPr>
          <p:nvPr>
            <p:ph type="title"/>
          </p:nvPr>
        </p:nvSpPr>
        <p:spPr>
          <a:xfrm>
            <a:off x="5831800" y="1259000"/>
            <a:ext cx="3300400" cy="865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4667"/>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201" name="Google Shape;201;p27"/>
          <p:cNvSpPr txBox="1">
            <a:spLocks noGrp="1"/>
          </p:cNvSpPr>
          <p:nvPr>
            <p:ph type="title" idx="2" hasCustomPrompt="1"/>
          </p:nvPr>
        </p:nvSpPr>
        <p:spPr>
          <a:xfrm>
            <a:off x="3059800" y="1462200"/>
            <a:ext cx="2201200" cy="1304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9333">
                <a:solidFill>
                  <a:schemeClr val="accent1"/>
                </a:solidFill>
              </a:defRPr>
            </a:lvl1pPr>
            <a:lvl2pPr lvl="1" rtl="0">
              <a:spcBef>
                <a:spcPts val="0"/>
              </a:spcBef>
              <a:spcAft>
                <a:spcPts val="0"/>
              </a:spcAft>
              <a:buSzPts val="6000"/>
              <a:buNone/>
              <a:defRPr sz="8000" b="1"/>
            </a:lvl2pPr>
            <a:lvl3pPr lvl="2" rtl="0">
              <a:spcBef>
                <a:spcPts val="0"/>
              </a:spcBef>
              <a:spcAft>
                <a:spcPts val="0"/>
              </a:spcAft>
              <a:buSzPts val="6000"/>
              <a:buNone/>
              <a:defRPr sz="8000" b="1"/>
            </a:lvl3pPr>
            <a:lvl4pPr lvl="3" rtl="0">
              <a:spcBef>
                <a:spcPts val="0"/>
              </a:spcBef>
              <a:spcAft>
                <a:spcPts val="0"/>
              </a:spcAft>
              <a:buSzPts val="6000"/>
              <a:buNone/>
              <a:defRPr sz="8000" b="1"/>
            </a:lvl4pPr>
            <a:lvl5pPr lvl="4" rtl="0">
              <a:spcBef>
                <a:spcPts val="0"/>
              </a:spcBef>
              <a:spcAft>
                <a:spcPts val="0"/>
              </a:spcAft>
              <a:buSzPts val="6000"/>
              <a:buNone/>
              <a:defRPr sz="8000" b="1"/>
            </a:lvl5pPr>
            <a:lvl6pPr lvl="5" rtl="0">
              <a:spcBef>
                <a:spcPts val="0"/>
              </a:spcBef>
              <a:spcAft>
                <a:spcPts val="0"/>
              </a:spcAft>
              <a:buSzPts val="6000"/>
              <a:buNone/>
              <a:defRPr sz="8000" b="1"/>
            </a:lvl6pPr>
            <a:lvl7pPr lvl="6" rtl="0">
              <a:spcBef>
                <a:spcPts val="0"/>
              </a:spcBef>
              <a:spcAft>
                <a:spcPts val="0"/>
              </a:spcAft>
              <a:buSzPts val="6000"/>
              <a:buNone/>
              <a:defRPr sz="8000" b="1"/>
            </a:lvl7pPr>
            <a:lvl8pPr lvl="7" rtl="0">
              <a:spcBef>
                <a:spcPts val="0"/>
              </a:spcBef>
              <a:spcAft>
                <a:spcPts val="0"/>
              </a:spcAft>
              <a:buSzPts val="6000"/>
              <a:buNone/>
              <a:defRPr sz="8000" b="1"/>
            </a:lvl8pPr>
            <a:lvl9pPr lvl="8" rtl="0">
              <a:spcBef>
                <a:spcPts val="0"/>
              </a:spcBef>
              <a:spcAft>
                <a:spcPts val="0"/>
              </a:spcAft>
              <a:buSzPts val="6000"/>
              <a:buNone/>
              <a:defRPr sz="8000" b="1"/>
            </a:lvl9pPr>
          </a:lstStyle>
          <a:p>
            <a:r>
              <a:t>xx%</a:t>
            </a:r>
          </a:p>
        </p:txBody>
      </p:sp>
      <p:sp>
        <p:nvSpPr>
          <p:cNvPr id="202" name="Google Shape;202;p27"/>
          <p:cNvSpPr txBox="1">
            <a:spLocks noGrp="1"/>
          </p:cNvSpPr>
          <p:nvPr>
            <p:ph type="subTitle" idx="1"/>
          </p:nvPr>
        </p:nvSpPr>
        <p:spPr>
          <a:xfrm>
            <a:off x="5831800" y="2124200"/>
            <a:ext cx="3300400" cy="83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67">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203" name="Google Shape;203;p2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4" name="Google Shape;204;p2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5" name="Google Shape;205;p2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6" name="Google Shape;206;p2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7" name="Google Shape;207;p27"/>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8" name="Google Shape;208;p27"/>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351707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matchingName="Title and text 3">
  <p:cSld name="Title and text 3">
    <p:spTree>
      <p:nvGrpSpPr>
        <p:cNvPr id="1" name="Shape 209"/>
        <p:cNvGrpSpPr/>
        <p:nvPr/>
      </p:nvGrpSpPr>
      <p:grpSpPr>
        <a:xfrm>
          <a:off x="0" y="0"/>
          <a:ext cx="0" cy="0"/>
          <a:chOff x="0" y="0"/>
          <a:chExt cx="0" cy="0"/>
        </a:xfrm>
      </p:grpSpPr>
      <p:sp>
        <p:nvSpPr>
          <p:cNvPr id="210" name="Google Shape;210;p28"/>
          <p:cNvSpPr txBox="1">
            <a:spLocks noGrp="1"/>
          </p:cNvSpPr>
          <p:nvPr>
            <p:ph type="title"/>
          </p:nvPr>
        </p:nvSpPr>
        <p:spPr>
          <a:xfrm>
            <a:off x="1391633" y="1230089"/>
            <a:ext cx="4164000" cy="3010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4667"/>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1" name="Google Shape;211;p28"/>
          <p:cNvSpPr txBox="1">
            <a:spLocks noGrp="1"/>
          </p:cNvSpPr>
          <p:nvPr>
            <p:ph type="subTitle" idx="1"/>
          </p:nvPr>
        </p:nvSpPr>
        <p:spPr>
          <a:xfrm>
            <a:off x="1391633" y="4481251"/>
            <a:ext cx="4018000" cy="10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212" name="Google Shape;212;p2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3" name="Google Shape;213;p2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4" name="Google Shape;214;p28"/>
          <p:cNvCxnSpPr/>
          <p:nvPr/>
        </p:nvCxnSpPr>
        <p:spPr>
          <a:xfrm>
            <a:off x="7096867" y="-107500"/>
            <a:ext cx="5340000" cy="2676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605625375"/>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matchingName="Title and text 4">
  <p:cSld name="Title and text 4">
    <p:spTree>
      <p:nvGrpSpPr>
        <p:cNvPr id="1" name="Shape 215"/>
        <p:cNvGrpSpPr/>
        <p:nvPr/>
      </p:nvGrpSpPr>
      <p:grpSpPr>
        <a:xfrm>
          <a:off x="0" y="0"/>
          <a:ext cx="0" cy="0"/>
          <a:chOff x="0" y="0"/>
          <a:chExt cx="0" cy="0"/>
        </a:xfrm>
      </p:grpSpPr>
      <p:sp>
        <p:nvSpPr>
          <p:cNvPr id="216" name="Google Shape;216;p29"/>
          <p:cNvSpPr txBox="1">
            <a:spLocks noGrp="1"/>
          </p:cNvSpPr>
          <p:nvPr>
            <p:ph type="title"/>
          </p:nvPr>
        </p:nvSpPr>
        <p:spPr>
          <a:xfrm>
            <a:off x="7081233" y="1283420"/>
            <a:ext cx="4164000" cy="3010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4667"/>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7" name="Google Shape;217;p29"/>
          <p:cNvSpPr txBox="1">
            <a:spLocks noGrp="1"/>
          </p:cNvSpPr>
          <p:nvPr>
            <p:ph type="subTitle" idx="1"/>
          </p:nvPr>
        </p:nvSpPr>
        <p:spPr>
          <a:xfrm>
            <a:off x="7081233" y="4534580"/>
            <a:ext cx="4018000" cy="10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867">
                <a:solidFill>
                  <a:schemeClr val="dk1"/>
                </a:solidFill>
              </a:defRPr>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218" name="Google Shape;218;p2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9" name="Google Shape;219;p2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20" name="Google Shape;220;p29"/>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1" name="Google Shape;221;p29"/>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2" name="Google Shape;222;p29"/>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3" name="Google Shape;223;p29"/>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710822741"/>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224"/>
        <p:cNvGrpSpPr/>
        <p:nvPr/>
      </p:nvGrpSpPr>
      <p:grpSpPr>
        <a:xfrm>
          <a:off x="0" y="0"/>
          <a:ext cx="0" cy="0"/>
          <a:chOff x="0" y="0"/>
          <a:chExt cx="0" cy="0"/>
        </a:xfrm>
      </p:grpSpPr>
      <p:sp>
        <p:nvSpPr>
          <p:cNvPr id="225" name="Google Shape;225;p30"/>
          <p:cNvSpPr txBox="1">
            <a:spLocks noGrp="1"/>
          </p:cNvSpPr>
          <p:nvPr>
            <p:ph type="subTitle" idx="1"/>
          </p:nvPr>
        </p:nvSpPr>
        <p:spPr>
          <a:xfrm>
            <a:off x="4678667"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26" name="Google Shape;226;p30"/>
          <p:cNvSpPr txBox="1">
            <a:spLocks noGrp="1"/>
          </p:cNvSpPr>
          <p:nvPr>
            <p:ph type="subTitle" idx="2"/>
          </p:nvPr>
        </p:nvSpPr>
        <p:spPr>
          <a:xfrm>
            <a:off x="4678700"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7" name="Google Shape;227;p30"/>
          <p:cNvSpPr txBox="1">
            <a:spLocks noGrp="1"/>
          </p:cNvSpPr>
          <p:nvPr>
            <p:ph type="subTitle" idx="3"/>
          </p:nvPr>
        </p:nvSpPr>
        <p:spPr>
          <a:xfrm>
            <a:off x="1270700"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28" name="Google Shape;228;p30"/>
          <p:cNvSpPr txBox="1">
            <a:spLocks noGrp="1"/>
          </p:cNvSpPr>
          <p:nvPr>
            <p:ph type="subTitle" idx="4"/>
          </p:nvPr>
        </p:nvSpPr>
        <p:spPr>
          <a:xfrm>
            <a:off x="1270833"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9" name="Google Shape;229;p30"/>
          <p:cNvSpPr txBox="1">
            <a:spLocks noGrp="1"/>
          </p:cNvSpPr>
          <p:nvPr>
            <p:ph type="subTitle" idx="5"/>
          </p:nvPr>
        </p:nvSpPr>
        <p:spPr>
          <a:xfrm>
            <a:off x="8086500"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0" name="Google Shape;230;p30"/>
          <p:cNvSpPr txBox="1">
            <a:spLocks noGrp="1"/>
          </p:cNvSpPr>
          <p:nvPr>
            <p:ph type="subTitle" idx="6"/>
          </p:nvPr>
        </p:nvSpPr>
        <p:spPr>
          <a:xfrm>
            <a:off x="8086500"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1" name="Google Shape;231;p30"/>
          <p:cNvSpPr txBox="1">
            <a:spLocks noGrp="1"/>
          </p:cNvSpPr>
          <p:nvPr>
            <p:ph type="title"/>
          </p:nvPr>
        </p:nvSpPr>
        <p:spPr>
          <a:xfrm>
            <a:off x="950967" y="593367"/>
            <a:ext cx="8874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32" name="Google Shape;232;p3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33" name="Google Shape;233;p3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166951003"/>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234"/>
        <p:cNvGrpSpPr/>
        <p:nvPr/>
      </p:nvGrpSpPr>
      <p:grpSpPr>
        <a:xfrm>
          <a:off x="0" y="0"/>
          <a:ext cx="0" cy="0"/>
          <a:chOff x="0" y="0"/>
          <a:chExt cx="0" cy="0"/>
        </a:xfrm>
      </p:grpSpPr>
      <p:sp>
        <p:nvSpPr>
          <p:cNvPr id="235" name="Google Shape;235;p31"/>
          <p:cNvSpPr txBox="1">
            <a:spLocks noGrp="1"/>
          </p:cNvSpPr>
          <p:nvPr>
            <p:ph type="subTitle" idx="1"/>
          </p:nvPr>
        </p:nvSpPr>
        <p:spPr>
          <a:xfrm>
            <a:off x="4678667"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6" name="Google Shape;236;p31"/>
          <p:cNvSpPr txBox="1">
            <a:spLocks noGrp="1"/>
          </p:cNvSpPr>
          <p:nvPr>
            <p:ph type="subTitle" idx="2"/>
          </p:nvPr>
        </p:nvSpPr>
        <p:spPr>
          <a:xfrm>
            <a:off x="4678700"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7" name="Google Shape;237;p31"/>
          <p:cNvSpPr txBox="1">
            <a:spLocks noGrp="1"/>
          </p:cNvSpPr>
          <p:nvPr>
            <p:ph type="subTitle" idx="3"/>
          </p:nvPr>
        </p:nvSpPr>
        <p:spPr>
          <a:xfrm>
            <a:off x="1270700"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8" name="Google Shape;238;p31"/>
          <p:cNvSpPr txBox="1">
            <a:spLocks noGrp="1"/>
          </p:cNvSpPr>
          <p:nvPr>
            <p:ph type="subTitle" idx="4"/>
          </p:nvPr>
        </p:nvSpPr>
        <p:spPr>
          <a:xfrm>
            <a:off x="1270833"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9" name="Google Shape;239;p31"/>
          <p:cNvSpPr txBox="1">
            <a:spLocks noGrp="1"/>
          </p:cNvSpPr>
          <p:nvPr>
            <p:ph type="subTitle" idx="5"/>
          </p:nvPr>
        </p:nvSpPr>
        <p:spPr>
          <a:xfrm>
            <a:off x="8086500"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0" name="Google Shape;240;p31"/>
          <p:cNvSpPr txBox="1">
            <a:spLocks noGrp="1"/>
          </p:cNvSpPr>
          <p:nvPr>
            <p:ph type="subTitle" idx="6"/>
          </p:nvPr>
        </p:nvSpPr>
        <p:spPr>
          <a:xfrm>
            <a:off x="8086500"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1" name="Google Shape;241;p31"/>
          <p:cNvSpPr txBox="1">
            <a:spLocks noGrp="1"/>
          </p:cNvSpPr>
          <p:nvPr>
            <p:ph type="title"/>
          </p:nvPr>
        </p:nvSpPr>
        <p:spPr>
          <a:xfrm>
            <a:off x="1659000" y="593367"/>
            <a:ext cx="8874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242" name="Google Shape;242;p31"/>
          <p:cNvSpPr txBox="1">
            <a:spLocks noGrp="1"/>
          </p:cNvSpPr>
          <p:nvPr>
            <p:ph type="subTitle" idx="7"/>
          </p:nvPr>
        </p:nvSpPr>
        <p:spPr>
          <a:xfrm>
            <a:off x="4678667"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3" name="Google Shape;243;p31"/>
          <p:cNvSpPr txBox="1">
            <a:spLocks noGrp="1"/>
          </p:cNvSpPr>
          <p:nvPr>
            <p:ph type="subTitle" idx="8"/>
          </p:nvPr>
        </p:nvSpPr>
        <p:spPr>
          <a:xfrm>
            <a:off x="4678700"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4" name="Google Shape;244;p31"/>
          <p:cNvSpPr txBox="1">
            <a:spLocks noGrp="1"/>
          </p:cNvSpPr>
          <p:nvPr>
            <p:ph type="subTitle" idx="9"/>
          </p:nvPr>
        </p:nvSpPr>
        <p:spPr>
          <a:xfrm>
            <a:off x="12707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5" name="Google Shape;245;p31"/>
          <p:cNvSpPr txBox="1">
            <a:spLocks noGrp="1"/>
          </p:cNvSpPr>
          <p:nvPr>
            <p:ph type="subTitle" idx="13"/>
          </p:nvPr>
        </p:nvSpPr>
        <p:spPr>
          <a:xfrm>
            <a:off x="1270833"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6" name="Google Shape;246;p31"/>
          <p:cNvSpPr txBox="1">
            <a:spLocks noGrp="1"/>
          </p:cNvSpPr>
          <p:nvPr>
            <p:ph type="subTitle" idx="14"/>
          </p:nvPr>
        </p:nvSpPr>
        <p:spPr>
          <a:xfrm>
            <a:off x="80865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7" name="Google Shape;247;p31"/>
          <p:cNvSpPr txBox="1">
            <a:spLocks noGrp="1"/>
          </p:cNvSpPr>
          <p:nvPr>
            <p:ph type="subTitle" idx="15"/>
          </p:nvPr>
        </p:nvSpPr>
        <p:spPr>
          <a:xfrm>
            <a:off x="8086500"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248" name="Google Shape;248;p3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49" name="Google Shape;249;p3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50" name="Google Shape;250;p31"/>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51" name="Google Shape;251;p31"/>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99586877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matchingName="Title and six columns 1 -">
  <p:cSld name="Title and six columns 1 -">
    <p:spTree>
      <p:nvGrpSpPr>
        <p:cNvPr id="1" name="Shape 252"/>
        <p:cNvGrpSpPr/>
        <p:nvPr/>
      </p:nvGrpSpPr>
      <p:grpSpPr>
        <a:xfrm>
          <a:off x="0" y="0"/>
          <a:ext cx="0" cy="0"/>
          <a:chOff x="0" y="0"/>
          <a:chExt cx="0" cy="0"/>
        </a:xfrm>
      </p:grpSpPr>
      <p:sp>
        <p:nvSpPr>
          <p:cNvPr id="253" name="Google Shape;253;p32"/>
          <p:cNvSpPr txBox="1">
            <a:spLocks noGrp="1"/>
          </p:cNvSpPr>
          <p:nvPr>
            <p:ph type="subTitle" idx="1"/>
          </p:nvPr>
        </p:nvSpPr>
        <p:spPr>
          <a:xfrm>
            <a:off x="45520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4" name="Google Shape;254;p32"/>
          <p:cNvSpPr txBox="1">
            <a:spLocks noGrp="1"/>
          </p:cNvSpPr>
          <p:nvPr>
            <p:ph type="subTitle" idx="2"/>
          </p:nvPr>
        </p:nvSpPr>
        <p:spPr>
          <a:xfrm>
            <a:off x="47522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5" name="Google Shape;255;p32"/>
          <p:cNvSpPr txBox="1">
            <a:spLocks noGrp="1"/>
          </p:cNvSpPr>
          <p:nvPr>
            <p:ph type="subTitle" idx="3"/>
          </p:nvPr>
        </p:nvSpPr>
        <p:spPr>
          <a:xfrm>
            <a:off x="9409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6" name="Google Shape;256;p32"/>
          <p:cNvSpPr txBox="1">
            <a:spLocks noGrp="1"/>
          </p:cNvSpPr>
          <p:nvPr>
            <p:ph type="subTitle" idx="4"/>
          </p:nvPr>
        </p:nvSpPr>
        <p:spPr>
          <a:xfrm>
            <a:off x="11411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7" name="Google Shape;257;p32"/>
          <p:cNvSpPr txBox="1">
            <a:spLocks noGrp="1"/>
          </p:cNvSpPr>
          <p:nvPr>
            <p:ph type="subTitle" idx="5"/>
          </p:nvPr>
        </p:nvSpPr>
        <p:spPr>
          <a:xfrm>
            <a:off x="8163100"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8" name="Google Shape;258;p32"/>
          <p:cNvSpPr txBox="1">
            <a:spLocks noGrp="1"/>
          </p:cNvSpPr>
          <p:nvPr>
            <p:ph type="subTitle" idx="6"/>
          </p:nvPr>
        </p:nvSpPr>
        <p:spPr>
          <a:xfrm>
            <a:off x="8363300"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9" name="Google Shape;259;p32"/>
          <p:cNvSpPr txBox="1">
            <a:spLocks noGrp="1"/>
          </p:cNvSpPr>
          <p:nvPr>
            <p:ph type="subTitle" idx="7"/>
          </p:nvPr>
        </p:nvSpPr>
        <p:spPr>
          <a:xfrm>
            <a:off x="4552067"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0" name="Google Shape;260;p32"/>
          <p:cNvSpPr txBox="1">
            <a:spLocks noGrp="1"/>
          </p:cNvSpPr>
          <p:nvPr>
            <p:ph type="subTitle" idx="8"/>
          </p:nvPr>
        </p:nvSpPr>
        <p:spPr>
          <a:xfrm>
            <a:off x="4752267"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1" name="Google Shape;261;p32"/>
          <p:cNvSpPr txBox="1">
            <a:spLocks noGrp="1"/>
          </p:cNvSpPr>
          <p:nvPr>
            <p:ph type="subTitle" idx="9"/>
          </p:nvPr>
        </p:nvSpPr>
        <p:spPr>
          <a:xfrm>
            <a:off x="940967"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2" name="Google Shape;262;p32"/>
          <p:cNvSpPr txBox="1">
            <a:spLocks noGrp="1"/>
          </p:cNvSpPr>
          <p:nvPr>
            <p:ph type="subTitle" idx="13"/>
          </p:nvPr>
        </p:nvSpPr>
        <p:spPr>
          <a:xfrm>
            <a:off x="1141167"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3" name="Google Shape;263;p32"/>
          <p:cNvSpPr txBox="1">
            <a:spLocks noGrp="1"/>
          </p:cNvSpPr>
          <p:nvPr>
            <p:ph type="subTitle" idx="14"/>
          </p:nvPr>
        </p:nvSpPr>
        <p:spPr>
          <a:xfrm>
            <a:off x="8163100"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4" name="Google Shape;264;p32"/>
          <p:cNvSpPr txBox="1">
            <a:spLocks noGrp="1"/>
          </p:cNvSpPr>
          <p:nvPr>
            <p:ph type="subTitle" idx="15"/>
          </p:nvPr>
        </p:nvSpPr>
        <p:spPr>
          <a:xfrm>
            <a:off x="8363300"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5" name="Google Shape;265;p32"/>
          <p:cNvSpPr txBox="1">
            <a:spLocks noGrp="1"/>
          </p:cNvSpPr>
          <p:nvPr>
            <p:ph type="title"/>
          </p:nvPr>
        </p:nvSpPr>
        <p:spPr>
          <a:xfrm>
            <a:off x="950967" y="593367"/>
            <a:ext cx="8107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66" name="Google Shape;266;p3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67" name="Google Shape;267;p3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488277418"/>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matchingName="Title and five columns">
  <p:cSld name="Title and five columns">
    <p:spTree>
      <p:nvGrpSpPr>
        <p:cNvPr id="1" name="Shape 268"/>
        <p:cNvGrpSpPr/>
        <p:nvPr/>
      </p:nvGrpSpPr>
      <p:grpSpPr>
        <a:xfrm>
          <a:off x="0" y="0"/>
          <a:ext cx="0" cy="0"/>
          <a:chOff x="0" y="0"/>
          <a:chExt cx="0" cy="0"/>
        </a:xfrm>
      </p:grpSpPr>
      <p:sp>
        <p:nvSpPr>
          <p:cNvPr id="269" name="Google Shape;269;p33"/>
          <p:cNvSpPr txBox="1">
            <a:spLocks noGrp="1"/>
          </p:cNvSpPr>
          <p:nvPr>
            <p:ph type="subTitle" idx="1"/>
          </p:nvPr>
        </p:nvSpPr>
        <p:spPr>
          <a:xfrm>
            <a:off x="45520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0" name="Google Shape;270;p33"/>
          <p:cNvSpPr txBox="1">
            <a:spLocks noGrp="1"/>
          </p:cNvSpPr>
          <p:nvPr>
            <p:ph type="subTitle" idx="2"/>
          </p:nvPr>
        </p:nvSpPr>
        <p:spPr>
          <a:xfrm>
            <a:off x="47522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1" name="Google Shape;271;p33"/>
          <p:cNvSpPr txBox="1">
            <a:spLocks noGrp="1"/>
          </p:cNvSpPr>
          <p:nvPr>
            <p:ph type="subTitle" idx="3"/>
          </p:nvPr>
        </p:nvSpPr>
        <p:spPr>
          <a:xfrm>
            <a:off x="9409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2" name="Google Shape;272;p33"/>
          <p:cNvSpPr txBox="1">
            <a:spLocks noGrp="1"/>
          </p:cNvSpPr>
          <p:nvPr>
            <p:ph type="subTitle" idx="4"/>
          </p:nvPr>
        </p:nvSpPr>
        <p:spPr>
          <a:xfrm>
            <a:off x="11411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3" name="Google Shape;273;p33"/>
          <p:cNvSpPr txBox="1">
            <a:spLocks noGrp="1"/>
          </p:cNvSpPr>
          <p:nvPr>
            <p:ph type="subTitle" idx="5"/>
          </p:nvPr>
        </p:nvSpPr>
        <p:spPr>
          <a:xfrm>
            <a:off x="8163100"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4" name="Google Shape;274;p33"/>
          <p:cNvSpPr txBox="1">
            <a:spLocks noGrp="1"/>
          </p:cNvSpPr>
          <p:nvPr>
            <p:ph type="subTitle" idx="6"/>
          </p:nvPr>
        </p:nvSpPr>
        <p:spPr>
          <a:xfrm>
            <a:off x="8363300"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5" name="Google Shape;275;p33"/>
          <p:cNvSpPr txBox="1">
            <a:spLocks noGrp="1"/>
          </p:cNvSpPr>
          <p:nvPr>
            <p:ph type="subTitle" idx="7"/>
          </p:nvPr>
        </p:nvSpPr>
        <p:spPr>
          <a:xfrm>
            <a:off x="2746484" y="41980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6" name="Google Shape;276;p33"/>
          <p:cNvSpPr txBox="1">
            <a:spLocks noGrp="1"/>
          </p:cNvSpPr>
          <p:nvPr>
            <p:ph type="subTitle" idx="8"/>
          </p:nvPr>
        </p:nvSpPr>
        <p:spPr>
          <a:xfrm>
            <a:off x="2946684" y="47529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7" name="Google Shape;277;p33"/>
          <p:cNvSpPr txBox="1">
            <a:spLocks noGrp="1"/>
          </p:cNvSpPr>
          <p:nvPr>
            <p:ph type="subTitle" idx="9"/>
          </p:nvPr>
        </p:nvSpPr>
        <p:spPr>
          <a:xfrm>
            <a:off x="6357517" y="41980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8" name="Google Shape;278;p33"/>
          <p:cNvSpPr txBox="1">
            <a:spLocks noGrp="1"/>
          </p:cNvSpPr>
          <p:nvPr>
            <p:ph type="subTitle" idx="13"/>
          </p:nvPr>
        </p:nvSpPr>
        <p:spPr>
          <a:xfrm>
            <a:off x="6557717" y="47529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9" name="Google Shape;279;p33"/>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80" name="Google Shape;280;p3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1" name="Google Shape;281;p3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2" name="Google Shape;282;p33"/>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3" name="Google Shape;283;p33"/>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532186908"/>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matchingName="Title only 3">
  <p:cSld name="Title only 3">
    <p:spTree>
      <p:nvGrpSpPr>
        <p:cNvPr id="1" name="Shape 284"/>
        <p:cNvGrpSpPr/>
        <p:nvPr/>
      </p:nvGrpSpPr>
      <p:grpSpPr>
        <a:xfrm>
          <a:off x="0" y="0"/>
          <a:ext cx="0" cy="0"/>
          <a:chOff x="0" y="0"/>
          <a:chExt cx="0" cy="0"/>
        </a:xfrm>
      </p:grpSpPr>
      <p:sp>
        <p:nvSpPr>
          <p:cNvPr id="285" name="Google Shape;285;p34"/>
          <p:cNvSpPr txBox="1">
            <a:spLocks noGrp="1"/>
          </p:cNvSpPr>
          <p:nvPr>
            <p:ph type="title"/>
          </p:nvPr>
        </p:nvSpPr>
        <p:spPr>
          <a:xfrm>
            <a:off x="954967" y="1430667"/>
            <a:ext cx="7520800" cy="3808800"/>
          </a:xfrm>
          <a:prstGeom prst="rect">
            <a:avLst/>
          </a:prstGeom>
        </p:spPr>
        <p:txBody>
          <a:bodyPr spcFirstLastPara="1" wrap="square" lIns="91425" tIns="91425" rIns="91425" bIns="91425" anchor="t" anchorCtr="0">
            <a:noAutofit/>
          </a:bodyPr>
          <a:lstStyle>
            <a:lvl1pPr lvl="0" rtl="0">
              <a:spcBef>
                <a:spcPts val="0"/>
              </a:spcBef>
              <a:spcAft>
                <a:spcPts val="0"/>
              </a:spcAft>
              <a:buSzPts val="4800"/>
              <a:buNone/>
              <a:defRPr sz="128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cxnSp>
        <p:nvCxnSpPr>
          <p:cNvPr id="286" name="Google Shape;286;p3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7" name="Google Shape;287;p3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8" name="Google Shape;288;p34"/>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9" name="Google Shape;289;p34"/>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0" name="Google Shape;290;p34"/>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1" name="Google Shape;291;p34"/>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2089444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five columns">
  <p:cSld name="Title and five columns">
    <p:spTree>
      <p:nvGrpSpPr>
        <p:cNvPr id="1" name="Shape 268"/>
        <p:cNvGrpSpPr/>
        <p:nvPr/>
      </p:nvGrpSpPr>
      <p:grpSpPr>
        <a:xfrm>
          <a:off x="0" y="0"/>
          <a:ext cx="0" cy="0"/>
          <a:chOff x="0" y="0"/>
          <a:chExt cx="0" cy="0"/>
        </a:xfrm>
      </p:grpSpPr>
      <p:sp>
        <p:nvSpPr>
          <p:cNvPr id="269" name="Google Shape;269;p33"/>
          <p:cNvSpPr txBox="1">
            <a:spLocks noGrp="1"/>
          </p:cNvSpPr>
          <p:nvPr>
            <p:ph type="subTitle" idx="1"/>
          </p:nvPr>
        </p:nvSpPr>
        <p:spPr>
          <a:xfrm>
            <a:off x="45520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0" name="Google Shape;270;p33"/>
          <p:cNvSpPr txBox="1">
            <a:spLocks noGrp="1"/>
          </p:cNvSpPr>
          <p:nvPr>
            <p:ph type="subTitle" idx="2"/>
          </p:nvPr>
        </p:nvSpPr>
        <p:spPr>
          <a:xfrm>
            <a:off x="47522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1" name="Google Shape;271;p33"/>
          <p:cNvSpPr txBox="1">
            <a:spLocks noGrp="1"/>
          </p:cNvSpPr>
          <p:nvPr>
            <p:ph type="subTitle" idx="3"/>
          </p:nvPr>
        </p:nvSpPr>
        <p:spPr>
          <a:xfrm>
            <a:off x="9409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2" name="Google Shape;272;p33"/>
          <p:cNvSpPr txBox="1">
            <a:spLocks noGrp="1"/>
          </p:cNvSpPr>
          <p:nvPr>
            <p:ph type="subTitle" idx="4"/>
          </p:nvPr>
        </p:nvSpPr>
        <p:spPr>
          <a:xfrm>
            <a:off x="11411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3" name="Google Shape;273;p33"/>
          <p:cNvSpPr txBox="1">
            <a:spLocks noGrp="1"/>
          </p:cNvSpPr>
          <p:nvPr>
            <p:ph type="subTitle" idx="5"/>
          </p:nvPr>
        </p:nvSpPr>
        <p:spPr>
          <a:xfrm>
            <a:off x="8163100"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4" name="Google Shape;274;p33"/>
          <p:cNvSpPr txBox="1">
            <a:spLocks noGrp="1"/>
          </p:cNvSpPr>
          <p:nvPr>
            <p:ph type="subTitle" idx="6"/>
          </p:nvPr>
        </p:nvSpPr>
        <p:spPr>
          <a:xfrm>
            <a:off x="8363300"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5" name="Google Shape;275;p33"/>
          <p:cNvSpPr txBox="1">
            <a:spLocks noGrp="1"/>
          </p:cNvSpPr>
          <p:nvPr>
            <p:ph type="subTitle" idx="7"/>
          </p:nvPr>
        </p:nvSpPr>
        <p:spPr>
          <a:xfrm>
            <a:off x="2746484" y="41980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6" name="Google Shape;276;p33"/>
          <p:cNvSpPr txBox="1">
            <a:spLocks noGrp="1"/>
          </p:cNvSpPr>
          <p:nvPr>
            <p:ph type="subTitle" idx="8"/>
          </p:nvPr>
        </p:nvSpPr>
        <p:spPr>
          <a:xfrm>
            <a:off x="2946684" y="47529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7" name="Google Shape;277;p33"/>
          <p:cNvSpPr txBox="1">
            <a:spLocks noGrp="1"/>
          </p:cNvSpPr>
          <p:nvPr>
            <p:ph type="subTitle" idx="9"/>
          </p:nvPr>
        </p:nvSpPr>
        <p:spPr>
          <a:xfrm>
            <a:off x="6357517" y="41980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8" name="Google Shape;278;p33"/>
          <p:cNvSpPr txBox="1">
            <a:spLocks noGrp="1"/>
          </p:cNvSpPr>
          <p:nvPr>
            <p:ph type="subTitle" idx="13"/>
          </p:nvPr>
        </p:nvSpPr>
        <p:spPr>
          <a:xfrm>
            <a:off x="6557717" y="47529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9" name="Google Shape;279;p33"/>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80" name="Google Shape;280;p3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1" name="Google Shape;281;p3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2" name="Google Shape;282;p33"/>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3" name="Google Shape;283;p33"/>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029670149"/>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matchingName="Title and four columns 1">
  <p:cSld name="Title and four columns 1">
    <p:spTree>
      <p:nvGrpSpPr>
        <p:cNvPr id="1" name="Shape 292"/>
        <p:cNvGrpSpPr/>
        <p:nvPr/>
      </p:nvGrpSpPr>
      <p:grpSpPr>
        <a:xfrm>
          <a:off x="0" y="0"/>
          <a:ext cx="0" cy="0"/>
          <a:chOff x="0" y="0"/>
          <a:chExt cx="0" cy="0"/>
        </a:xfrm>
      </p:grpSpPr>
      <p:sp>
        <p:nvSpPr>
          <p:cNvPr id="293" name="Google Shape;293;p35"/>
          <p:cNvSpPr txBox="1">
            <a:spLocks noGrp="1"/>
          </p:cNvSpPr>
          <p:nvPr>
            <p:ph type="subTitle" idx="1"/>
          </p:nvPr>
        </p:nvSpPr>
        <p:spPr>
          <a:xfrm>
            <a:off x="6555800" y="2525600"/>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4" name="Google Shape;294;p35"/>
          <p:cNvSpPr txBox="1">
            <a:spLocks noGrp="1"/>
          </p:cNvSpPr>
          <p:nvPr>
            <p:ph type="subTitle" idx="2"/>
          </p:nvPr>
        </p:nvSpPr>
        <p:spPr>
          <a:xfrm>
            <a:off x="6745200" y="306196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5" name="Google Shape;295;p35"/>
          <p:cNvSpPr txBox="1">
            <a:spLocks noGrp="1"/>
          </p:cNvSpPr>
          <p:nvPr>
            <p:ph type="subTitle" idx="3"/>
          </p:nvPr>
        </p:nvSpPr>
        <p:spPr>
          <a:xfrm>
            <a:off x="2548200" y="2525600"/>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6" name="Google Shape;296;p35"/>
          <p:cNvSpPr txBox="1">
            <a:spLocks noGrp="1"/>
          </p:cNvSpPr>
          <p:nvPr>
            <p:ph type="subTitle" idx="4"/>
          </p:nvPr>
        </p:nvSpPr>
        <p:spPr>
          <a:xfrm>
            <a:off x="2737733" y="306196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7" name="Google Shape;297;p35"/>
          <p:cNvSpPr txBox="1">
            <a:spLocks noGrp="1"/>
          </p:cNvSpPr>
          <p:nvPr>
            <p:ph type="subTitle" idx="5"/>
          </p:nvPr>
        </p:nvSpPr>
        <p:spPr>
          <a:xfrm>
            <a:off x="6555800" y="4705203"/>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8" name="Google Shape;298;p35"/>
          <p:cNvSpPr txBox="1">
            <a:spLocks noGrp="1"/>
          </p:cNvSpPr>
          <p:nvPr>
            <p:ph type="subTitle" idx="6"/>
          </p:nvPr>
        </p:nvSpPr>
        <p:spPr>
          <a:xfrm>
            <a:off x="6745200" y="523164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9" name="Google Shape;299;p35"/>
          <p:cNvSpPr txBox="1">
            <a:spLocks noGrp="1"/>
          </p:cNvSpPr>
          <p:nvPr>
            <p:ph type="subTitle" idx="7"/>
          </p:nvPr>
        </p:nvSpPr>
        <p:spPr>
          <a:xfrm>
            <a:off x="2548200" y="4705203"/>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0" name="Google Shape;300;p35"/>
          <p:cNvSpPr txBox="1">
            <a:spLocks noGrp="1"/>
          </p:cNvSpPr>
          <p:nvPr>
            <p:ph type="subTitle" idx="8"/>
          </p:nvPr>
        </p:nvSpPr>
        <p:spPr>
          <a:xfrm>
            <a:off x="2737600" y="523164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1" name="Google Shape;301;p35"/>
          <p:cNvSpPr txBox="1">
            <a:spLocks noGrp="1"/>
          </p:cNvSpPr>
          <p:nvPr>
            <p:ph type="title"/>
          </p:nvPr>
        </p:nvSpPr>
        <p:spPr>
          <a:xfrm>
            <a:off x="950967" y="593367"/>
            <a:ext cx="8640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02" name="Google Shape;302;p3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03" name="Google Shape;303;p3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4291035010"/>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matchingName="Title and three columns 1">
  <p:cSld name="Title and three columns 1">
    <p:spTree>
      <p:nvGrpSpPr>
        <p:cNvPr id="1" name="Shape 304"/>
        <p:cNvGrpSpPr/>
        <p:nvPr/>
      </p:nvGrpSpPr>
      <p:grpSpPr>
        <a:xfrm>
          <a:off x="0" y="0"/>
          <a:ext cx="0" cy="0"/>
          <a:chOff x="0" y="0"/>
          <a:chExt cx="0" cy="0"/>
        </a:xfrm>
      </p:grpSpPr>
      <p:sp>
        <p:nvSpPr>
          <p:cNvPr id="305" name="Google Shape;305;p36"/>
          <p:cNvSpPr txBox="1">
            <a:spLocks noGrp="1"/>
          </p:cNvSpPr>
          <p:nvPr>
            <p:ph type="subTitle" idx="1"/>
          </p:nvPr>
        </p:nvSpPr>
        <p:spPr>
          <a:xfrm>
            <a:off x="4762567"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6" name="Google Shape;306;p36"/>
          <p:cNvSpPr txBox="1">
            <a:spLocks noGrp="1"/>
          </p:cNvSpPr>
          <p:nvPr>
            <p:ph type="subTitle" idx="2"/>
          </p:nvPr>
        </p:nvSpPr>
        <p:spPr>
          <a:xfrm>
            <a:off x="4762567"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7" name="Google Shape;307;p36"/>
          <p:cNvSpPr txBox="1">
            <a:spLocks noGrp="1"/>
          </p:cNvSpPr>
          <p:nvPr>
            <p:ph type="subTitle" idx="3"/>
          </p:nvPr>
        </p:nvSpPr>
        <p:spPr>
          <a:xfrm>
            <a:off x="1451200"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8" name="Google Shape;308;p36"/>
          <p:cNvSpPr txBox="1">
            <a:spLocks noGrp="1"/>
          </p:cNvSpPr>
          <p:nvPr>
            <p:ph type="subTitle" idx="4"/>
          </p:nvPr>
        </p:nvSpPr>
        <p:spPr>
          <a:xfrm>
            <a:off x="1451200"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9" name="Google Shape;309;p36"/>
          <p:cNvSpPr txBox="1">
            <a:spLocks noGrp="1"/>
          </p:cNvSpPr>
          <p:nvPr>
            <p:ph type="subTitle" idx="5"/>
          </p:nvPr>
        </p:nvSpPr>
        <p:spPr>
          <a:xfrm>
            <a:off x="8073933"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10" name="Google Shape;310;p36"/>
          <p:cNvSpPr txBox="1">
            <a:spLocks noGrp="1"/>
          </p:cNvSpPr>
          <p:nvPr>
            <p:ph type="subTitle" idx="6"/>
          </p:nvPr>
        </p:nvSpPr>
        <p:spPr>
          <a:xfrm>
            <a:off x="8073933"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11" name="Google Shape;311;p36"/>
          <p:cNvSpPr txBox="1">
            <a:spLocks noGrp="1"/>
          </p:cNvSpPr>
          <p:nvPr>
            <p:ph type="title"/>
          </p:nvPr>
        </p:nvSpPr>
        <p:spPr>
          <a:xfrm>
            <a:off x="950967" y="593367"/>
            <a:ext cx="7356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12" name="Google Shape;312;p3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3" name="Google Shape;313;p3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4" name="Google Shape;314;p36"/>
          <p:cNvCxnSpPr/>
          <p:nvPr/>
        </p:nvCxnSpPr>
        <p:spPr>
          <a:xfrm>
            <a:off x="9912233" y="-1674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799191774"/>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matchingName="Numbers and text ">
  <p:cSld name="Numbers and text ">
    <p:spTree>
      <p:nvGrpSpPr>
        <p:cNvPr id="1" name="Shape 315"/>
        <p:cNvGrpSpPr/>
        <p:nvPr/>
      </p:nvGrpSpPr>
      <p:grpSpPr>
        <a:xfrm>
          <a:off x="0" y="0"/>
          <a:ext cx="0" cy="0"/>
          <a:chOff x="0" y="0"/>
          <a:chExt cx="0" cy="0"/>
        </a:xfrm>
      </p:grpSpPr>
      <p:cxnSp>
        <p:nvCxnSpPr>
          <p:cNvPr id="316" name="Google Shape;316;p3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7" name="Google Shape;317;p3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8" name="Google Shape;318;p3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19" name="Google Shape;319;p3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20" name="Google Shape;320;p37"/>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21" name="Google Shape;321;p37"/>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22" name="Google Shape;322;p37"/>
          <p:cNvSpPr txBox="1">
            <a:spLocks noGrp="1"/>
          </p:cNvSpPr>
          <p:nvPr>
            <p:ph type="title"/>
          </p:nvPr>
        </p:nvSpPr>
        <p:spPr>
          <a:xfrm>
            <a:off x="3706800" y="593367"/>
            <a:ext cx="4778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23" name="Google Shape;323;p37"/>
          <p:cNvSpPr txBox="1">
            <a:spLocks noGrp="1"/>
          </p:cNvSpPr>
          <p:nvPr>
            <p:ph type="subTitle" idx="1"/>
          </p:nvPr>
        </p:nvSpPr>
        <p:spPr>
          <a:xfrm>
            <a:off x="7075533" y="2280253"/>
            <a:ext cx="3314800" cy="53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4" name="Google Shape;324;p37"/>
          <p:cNvSpPr txBox="1">
            <a:spLocks noGrp="1"/>
          </p:cNvSpPr>
          <p:nvPr>
            <p:ph type="subTitle" idx="2"/>
          </p:nvPr>
        </p:nvSpPr>
        <p:spPr>
          <a:xfrm>
            <a:off x="7075533" y="2814956"/>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5" name="Google Shape;325;p37"/>
          <p:cNvSpPr txBox="1">
            <a:spLocks noGrp="1"/>
          </p:cNvSpPr>
          <p:nvPr>
            <p:ph type="subTitle" idx="3"/>
          </p:nvPr>
        </p:nvSpPr>
        <p:spPr>
          <a:xfrm>
            <a:off x="1801667" y="2280253"/>
            <a:ext cx="3314800" cy="53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6" name="Google Shape;326;p37"/>
          <p:cNvSpPr txBox="1">
            <a:spLocks noGrp="1"/>
          </p:cNvSpPr>
          <p:nvPr>
            <p:ph type="subTitle" idx="4"/>
          </p:nvPr>
        </p:nvSpPr>
        <p:spPr>
          <a:xfrm>
            <a:off x="1801667" y="2814956"/>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7" name="Google Shape;327;p37"/>
          <p:cNvSpPr txBox="1">
            <a:spLocks noGrp="1"/>
          </p:cNvSpPr>
          <p:nvPr>
            <p:ph type="subTitle" idx="5"/>
          </p:nvPr>
        </p:nvSpPr>
        <p:spPr>
          <a:xfrm>
            <a:off x="7075533" y="4736157"/>
            <a:ext cx="3314800" cy="61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8" name="Google Shape;328;p37"/>
          <p:cNvSpPr txBox="1">
            <a:spLocks noGrp="1"/>
          </p:cNvSpPr>
          <p:nvPr>
            <p:ph type="subTitle" idx="6"/>
          </p:nvPr>
        </p:nvSpPr>
        <p:spPr>
          <a:xfrm>
            <a:off x="7075533" y="5261983"/>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9" name="Google Shape;329;p37"/>
          <p:cNvSpPr txBox="1">
            <a:spLocks noGrp="1"/>
          </p:cNvSpPr>
          <p:nvPr>
            <p:ph type="subTitle" idx="7"/>
          </p:nvPr>
        </p:nvSpPr>
        <p:spPr>
          <a:xfrm>
            <a:off x="1801667" y="4736157"/>
            <a:ext cx="3314800" cy="61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30" name="Google Shape;330;p37"/>
          <p:cNvSpPr txBox="1">
            <a:spLocks noGrp="1"/>
          </p:cNvSpPr>
          <p:nvPr>
            <p:ph type="subTitle" idx="8"/>
          </p:nvPr>
        </p:nvSpPr>
        <p:spPr>
          <a:xfrm>
            <a:off x="1801733" y="5261983"/>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31" name="Google Shape;331;p37"/>
          <p:cNvSpPr txBox="1">
            <a:spLocks noGrp="1"/>
          </p:cNvSpPr>
          <p:nvPr>
            <p:ph type="title" idx="9" hasCustomPrompt="1"/>
          </p:nvPr>
        </p:nvSpPr>
        <p:spPr>
          <a:xfrm>
            <a:off x="1801667" y="1508567"/>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2" name="Google Shape;332;p37"/>
          <p:cNvSpPr txBox="1">
            <a:spLocks noGrp="1"/>
          </p:cNvSpPr>
          <p:nvPr>
            <p:ph type="title" idx="13" hasCustomPrompt="1"/>
          </p:nvPr>
        </p:nvSpPr>
        <p:spPr>
          <a:xfrm>
            <a:off x="7075533" y="1508567"/>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3" name="Google Shape;333;p37"/>
          <p:cNvSpPr txBox="1">
            <a:spLocks noGrp="1"/>
          </p:cNvSpPr>
          <p:nvPr>
            <p:ph type="title" idx="14" hasCustomPrompt="1"/>
          </p:nvPr>
        </p:nvSpPr>
        <p:spPr>
          <a:xfrm>
            <a:off x="1801733" y="3952751"/>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4" name="Google Shape;334;p37"/>
          <p:cNvSpPr txBox="1">
            <a:spLocks noGrp="1"/>
          </p:cNvSpPr>
          <p:nvPr>
            <p:ph type="title" idx="15" hasCustomPrompt="1"/>
          </p:nvPr>
        </p:nvSpPr>
        <p:spPr>
          <a:xfrm>
            <a:off x="7075533" y="3952751"/>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Tree>
    <p:extLst>
      <p:ext uri="{BB962C8B-B14F-4D97-AF65-F5344CB8AC3E}">
        <p14:creationId xmlns:p14="http://schemas.microsoft.com/office/powerpoint/2010/main" val="3183523490"/>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matchingName="Title and three columns 2">
  <p:cSld name="Title and three columns 2">
    <p:spTree>
      <p:nvGrpSpPr>
        <p:cNvPr id="1" name="Shape 335"/>
        <p:cNvGrpSpPr/>
        <p:nvPr/>
      </p:nvGrpSpPr>
      <p:grpSpPr>
        <a:xfrm>
          <a:off x="0" y="0"/>
          <a:ext cx="0" cy="0"/>
          <a:chOff x="0" y="0"/>
          <a:chExt cx="0" cy="0"/>
        </a:xfrm>
      </p:grpSpPr>
      <p:sp>
        <p:nvSpPr>
          <p:cNvPr id="336" name="Google Shape;336;p38"/>
          <p:cNvSpPr txBox="1">
            <a:spLocks noGrp="1"/>
          </p:cNvSpPr>
          <p:nvPr>
            <p:ph type="subTitle" idx="1"/>
          </p:nvPr>
        </p:nvSpPr>
        <p:spPr>
          <a:xfrm>
            <a:off x="4957767" y="4392265"/>
            <a:ext cx="21904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37" name="Google Shape;337;p38"/>
          <p:cNvSpPr txBox="1">
            <a:spLocks noGrp="1"/>
          </p:cNvSpPr>
          <p:nvPr>
            <p:ph type="subTitle" idx="2"/>
          </p:nvPr>
        </p:nvSpPr>
        <p:spPr>
          <a:xfrm>
            <a:off x="4823567"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38" name="Google Shape;338;p38"/>
          <p:cNvSpPr txBox="1">
            <a:spLocks noGrp="1"/>
          </p:cNvSpPr>
          <p:nvPr>
            <p:ph type="subTitle" idx="3"/>
          </p:nvPr>
        </p:nvSpPr>
        <p:spPr>
          <a:xfrm>
            <a:off x="1770700" y="4392265"/>
            <a:ext cx="21904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39" name="Google Shape;339;p38"/>
          <p:cNvSpPr txBox="1">
            <a:spLocks noGrp="1"/>
          </p:cNvSpPr>
          <p:nvPr>
            <p:ph type="subTitle" idx="4"/>
          </p:nvPr>
        </p:nvSpPr>
        <p:spPr>
          <a:xfrm>
            <a:off x="1636568"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40" name="Google Shape;340;p38"/>
          <p:cNvSpPr txBox="1">
            <a:spLocks noGrp="1"/>
          </p:cNvSpPr>
          <p:nvPr>
            <p:ph type="subTitle" idx="5"/>
          </p:nvPr>
        </p:nvSpPr>
        <p:spPr>
          <a:xfrm>
            <a:off x="8144733" y="4392265"/>
            <a:ext cx="21908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1" name="Google Shape;341;p38"/>
          <p:cNvSpPr txBox="1">
            <a:spLocks noGrp="1"/>
          </p:cNvSpPr>
          <p:nvPr>
            <p:ph type="subTitle" idx="6"/>
          </p:nvPr>
        </p:nvSpPr>
        <p:spPr>
          <a:xfrm>
            <a:off x="8010733"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42" name="Google Shape;342;p38"/>
          <p:cNvSpPr txBox="1">
            <a:spLocks noGrp="1"/>
          </p:cNvSpPr>
          <p:nvPr>
            <p:ph type="title"/>
          </p:nvPr>
        </p:nvSpPr>
        <p:spPr>
          <a:xfrm>
            <a:off x="950967" y="593367"/>
            <a:ext cx="4251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43" name="Google Shape;343;p3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44" name="Google Shape;344;p3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904392592"/>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matchingName="Title and four columns 3">
  <p:cSld name="Title and four columns 3">
    <p:spTree>
      <p:nvGrpSpPr>
        <p:cNvPr id="1" name="Shape 345"/>
        <p:cNvGrpSpPr/>
        <p:nvPr/>
      </p:nvGrpSpPr>
      <p:grpSpPr>
        <a:xfrm>
          <a:off x="0" y="0"/>
          <a:ext cx="0" cy="0"/>
          <a:chOff x="0" y="0"/>
          <a:chExt cx="0" cy="0"/>
        </a:xfrm>
      </p:grpSpPr>
      <p:sp>
        <p:nvSpPr>
          <p:cNvPr id="346" name="Google Shape;346;p39"/>
          <p:cNvSpPr txBox="1">
            <a:spLocks noGrp="1"/>
          </p:cNvSpPr>
          <p:nvPr>
            <p:ph type="subTitle" idx="1"/>
          </p:nvPr>
        </p:nvSpPr>
        <p:spPr>
          <a:xfrm>
            <a:off x="6333567" y="2176995"/>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7" name="Google Shape;347;p39"/>
          <p:cNvSpPr txBox="1">
            <a:spLocks noGrp="1"/>
          </p:cNvSpPr>
          <p:nvPr>
            <p:ph type="subTitle" idx="2"/>
          </p:nvPr>
        </p:nvSpPr>
        <p:spPr>
          <a:xfrm>
            <a:off x="6333579" y="271336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48" name="Google Shape;348;p39"/>
          <p:cNvSpPr txBox="1">
            <a:spLocks noGrp="1"/>
          </p:cNvSpPr>
          <p:nvPr>
            <p:ph type="subTitle" idx="3"/>
          </p:nvPr>
        </p:nvSpPr>
        <p:spPr>
          <a:xfrm>
            <a:off x="3075267" y="2176995"/>
            <a:ext cx="26864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9" name="Google Shape;349;p39"/>
          <p:cNvSpPr txBox="1">
            <a:spLocks noGrp="1"/>
          </p:cNvSpPr>
          <p:nvPr>
            <p:ph type="subTitle" idx="4"/>
          </p:nvPr>
        </p:nvSpPr>
        <p:spPr>
          <a:xfrm>
            <a:off x="3075283" y="2713363"/>
            <a:ext cx="26864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0" name="Google Shape;350;p39"/>
          <p:cNvSpPr txBox="1">
            <a:spLocks noGrp="1"/>
          </p:cNvSpPr>
          <p:nvPr>
            <p:ph type="subTitle" idx="5"/>
          </p:nvPr>
        </p:nvSpPr>
        <p:spPr>
          <a:xfrm>
            <a:off x="6333567" y="4083031"/>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51" name="Google Shape;351;p39"/>
          <p:cNvSpPr txBox="1">
            <a:spLocks noGrp="1"/>
          </p:cNvSpPr>
          <p:nvPr>
            <p:ph type="subTitle" idx="6"/>
          </p:nvPr>
        </p:nvSpPr>
        <p:spPr>
          <a:xfrm>
            <a:off x="6333579" y="462806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2" name="Google Shape;352;p39"/>
          <p:cNvSpPr txBox="1">
            <a:spLocks noGrp="1"/>
          </p:cNvSpPr>
          <p:nvPr>
            <p:ph type="subTitle" idx="7"/>
          </p:nvPr>
        </p:nvSpPr>
        <p:spPr>
          <a:xfrm>
            <a:off x="3075267" y="4083031"/>
            <a:ext cx="26864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53" name="Google Shape;353;p39"/>
          <p:cNvSpPr txBox="1">
            <a:spLocks noGrp="1"/>
          </p:cNvSpPr>
          <p:nvPr>
            <p:ph type="subTitle" idx="8"/>
          </p:nvPr>
        </p:nvSpPr>
        <p:spPr>
          <a:xfrm>
            <a:off x="3075283" y="4628063"/>
            <a:ext cx="26864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4" name="Google Shape;354;p39"/>
          <p:cNvSpPr txBox="1">
            <a:spLocks noGrp="1"/>
          </p:cNvSpPr>
          <p:nvPr>
            <p:ph type="title"/>
          </p:nvPr>
        </p:nvSpPr>
        <p:spPr>
          <a:xfrm>
            <a:off x="950967" y="593367"/>
            <a:ext cx="3714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55" name="Google Shape;355;p3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56" name="Google Shape;356;p3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132730425"/>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matchingName="Title and three columns 3">
  <p:cSld name="Title and three columns 3">
    <p:spTree>
      <p:nvGrpSpPr>
        <p:cNvPr id="1" name="Shape 357"/>
        <p:cNvGrpSpPr/>
        <p:nvPr/>
      </p:nvGrpSpPr>
      <p:grpSpPr>
        <a:xfrm>
          <a:off x="0" y="0"/>
          <a:ext cx="0" cy="0"/>
          <a:chOff x="0" y="0"/>
          <a:chExt cx="0" cy="0"/>
        </a:xfrm>
      </p:grpSpPr>
      <p:cxnSp>
        <p:nvCxnSpPr>
          <p:cNvPr id="358" name="Google Shape;358;p4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59" name="Google Shape;359;p4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60" name="Google Shape;360;p40"/>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1" name="Google Shape;361;p40"/>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2" name="Google Shape;362;p40"/>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3" name="Google Shape;363;p40"/>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64" name="Google Shape;364;p40"/>
          <p:cNvSpPr txBox="1">
            <a:spLocks noGrp="1"/>
          </p:cNvSpPr>
          <p:nvPr>
            <p:ph type="subTitle" idx="1"/>
          </p:nvPr>
        </p:nvSpPr>
        <p:spPr>
          <a:xfrm>
            <a:off x="971667" y="1483829"/>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65" name="Google Shape;365;p40"/>
          <p:cNvSpPr txBox="1">
            <a:spLocks noGrp="1"/>
          </p:cNvSpPr>
          <p:nvPr>
            <p:ph type="subTitle" idx="2"/>
          </p:nvPr>
        </p:nvSpPr>
        <p:spPr>
          <a:xfrm>
            <a:off x="971683" y="2020199"/>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66" name="Google Shape;366;p40"/>
          <p:cNvSpPr txBox="1">
            <a:spLocks noGrp="1"/>
          </p:cNvSpPr>
          <p:nvPr>
            <p:ph type="subTitle" idx="3"/>
          </p:nvPr>
        </p:nvSpPr>
        <p:spPr>
          <a:xfrm>
            <a:off x="971667" y="2715181"/>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67" name="Google Shape;367;p40"/>
          <p:cNvSpPr txBox="1">
            <a:spLocks noGrp="1"/>
          </p:cNvSpPr>
          <p:nvPr>
            <p:ph type="subTitle" idx="4"/>
          </p:nvPr>
        </p:nvSpPr>
        <p:spPr>
          <a:xfrm>
            <a:off x="971683" y="326021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68" name="Google Shape;368;p40"/>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369" name="Google Shape;369;p40"/>
          <p:cNvSpPr txBox="1">
            <a:spLocks noGrp="1"/>
          </p:cNvSpPr>
          <p:nvPr>
            <p:ph type="subTitle" idx="5"/>
          </p:nvPr>
        </p:nvSpPr>
        <p:spPr>
          <a:xfrm>
            <a:off x="971667" y="3996300"/>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70" name="Google Shape;370;p40"/>
          <p:cNvSpPr txBox="1">
            <a:spLocks noGrp="1"/>
          </p:cNvSpPr>
          <p:nvPr>
            <p:ph type="subTitle" idx="6"/>
          </p:nvPr>
        </p:nvSpPr>
        <p:spPr>
          <a:xfrm>
            <a:off x="971683" y="4541332"/>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extLst>
      <p:ext uri="{BB962C8B-B14F-4D97-AF65-F5344CB8AC3E}">
        <p14:creationId xmlns:p14="http://schemas.microsoft.com/office/powerpoint/2010/main" val="1903038900"/>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matchingName="Numbers and text 1">
  <p:cSld name="Numbers and text 1">
    <p:spTree>
      <p:nvGrpSpPr>
        <p:cNvPr id="1" name="Shape 371"/>
        <p:cNvGrpSpPr/>
        <p:nvPr/>
      </p:nvGrpSpPr>
      <p:grpSpPr>
        <a:xfrm>
          <a:off x="0" y="0"/>
          <a:ext cx="0" cy="0"/>
          <a:chOff x="0" y="0"/>
          <a:chExt cx="0" cy="0"/>
        </a:xfrm>
      </p:grpSpPr>
      <p:sp>
        <p:nvSpPr>
          <p:cNvPr id="372" name="Google Shape;372;p41"/>
          <p:cNvSpPr txBox="1">
            <a:spLocks noGrp="1"/>
          </p:cNvSpPr>
          <p:nvPr>
            <p:ph type="title" hasCustomPrompt="1"/>
          </p:nvPr>
        </p:nvSpPr>
        <p:spPr>
          <a:xfrm>
            <a:off x="3457233" y="9528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3" name="Google Shape;373;p41"/>
          <p:cNvSpPr txBox="1">
            <a:spLocks noGrp="1"/>
          </p:cNvSpPr>
          <p:nvPr>
            <p:ph type="subTitle" idx="1"/>
          </p:nvPr>
        </p:nvSpPr>
        <p:spPr>
          <a:xfrm>
            <a:off x="3153312" y="1795200"/>
            <a:ext cx="5885600" cy="50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74" name="Google Shape;374;p41"/>
          <p:cNvSpPr txBox="1">
            <a:spLocks noGrp="1"/>
          </p:cNvSpPr>
          <p:nvPr>
            <p:ph type="title" idx="2" hasCustomPrompt="1"/>
          </p:nvPr>
        </p:nvSpPr>
        <p:spPr>
          <a:xfrm>
            <a:off x="3457233" y="27507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5733">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5" name="Google Shape;375;p41"/>
          <p:cNvSpPr txBox="1">
            <a:spLocks noGrp="1"/>
          </p:cNvSpPr>
          <p:nvPr>
            <p:ph type="subTitle" idx="3"/>
          </p:nvPr>
        </p:nvSpPr>
        <p:spPr>
          <a:xfrm>
            <a:off x="3153312" y="3593100"/>
            <a:ext cx="5885600" cy="50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76" name="Google Shape;376;p41"/>
          <p:cNvSpPr txBox="1">
            <a:spLocks noGrp="1"/>
          </p:cNvSpPr>
          <p:nvPr>
            <p:ph type="title" idx="4" hasCustomPrompt="1"/>
          </p:nvPr>
        </p:nvSpPr>
        <p:spPr>
          <a:xfrm>
            <a:off x="3457233" y="45486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5733">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7" name="Google Shape;377;p41"/>
          <p:cNvSpPr txBox="1">
            <a:spLocks noGrp="1"/>
          </p:cNvSpPr>
          <p:nvPr>
            <p:ph type="subTitle" idx="5"/>
          </p:nvPr>
        </p:nvSpPr>
        <p:spPr>
          <a:xfrm>
            <a:off x="3153267" y="5391000"/>
            <a:ext cx="5885600" cy="50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78" name="Google Shape;378;p4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79" name="Google Shape;379;p4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278277182"/>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matchingName="Numbers and text 2">
  <p:cSld name="Numbers and text 2">
    <p:spTree>
      <p:nvGrpSpPr>
        <p:cNvPr id="1" name="Shape 380"/>
        <p:cNvGrpSpPr/>
        <p:nvPr/>
      </p:nvGrpSpPr>
      <p:grpSpPr>
        <a:xfrm>
          <a:off x="0" y="0"/>
          <a:ext cx="0" cy="0"/>
          <a:chOff x="0" y="0"/>
          <a:chExt cx="0" cy="0"/>
        </a:xfrm>
      </p:grpSpPr>
      <p:sp>
        <p:nvSpPr>
          <p:cNvPr id="381" name="Google Shape;381;p42"/>
          <p:cNvSpPr txBox="1">
            <a:spLocks noGrp="1"/>
          </p:cNvSpPr>
          <p:nvPr>
            <p:ph type="subTitle" idx="1"/>
          </p:nvPr>
        </p:nvSpPr>
        <p:spPr>
          <a:xfrm>
            <a:off x="7600812" y="2779025"/>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2" name="Google Shape;382;p42"/>
          <p:cNvSpPr txBox="1">
            <a:spLocks noGrp="1"/>
          </p:cNvSpPr>
          <p:nvPr>
            <p:ph type="subTitle" idx="2"/>
          </p:nvPr>
        </p:nvSpPr>
        <p:spPr>
          <a:xfrm>
            <a:off x="7600828" y="3315392"/>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133">
                <a:solidFill>
                  <a:schemeClr val="dk1"/>
                </a:solidFill>
                <a:latin typeface="Mako"/>
                <a:ea typeface="Mako"/>
                <a:cs typeface="Mako"/>
                <a:sym typeface="Mak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3" name="Google Shape;383;p42"/>
          <p:cNvSpPr txBox="1">
            <a:spLocks noGrp="1"/>
          </p:cNvSpPr>
          <p:nvPr>
            <p:ph type="subTitle" idx="3"/>
          </p:nvPr>
        </p:nvSpPr>
        <p:spPr>
          <a:xfrm>
            <a:off x="2631984" y="1202845"/>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4" name="Google Shape;384;p42"/>
          <p:cNvSpPr txBox="1">
            <a:spLocks noGrp="1"/>
          </p:cNvSpPr>
          <p:nvPr>
            <p:ph type="subTitle" idx="4"/>
          </p:nvPr>
        </p:nvSpPr>
        <p:spPr>
          <a:xfrm>
            <a:off x="2631984" y="1739213"/>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133">
                <a:solidFill>
                  <a:schemeClr val="dk1"/>
                </a:solidFill>
                <a:latin typeface="Mako"/>
                <a:ea typeface="Mako"/>
                <a:cs typeface="Mako"/>
                <a:sym typeface="Mak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5" name="Google Shape;385;p42"/>
          <p:cNvSpPr txBox="1">
            <a:spLocks noGrp="1"/>
          </p:cNvSpPr>
          <p:nvPr>
            <p:ph type="subTitle" idx="5"/>
          </p:nvPr>
        </p:nvSpPr>
        <p:spPr>
          <a:xfrm>
            <a:off x="2631984" y="4387833"/>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6" name="Google Shape;386;p42"/>
          <p:cNvSpPr txBox="1">
            <a:spLocks noGrp="1"/>
          </p:cNvSpPr>
          <p:nvPr>
            <p:ph type="subTitle" idx="6"/>
          </p:nvPr>
        </p:nvSpPr>
        <p:spPr>
          <a:xfrm>
            <a:off x="2631984" y="4932865"/>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87" name="Google Shape;387;p4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88" name="Google Shape;388;p4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89" name="Google Shape;389;p42"/>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90" name="Google Shape;390;p42"/>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91" name="Google Shape;391;p42"/>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92" name="Google Shape;392;p42"/>
          <p:cNvSpPr txBox="1">
            <a:spLocks noGrp="1"/>
          </p:cNvSpPr>
          <p:nvPr>
            <p:ph type="title" hasCustomPrompt="1"/>
          </p:nvPr>
        </p:nvSpPr>
        <p:spPr>
          <a:xfrm>
            <a:off x="977333" y="1485933"/>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93" name="Google Shape;393;p42"/>
          <p:cNvSpPr txBox="1">
            <a:spLocks noGrp="1"/>
          </p:cNvSpPr>
          <p:nvPr>
            <p:ph type="title" idx="7" hasCustomPrompt="1"/>
          </p:nvPr>
        </p:nvSpPr>
        <p:spPr>
          <a:xfrm>
            <a:off x="977333" y="4670900"/>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94" name="Google Shape;394;p42"/>
          <p:cNvSpPr txBox="1">
            <a:spLocks noGrp="1"/>
          </p:cNvSpPr>
          <p:nvPr>
            <p:ph type="title" idx="8" hasCustomPrompt="1"/>
          </p:nvPr>
        </p:nvSpPr>
        <p:spPr>
          <a:xfrm>
            <a:off x="5921336" y="3035317"/>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Tree>
    <p:extLst>
      <p:ext uri="{BB962C8B-B14F-4D97-AF65-F5344CB8AC3E}">
        <p14:creationId xmlns:p14="http://schemas.microsoft.com/office/powerpoint/2010/main" val="3732728379"/>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matchingName="Title and text 5">
  <p:cSld name="Title and text 5">
    <p:spTree>
      <p:nvGrpSpPr>
        <p:cNvPr id="1" name="Shape 395"/>
        <p:cNvGrpSpPr/>
        <p:nvPr/>
      </p:nvGrpSpPr>
      <p:grpSpPr>
        <a:xfrm>
          <a:off x="0" y="0"/>
          <a:ext cx="0" cy="0"/>
          <a:chOff x="0" y="0"/>
          <a:chExt cx="0" cy="0"/>
        </a:xfrm>
      </p:grpSpPr>
      <p:sp>
        <p:nvSpPr>
          <p:cNvPr id="396" name="Google Shape;396;p43"/>
          <p:cNvSpPr txBox="1">
            <a:spLocks noGrp="1"/>
          </p:cNvSpPr>
          <p:nvPr>
            <p:ph type="title"/>
          </p:nvPr>
        </p:nvSpPr>
        <p:spPr>
          <a:xfrm>
            <a:off x="1071667" y="2720661"/>
            <a:ext cx="5450000" cy="8976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97" name="Google Shape;397;p43"/>
          <p:cNvSpPr txBox="1">
            <a:spLocks noGrp="1"/>
          </p:cNvSpPr>
          <p:nvPr>
            <p:ph type="subTitle" idx="1"/>
          </p:nvPr>
        </p:nvSpPr>
        <p:spPr>
          <a:xfrm>
            <a:off x="1071667" y="3591367"/>
            <a:ext cx="4212400" cy="74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Font typeface="Josefin Sans"/>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398" name="Google Shape;398;p4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99" name="Google Shape;399;p4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998534505"/>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matchingName="Title and text 6">
  <p:cSld name="Title and text 6">
    <p:spTree>
      <p:nvGrpSpPr>
        <p:cNvPr id="1" name="Shape 400"/>
        <p:cNvGrpSpPr/>
        <p:nvPr/>
      </p:nvGrpSpPr>
      <p:grpSpPr>
        <a:xfrm>
          <a:off x="0" y="0"/>
          <a:ext cx="0" cy="0"/>
          <a:chOff x="0" y="0"/>
          <a:chExt cx="0" cy="0"/>
        </a:xfrm>
      </p:grpSpPr>
      <p:sp>
        <p:nvSpPr>
          <p:cNvPr id="401" name="Google Shape;401;p44"/>
          <p:cNvSpPr txBox="1">
            <a:spLocks noGrp="1"/>
          </p:cNvSpPr>
          <p:nvPr>
            <p:ph type="title"/>
          </p:nvPr>
        </p:nvSpPr>
        <p:spPr>
          <a:xfrm>
            <a:off x="5986867" y="2730300"/>
            <a:ext cx="4485600" cy="8384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000"/>
              <a:buNone/>
              <a:defRPr/>
            </a:lvl1pPr>
            <a:lvl2pPr lvl="1" rtl="0">
              <a:spcBef>
                <a:spcPts val="0"/>
              </a:spcBef>
              <a:spcAft>
                <a:spcPts val="0"/>
              </a:spcAft>
              <a:buSzPts val="3000"/>
              <a:buNone/>
              <a:defRPr>
                <a:latin typeface="Open Sans SemiBold"/>
                <a:ea typeface="Open Sans SemiBold"/>
                <a:cs typeface="Open Sans SemiBold"/>
                <a:sym typeface="Open Sans SemiBold"/>
              </a:defRPr>
            </a:lvl2pPr>
            <a:lvl3pPr lvl="2" rtl="0">
              <a:spcBef>
                <a:spcPts val="0"/>
              </a:spcBef>
              <a:spcAft>
                <a:spcPts val="0"/>
              </a:spcAft>
              <a:buSzPts val="3000"/>
              <a:buNone/>
              <a:defRPr>
                <a:latin typeface="Open Sans SemiBold"/>
                <a:ea typeface="Open Sans SemiBold"/>
                <a:cs typeface="Open Sans SemiBold"/>
                <a:sym typeface="Open Sans SemiBold"/>
              </a:defRPr>
            </a:lvl3pPr>
            <a:lvl4pPr lvl="3" rtl="0">
              <a:spcBef>
                <a:spcPts val="0"/>
              </a:spcBef>
              <a:spcAft>
                <a:spcPts val="0"/>
              </a:spcAft>
              <a:buSzPts val="3000"/>
              <a:buNone/>
              <a:defRPr>
                <a:latin typeface="Open Sans SemiBold"/>
                <a:ea typeface="Open Sans SemiBold"/>
                <a:cs typeface="Open Sans SemiBold"/>
                <a:sym typeface="Open Sans SemiBold"/>
              </a:defRPr>
            </a:lvl4pPr>
            <a:lvl5pPr lvl="4" rtl="0">
              <a:spcBef>
                <a:spcPts val="0"/>
              </a:spcBef>
              <a:spcAft>
                <a:spcPts val="0"/>
              </a:spcAft>
              <a:buSzPts val="3000"/>
              <a:buNone/>
              <a:defRPr>
                <a:latin typeface="Open Sans SemiBold"/>
                <a:ea typeface="Open Sans SemiBold"/>
                <a:cs typeface="Open Sans SemiBold"/>
                <a:sym typeface="Open Sans SemiBold"/>
              </a:defRPr>
            </a:lvl5pPr>
            <a:lvl6pPr lvl="5" rtl="0">
              <a:spcBef>
                <a:spcPts val="0"/>
              </a:spcBef>
              <a:spcAft>
                <a:spcPts val="0"/>
              </a:spcAft>
              <a:buSzPts val="3000"/>
              <a:buNone/>
              <a:defRPr>
                <a:latin typeface="Open Sans SemiBold"/>
                <a:ea typeface="Open Sans SemiBold"/>
                <a:cs typeface="Open Sans SemiBold"/>
                <a:sym typeface="Open Sans SemiBold"/>
              </a:defRPr>
            </a:lvl6pPr>
            <a:lvl7pPr lvl="6" rtl="0">
              <a:spcBef>
                <a:spcPts val="0"/>
              </a:spcBef>
              <a:spcAft>
                <a:spcPts val="0"/>
              </a:spcAft>
              <a:buSzPts val="3000"/>
              <a:buNone/>
              <a:defRPr>
                <a:latin typeface="Open Sans SemiBold"/>
                <a:ea typeface="Open Sans SemiBold"/>
                <a:cs typeface="Open Sans SemiBold"/>
                <a:sym typeface="Open Sans SemiBold"/>
              </a:defRPr>
            </a:lvl7pPr>
            <a:lvl8pPr lvl="7" rtl="0">
              <a:spcBef>
                <a:spcPts val="0"/>
              </a:spcBef>
              <a:spcAft>
                <a:spcPts val="0"/>
              </a:spcAft>
              <a:buSzPts val="3000"/>
              <a:buNone/>
              <a:defRPr>
                <a:latin typeface="Open Sans SemiBold"/>
                <a:ea typeface="Open Sans SemiBold"/>
                <a:cs typeface="Open Sans SemiBold"/>
                <a:sym typeface="Open Sans SemiBold"/>
              </a:defRPr>
            </a:lvl8pPr>
            <a:lvl9pPr lvl="8" rtl="0">
              <a:spcBef>
                <a:spcPts val="0"/>
              </a:spcBef>
              <a:spcAft>
                <a:spcPts val="0"/>
              </a:spcAft>
              <a:buSzPts val="3000"/>
              <a:buNone/>
              <a:defRPr>
                <a:latin typeface="Open Sans SemiBold"/>
                <a:ea typeface="Open Sans SemiBold"/>
                <a:cs typeface="Open Sans SemiBold"/>
                <a:sym typeface="Open Sans SemiBold"/>
              </a:defRPr>
            </a:lvl9pPr>
          </a:lstStyle>
          <a:p>
            <a:endParaRPr/>
          </a:p>
        </p:txBody>
      </p:sp>
      <p:sp>
        <p:nvSpPr>
          <p:cNvPr id="402" name="Google Shape;402;p44"/>
          <p:cNvSpPr txBox="1">
            <a:spLocks noGrp="1"/>
          </p:cNvSpPr>
          <p:nvPr>
            <p:ph type="subTitle" idx="1"/>
          </p:nvPr>
        </p:nvSpPr>
        <p:spPr>
          <a:xfrm>
            <a:off x="6474067" y="3593100"/>
            <a:ext cx="3998400" cy="744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Font typeface="Josefin Sans"/>
              <a:buNone/>
              <a:defRPr sz="1867">
                <a:solidFill>
                  <a:schemeClr val="dk1"/>
                </a:solidFill>
              </a:defRPr>
            </a:lvl1pPr>
            <a:lvl2pPr lvl="1" rtl="0">
              <a:spcBef>
                <a:spcPts val="0"/>
              </a:spcBef>
              <a:spcAft>
                <a:spcPts val="0"/>
              </a:spcAft>
              <a:buSzPts val="1500"/>
              <a:buNone/>
              <a:defRPr sz="2000"/>
            </a:lvl2pPr>
            <a:lvl3pPr lvl="2" rtl="0">
              <a:spcBef>
                <a:spcPts val="0"/>
              </a:spcBef>
              <a:spcAft>
                <a:spcPts val="0"/>
              </a:spcAft>
              <a:buSzPts val="1500"/>
              <a:buNone/>
              <a:defRPr sz="2000"/>
            </a:lvl3pPr>
            <a:lvl4pPr lvl="3" rtl="0">
              <a:spcBef>
                <a:spcPts val="0"/>
              </a:spcBef>
              <a:spcAft>
                <a:spcPts val="0"/>
              </a:spcAft>
              <a:buSzPts val="1500"/>
              <a:buNone/>
              <a:defRPr sz="2000"/>
            </a:lvl4pPr>
            <a:lvl5pPr lvl="4" rtl="0">
              <a:spcBef>
                <a:spcPts val="0"/>
              </a:spcBef>
              <a:spcAft>
                <a:spcPts val="0"/>
              </a:spcAft>
              <a:buSzPts val="1500"/>
              <a:buNone/>
              <a:defRPr sz="2000"/>
            </a:lvl5pPr>
            <a:lvl6pPr lvl="5" rtl="0">
              <a:spcBef>
                <a:spcPts val="0"/>
              </a:spcBef>
              <a:spcAft>
                <a:spcPts val="0"/>
              </a:spcAft>
              <a:buSzPts val="1500"/>
              <a:buNone/>
              <a:defRPr sz="2000"/>
            </a:lvl6pPr>
            <a:lvl7pPr lvl="6" rtl="0">
              <a:spcBef>
                <a:spcPts val="0"/>
              </a:spcBef>
              <a:spcAft>
                <a:spcPts val="0"/>
              </a:spcAft>
              <a:buSzPts val="1500"/>
              <a:buNone/>
              <a:defRPr sz="2000"/>
            </a:lvl7pPr>
            <a:lvl8pPr lvl="7" rtl="0">
              <a:spcBef>
                <a:spcPts val="0"/>
              </a:spcBef>
              <a:spcAft>
                <a:spcPts val="0"/>
              </a:spcAft>
              <a:buSzPts val="1500"/>
              <a:buNone/>
              <a:defRPr sz="2000"/>
            </a:lvl8pPr>
            <a:lvl9pPr lvl="8" rtl="0">
              <a:spcBef>
                <a:spcPts val="0"/>
              </a:spcBef>
              <a:spcAft>
                <a:spcPts val="0"/>
              </a:spcAft>
              <a:buSzPts val="1500"/>
              <a:buNone/>
              <a:defRPr sz="2000"/>
            </a:lvl9pPr>
          </a:lstStyle>
          <a:p>
            <a:endParaRPr/>
          </a:p>
        </p:txBody>
      </p:sp>
      <p:cxnSp>
        <p:nvCxnSpPr>
          <p:cNvPr id="403" name="Google Shape;403;p4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04" name="Google Shape;404;p4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3864368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3">
  <p:cSld name="Title only 3">
    <p:spTree>
      <p:nvGrpSpPr>
        <p:cNvPr id="1" name="Shape 284"/>
        <p:cNvGrpSpPr/>
        <p:nvPr/>
      </p:nvGrpSpPr>
      <p:grpSpPr>
        <a:xfrm>
          <a:off x="0" y="0"/>
          <a:ext cx="0" cy="0"/>
          <a:chOff x="0" y="0"/>
          <a:chExt cx="0" cy="0"/>
        </a:xfrm>
      </p:grpSpPr>
      <p:sp>
        <p:nvSpPr>
          <p:cNvPr id="285" name="Google Shape;285;p34"/>
          <p:cNvSpPr txBox="1">
            <a:spLocks noGrp="1"/>
          </p:cNvSpPr>
          <p:nvPr>
            <p:ph type="title"/>
          </p:nvPr>
        </p:nvSpPr>
        <p:spPr>
          <a:xfrm>
            <a:off x="954967" y="1430667"/>
            <a:ext cx="7520800" cy="3808800"/>
          </a:xfrm>
          <a:prstGeom prst="rect">
            <a:avLst/>
          </a:prstGeom>
        </p:spPr>
        <p:txBody>
          <a:bodyPr spcFirstLastPara="1" wrap="square" lIns="91425" tIns="91425" rIns="91425" bIns="91425" anchor="t" anchorCtr="0">
            <a:noAutofit/>
          </a:bodyPr>
          <a:lstStyle>
            <a:lvl1pPr lvl="0" rtl="0">
              <a:spcBef>
                <a:spcPts val="0"/>
              </a:spcBef>
              <a:spcAft>
                <a:spcPts val="0"/>
              </a:spcAft>
              <a:buSzPts val="4800"/>
              <a:buNone/>
              <a:defRPr sz="128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cxnSp>
        <p:nvCxnSpPr>
          <p:cNvPr id="286" name="Google Shape;286;p3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7" name="Google Shape;287;p3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8" name="Google Shape;288;p34"/>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9" name="Google Shape;289;p34"/>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0" name="Google Shape;290;p34"/>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1" name="Google Shape;291;p34"/>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563542807"/>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matchingName="Title and text 7">
  <p:cSld name="Title and text 7">
    <p:spTree>
      <p:nvGrpSpPr>
        <p:cNvPr id="1" name="Shape 405"/>
        <p:cNvGrpSpPr/>
        <p:nvPr/>
      </p:nvGrpSpPr>
      <p:grpSpPr>
        <a:xfrm>
          <a:off x="0" y="0"/>
          <a:ext cx="0" cy="0"/>
          <a:chOff x="0" y="0"/>
          <a:chExt cx="0" cy="0"/>
        </a:xfrm>
      </p:grpSpPr>
      <p:sp>
        <p:nvSpPr>
          <p:cNvPr id="406" name="Google Shape;406;p45"/>
          <p:cNvSpPr txBox="1">
            <a:spLocks noGrp="1"/>
          </p:cNvSpPr>
          <p:nvPr>
            <p:ph type="subTitle" idx="1"/>
          </p:nvPr>
        </p:nvSpPr>
        <p:spPr>
          <a:xfrm>
            <a:off x="5555733" y="1938033"/>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407" name="Google Shape;407;p45"/>
          <p:cNvSpPr txBox="1">
            <a:spLocks noGrp="1"/>
          </p:cNvSpPr>
          <p:nvPr>
            <p:ph type="title"/>
          </p:nvPr>
        </p:nvSpPr>
        <p:spPr>
          <a:xfrm>
            <a:off x="950967" y="593367"/>
            <a:ext cx="6003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408" name="Google Shape;408;p4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09" name="Google Shape;409;p4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0" name="Google Shape;410;p45"/>
          <p:cNvCxnSpPr/>
          <p:nvPr/>
        </p:nvCxnSpPr>
        <p:spPr>
          <a:xfrm flipH="1">
            <a:off x="9029533" y="4884600"/>
            <a:ext cx="3764400" cy="2177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572294816"/>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411"/>
        <p:cNvGrpSpPr/>
        <p:nvPr/>
      </p:nvGrpSpPr>
      <p:grpSpPr>
        <a:xfrm>
          <a:off x="0" y="0"/>
          <a:ext cx="0" cy="0"/>
          <a:chOff x="0" y="0"/>
          <a:chExt cx="0" cy="0"/>
        </a:xfrm>
      </p:grpSpPr>
      <p:cxnSp>
        <p:nvCxnSpPr>
          <p:cNvPr id="412" name="Google Shape;412;p4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3" name="Google Shape;413;p4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4" name="Google Shape;414;p46"/>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5" name="Google Shape;415;p46"/>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6" name="Google Shape;416;p46"/>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7" name="Google Shape;417;p46"/>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418" name="Google Shape;418;p46"/>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419" name="Google Shape;419;p46"/>
          <p:cNvSpPr txBox="1">
            <a:spLocks noGrp="1"/>
          </p:cNvSpPr>
          <p:nvPr>
            <p:ph type="subTitle" idx="1"/>
          </p:nvPr>
        </p:nvSpPr>
        <p:spPr>
          <a:xfrm>
            <a:off x="6033584" y="2050217"/>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
        <p:nvSpPr>
          <p:cNvPr id="420" name="Google Shape;420;p46"/>
          <p:cNvSpPr txBox="1">
            <a:spLocks noGrp="1"/>
          </p:cNvSpPr>
          <p:nvPr>
            <p:ph type="subTitle" idx="2"/>
          </p:nvPr>
        </p:nvSpPr>
        <p:spPr>
          <a:xfrm>
            <a:off x="881617" y="2050217"/>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Tree>
    <p:extLst>
      <p:ext uri="{BB962C8B-B14F-4D97-AF65-F5344CB8AC3E}">
        <p14:creationId xmlns:p14="http://schemas.microsoft.com/office/powerpoint/2010/main" val="2897292355"/>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matchingName="Title and two columns 2">
  <p:cSld name="Title and two columns 2">
    <p:spTree>
      <p:nvGrpSpPr>
        <p:cNvPr id="1" name="Shape 421"/>
        <p:cNvGrpSpPr/>
        <p:nvPr/>
      </p:nvGrpSpPr>
      <p:grpSpPr>
        <a:xfrm>
          <a:off x="0" y="0"/>
          <a:ext cx="0" cy="0"/>
          <a:chOff x="0" y="0"/>
          <a:chExt cx="0" cy="0"/>
        </a:xfrm>
      </p:grpSpPr>
      <p:sp>
        <p:nvSpPr>
          <p:cNvPr id="422" name="Google Shape;422;p47"/>
          <p:cNvSpPr txBox="1">
            <a:spLocks noGrp="1"/>
          </p:cNvSpPr>
          <p:nvPr>
            <p:ph type="subTitle" idx="1"/>
          </p:nvPr>
        </p:nvSpPr>
        <p:spPr>
          <a:xfrm>
            <a:off x="6421433" y="4821833"/>
            <a:ext cx="3922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23" name="Google Shape;423;p47"/>
          <p:cNvSpPr txBox="1">
            <a:spLocks noGrp="1"/>
          </p:cNvSpPr>
          <p:nvPr>
            <p:ph type="subTitle" idx="2"/>
          </p:nvPr>
        </p:nvSpPr>
        <p:spPr>
          <a:xfrm>
            <a:off x="6421600" y="5275167"/>
            <a:ext cx="3922400" cy="86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4" name="Google Shape;424;p47"/>
          <p:cNvSpPr txBox="1">
            <a:spLocks noGrp="1"/>
          </p:cNvSpPr>
          <p:nvPr>
            <p:ph type="subTitle" idx="3"/>
          </p:nvPr>
        </p:nvSpPr>
        <p:spPr>
          <a:xfrm>
            <a:off x="1847772" y="4821833"/>
            <a:ext cx="3922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25" name="Google Shape;425;p47"/>
          <p:cNvSpPr txBox="1">
            <a:spLocks noGrp="1"/>
          </p:cNvSpPr>
          <p:nvPr>
            <p:ph type="subTitle" idx="4"/>
          </p:nvPr>
        </p:nvSpPr>
        <p:spPr>
          <a:xfrm>
            <a:off x="1848033" y="5275167"/>
            <a:ext cx="3922400" cy="86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6" name="Google Shape;426;p47"/>
          <p:cNvSpPr txBox="1">
            <a:spLocks noGrp="1"/>
          </p:cNvSpPr>
          <p:nvPr>
            <p:ph type="title"/>
          </p:nvPr>
        </p:nvSpPr>
        <p:spPr>
          <a:xfrm>
            <a:off x="950967" y="593367"/>
            <a:ext cx="363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427" name="Google Shape;427;p4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28" name="Google Shape;428;p4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376059518"/>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matchingName="Title and three columns 4">
  <p:cSld name="Title and three columns 4">
    <p:spTree>
      <p:nvGrpSpPr>
        <p:cNvPr id="1" name="Shape 429"/>
        <p:cNvGrpSpPr/>
        <p:nvPr/>
      </p:nvGrpSpPr>
      <p:grpSpPr>
        <a:xfrm>
          <a:off x="0" y="0"/>
          <a:ext cx="0" cy="0"/>
          <a:chOff x="0" y="0"/>
          <a:chExt cx="0" cy="0"/>
        </a:xfrm>
      </p:grpSpPr>
      <p:sp>
        <p:nvSpPr>
          <p:cNvPr id="430" name="Google Shape;430;p48"/>
          <p:cNvSpPr txBox="1">
            <a:spLocks noGrp="1"/>
          </p:cNvSpPr>
          <p:nvPr>
            <p:ph type="title"/>
          </p:nvPr>
        </p:nvSpPr>
        <p:spPr>
          <a:xfrm>
            <a:off x="1659000" y="593367"/>
            <a:ext cx="8874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431" name="Google Shape;431;p48"/>
          <p:cNvSpPr txBox="1">
            <a:spLocks noGrp="1"/>
          </p:cNvSpPr>
          <p:nvPr>
            <p:ph type="subTitle" idx="1"/>
          </p:nvPr>
        </p:nvSpPr>
        <p:spPr>
          <a:xfrm>
            <a:off x="4678667"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2" name="Google Shape;432;p48"/>
          <p:cNvSpPr txBox="1">
            <a:spLocks noGrp="1"/>
          </p:cNvSpPr>
          <p:nvPr>
            <p:ph type="subTitle" idx="2"/>
          </p:nvPr>
        </p:nvSpPr>
        <p:spPr>
          <a:xfrm>
            <a:off x="4678700" y="5086600"/>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3" name="Google Shape;433;p48"/>
          <p:cNvSpPr txBox="1">
            <a:spLocks noGrp="1"/>
          </p:cNvSpPr>
          <p:nvPr>
            <p:ph type="subTitle" idx="3"/>
          </p:nvPr>
        </p:nvSpPr>
        <p:spPr>
          <a:xfrm>
            <a:off x="12707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4" name="Google Shape;434;p48"/>
          <p:cNvSpPr txBox="1">
            <a:spLocks noGrp="1"/>
          </p:cNvSpPr>
          <p:nvPr>
            <p:ph type="subTitle" idx="4"/>
          </p:nvPr>
        </p:nvSpPr>
        <p:spPr>
          <a:xfrm>
            <a:off x="1270833" y="5086601"/>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5" name="Google Shape;435;p48"/>
          <p:cNvSpPr txBox="1">
            <a:spLocks noGrp="1"/>
          </p:cNvSpPr>
          <p:nvPr>
            <p:ph type="subTitle" idx="5"/>
          </p:nvPr>
        </p:nvSpPr>
        <p:spPr>
          <a:xfrm>
            <a:off x="80865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6" name="Google Shape;436;p48"/>
          <p:cNvSpPr txBox="1">
            <a:spLocks noGrp="1"/>
          </p:cNvSpPr>
          <p:nvPr>
            <p:ph type="subTitle" idx="6"/>
          </p:nvPr>
        </p:nvSpPr>
        <p:spPr>
          <a:xfrm>
            <a:off x="8086500" y="5086600"/>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437" name="Google Shape;437;p4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38" name="Google Shape;438;p4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39" name="Google Shape;439;p48"/>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0" name="Google Shape;440;p48"/>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505973421"/>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441"/>
        <p:cNvGrpSpPr/>
        <p:nvPr/>
      </p:nvGrpSpPr>
      <p:grpSpPr>
        <a:xfrm>
          <a:off x="0" y="0"/>
          <a:ext cx="0" cy="0"/>
          <a:chOff x="0" y="0"/>
          <a:chExt cx="0" cy="0"/>
        </a:xfrm>
      </p:grpSpPr>
      <p:sp>
        <p:nvSpPr>
          <p:cNvPr id="442" name="Google Shape;442;p49"/>
          <p:cNvSpPr txBox="1">
            <a:spLocks noGrp="1"/>
          </p:cNvSpPr>
          <p:nvPr>
            <p:ph type="title"/>
          </p:nvPr>
        </p:nvSpPr>
        <p:spPr>
          <a:xfrm>
            <a:off x="3777200" y="1054933"/>
            <a:ext cx="4637600" cy="123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300"/>
              <a:buNone/>
              <a:defRPr sz="9333"/>
            </a:lvl1pPr>
            <a:lvl2pPr lvl="1" algn="ctr" rtl="0">
              <a:spcBef>
                <a:spcPts val="0"/>
              </a:spcBef>
              <a:spcAft>
                <a:spcPts val="0"/>
              </a:spcAft>
              <a:buSzPts val="3000"/>
              <a:buNone/>
              <a:defRPr>
                <a:latin typeface="Open Sans"/>
                <a:ea typeface="Open Sans"/>
                <a:cs typeface="Open Sans"/>
                <a:sym typeface="Open Sans"/>
              </a:defRPr>
            </a:lvl2pPr>
            <a:lvl3pPr lvl="2" algn="ctr" rtl="0">
              <a:spcBef>
                <a:spcPts val="0"/>
              </a:spcBef>
              <a:spcAft>
                <a:spcPts val="0"/>
              </a:spcAft>
              <a:buSzPts val="3000"/>
              <a:buNone/>
              <a:defRPr>
                <a:latin typeface="Open Sans"/>
                <a:ea typeface="Open Sans"/>
                <a:cs typeface="Open Sans"/>
                <a:sym typeface="Open Sans"/>
              </a:defRPr>
            </a:lvl3pPr>
            <a:lvl4pPr lvl="3" algn="ctr" rtl="0">
              <a:spcBef>
                <a:spcPts val="0"/>
              </a:spcBef>
              <a:spcAft>
                <a:spcPts val="0"/>
              </a:spcAft>
              <a:buSzPts val="3000"/>
              <a:buNone/>
              <a:defRPr>
                <a:latin typeface="Open Sans"/>
                <a:ea typeface="Open Sans"/>
                <a:cs typeface="Open Sans"/>
                <a:sym typeface="Open Sans"/>
              </a:defRPr>
            </a:lvl4pPr>
            <a:lvl5pPr lvl="4" algn="ctr" rtl="0">
              <a:spcBef>
                <a:spcPts val="0"/>
              </a:spcBef>
              <a:spcAft>
                <a:spcPts val="0"/>
              </a:spcAft>
              <a:buSzPts val="3000"/>
              <a:buNone/>
              <a:defRPr>
                <a:latin typeface="Open Sans"/>
                <a:ea typeface="Open Sans"/>
                <a:cs typeface="Open Sans"/>
                <a:sym typeface="Open Sans"/>
              </a:defRPr>
            </a:lvl5pPr>
            <a:lvl6pPr lvl="5" algn="ctr" rtl="0">
              <a:spcBef>
                <a:spcPts val="0"/>
              </a:spcBef>
              <a:spcAft>
                <a:spcPts val="0"/>
              </a:spcAft>
              <a:buSzPts val="3000"/>
              <a:buNone/>
              <a:defRPr>
                <a:latin typeface="Open Sans"/>
                <a:ea typeface="Open Sans"/>
                <a:cs typeface="Open Sans"/>
                <a:sym typeface="Open Sans"/>
              </a:defRPr>
            </a:lvl6pPr>
            <a:lvl7pPr lvl="6" algn="ctr" rtl="0">
              <a:spcBef>
                <a:spcPts val="0"/>
              </a:spcBef>
              <a:spcAft>
                <a:spcPts val="0"/>
              </a:spcAft>
              <a:buSzPts val="3000"/>
              <a:buNone/>
              <a:defRPr>
                <a:latin typeface="Open Sans"/>
                <a:ea typeface="Open Sans"/>
                <a:cs typeface="Open Sans"/>
                <a:sym typeface="Open Sans"/>
              </a:defRPr>
            </a:lvl7pPr>
            <a:lvl8pPr lvl="7" algn="ctr" rtl="0">
              <a:spcBef>
                <a:spcPts val="0"/>
              </a:spcBef>
              <a:spcAft>
                <a:spcPts val="0"/>
              </a:spcAft>
              <a:buSzPts val="3000"/>
              <a:buNone/>
              <a:defRPr>
                <a:latin typeface="Open Sans"/>
                <a:ea typeface="Open Sans"/>
                <a:cs typeface="Open Sans"/>
                <a:sym typeface="Open Sans"/>
              </a:defRPr>
            </a:lvl8pPr>
            <a:lvl9pPr lvl="8" algn="ctr" rtl="0">
              <a:spcBef>
                <a:spcPts val="0"/>
              </a:spcBef>
              <a:spcAft>
                <a:spcPts val="0"/>
              </a:spcAft>
              <a:buSzPts val="3000"/>
              <a:buNone/>
              <a:defRPr>
                <a:latin typeface="Open Sans"/>
                <a:ea typeface="Open Sans"/>
                <a:cs typeface="Open Sans"/>
                <a:sym typeface="Open Sans"/>
              </a:defRPr>
            </a:lvl9pPr>
          </a:lstStyle>
          <a:p>
            <a:endParaRPr/>
          </a:p>
        </p:txBody>
      </p:sp>
      <p:sp>
        <p:nvSpPr>
          <p:cNvPr id="443" name="Google Shape;443;p49"/>
          <p:cNvSpPr txBox="1">
            <a:spLocks noGrp="1"/>
          </p:cNvSpPr>
          <p:nvPr>
            <p:ph type="subTitle" idx="1"/>
          </p:nvPr>
        </p:nvSpPr>
        <p:spPr>
          <a:xfrm>
            <a:off x="3977800" y="2332567"/>
            <a:ext cx="4236400" cy="1230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44" name="Google Shape;444;p49"/>
          <p:cNvSpPr txBox="1"/>
          <p:nvPr/>
        </p:nvSpPr>
        <p:spPr>
          <a:xfrm>
            <a:off x="3867267" y="4584367"/>
            <a:ext cx="4457600" cy="955600"/>
          </a:xfrm>
          <a:prstGeom prst="rect">
            <a:avLst/>
          </a:prstGeom>
          <a:noFill/>
          <a:ln>
            <a:noFill/>
          </a:ln>
        </p:spPr>
        <p:txBody>
          <a:bodyPr spcFirstLastPara="1" wrap="square" lIns="121900" tIns="121900" rIns="121900" bIns="121900" anchor="t" anchorCtr="0">
            <a:noAutofit/>
          </a:bodyPr>
          <a:lstStyle/>
          <a:p>
            <a:pPr algn="ctr">
              <a:buClr>
                <a:srgbClr val="000000"/>
              </a:buClr>
              <a:buFont typeface="Arial"/>
              <a:buNone/>
            </a:pPr>
            <a:r>
              <a:rPr lang="en" sz="1467" b="1" kern="0">
                <a:solidFill>
                  <a:srgbClr val="000000"/>
                </a:solidFill>
                <a:latin typeface="Montserrat"/>
                <a:ea typeface="Montserrat"/>
                <a:cs typeface="Montserrat"/>
                <a:sym typeface="Montserrat"/>
              </a:rPr>
              <a:t>CREDITS</a:t>
            </a:r>
            <a:r>
              <a:rPr lang="en" sz="1467" kern="0">
                <a:solidFill>
                  <a:srgbClr val="000000"/>
                </a:solidFill>
                <a:latin typeface="Montserrat"/>
                <a:ea typeface="Montserrat"/>
                <a:cs typeface="Montserrat"/>
                <a:sym typeface="Montserrat"/>
              </a:rPr>
              <a:t>: This presentation template was created by </a:t>
            </a:r>
            <a:r>
              <a:rPr lang="en" sz="1467" b="1" kern="0">
                <a:solidFill>
                  <a:srgbClr val="000000"/>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467" kern="0">
                <a:solidFill>
                  <a:srgbClr val="000000"/>
                </a:solidFill>
                <a:latin typeface="Montserrat"/>
                <a:ea typeface="Montserrat"/>
                <a:cs typeface="Montserrat"/>
                <a:sym typeface="Montserrat"/>
              </a:rPr>
              <a:t>, including icons by </a:t>
            </a:r>
            <a:r>
              <a:rPr lang="en" sz="1467" b="1" kern="0">
                <a:solidFill>
                  <a:srgbClr val="000000"/>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467" kern="0">
                <a:solidFill>
                  <a:srgbClr val="000000"/>
                </a:solidFill>
                <a:latin typeface="Montserrat"/>
                <a:ea typeface="Montserrat"/>
                <a:cs typeface="Montserrat"/>
                <a:sym typeface="Montserrat"/>
              </a:rPr>
              <a:t>, infographics &amp; images by </a:t>
            </a:r>
            <a:r>
              <a:rPr lang="en" sz="1467" b="1" kern="0">
                <a:solidFill>
                  <a:srgbClr val="000000"/>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endParaRPr sz="1467" b="1" kern="0" dirty="0">
              <a:solidFill>
                <a:srgbClr val="000000"/>
              </a:solidFill>
              <a:latin typeface="Montserrat"/>
              <a:ea typeface="Montserrat"/>
              <a:cs typeface="Montserrat"/>
              <a:sym typeface="Montserrat"/>
            </a:endParaRPr>
          </a:p>
        </p:txBody>
      </p:sp>
      <p:cxnSp>
        <p:nvCxnSpPr>
          <p:cNvPr id="445" name="Google Shape;445;p4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46" name="Google Shape;446;p49"/>
          <p:cNvCxnSpPr/>
          <p:nvPr/>
        </p:nvCxnSpPr>
        <p:spPr>
          <a:xfrm>
            <a:off x="-343967" y="5247167"/>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7" name="Google Shape;447;p4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48" name="Google Shape;448;p49"/>
          <p:cNvCxnSpPr/>
          <p:nvPr/>
        </p:nvCxnSpPr>
        <p:spPr>
          <a:xfrm>
            <a:off x="8623267" y="-96733"/>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917106480"/>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449"/>
        <p:cNvGrpSpPr/>
        <p:nvPr/>
      </p:nvGrpSpPr>
      <p:grpSpPr>
        <a:xfrm>
          <a:off x="0" y="0"/>
          <a:ext cx="0" cy="0"/>
          <a:chOff x="0" y="0"/>
          <a:chExt cx="0" cy="0"/>
        </a:xfrm>
      </p:grpSpPr>
      <p:cxnSp>
        <p:nvCxnSpPr>
          <p:cNvPr id="450" name="Google Shape;450;p5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1" name="Google Shape;451;p5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490229432"/>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452"/>
        <p:cNvGrpSpPr/>
        <p:nvPr/>
      </p:nvGrpSpPr>
      <p:grpSpPr>
        <a:xfrm>
          <a:off x="0" y="0"/>
          <a:ext cx="0" cy="0"/>
          <a:chOff x="0" y="0"/>
          <a:chExt cx="0" cy="0"/>
        </a:xfrm>
      </p:grpSpPr>
      <p:cxnSp>
        <p:nvCxnSpPr>
          <p:cNvPr id="453" name="Google Shape;453;p5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4" name="Google Shape;454;p5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5" name="Google Shape;455;p51"/>
          <p:cNvCxnSpPr/>
          <p:nvPr/>
        </p:nvCxnSpPr>
        <p:spPr>
          <a:xfrm>
            <a:off x="9912233" y="-1674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56" name="Google Shape;456;p51"/>
          <p:cNvCxnSpPr/>
          <p:nvPr/>
        </p:nvCxnSpPr>
        <p:spPr>
          <a:xfrm>
            <a:off x="-196367" y="52579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465478964"/>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457"/>
        <p:cNvGrpSpPr/>
        <p:nvPr/>
      </p:nvGrpSpPr>
      <p:grpSpPr>
        <a:xfrm>
          <a:off x="0" y="0"/>
          <a:ext cx="0" cy="0"/>
          <a:chOff x="0" y="0"/>
          <a:chExt cx="0" cy="0"/>
        </a:xfrm>
      </p:grpSpPr>
      <p:cxnSp>
        <p:nvCxnSpPr>
          <p:cNvPr id="458" name="Google Shape;458;p5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9" name="Google Shape;459;p5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0" name="Google Shape;460;p52"/>
          <p:cNvCxnSpPr/>
          <p:nvPr/>
        </p:nvCxnSpPr>
        <p:spPr>
          <a:xfrm flipH="1">
            <a:off x="9029533" y="4884600"/>
            <a:ext cx="3764400" cy="2177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061196219"/>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matchingName="Background 3">
  <p:cSld name="Background 3">
    <p:spTree>
      <p:nvGrpSpPr>
        <p:cNvPr id="1" name="Shape 461"/>
        <p:cNvGrpSpPr/>
        <p:nvPr/>
      </p:nvGrpSpPr>
      <p:grpSpPr>
        <a:xfrm>
          <a:off x="0" y="0"/>
          <a:ext cx="0" cy="0"/>
          <a:chOff x="0" y="0"/>
          <a:chExt cx="0" cy="0"/>
        </a:xfrm>
      </p:grpSpPr>
      <p:cxnSp>
        <p:nvCxnSpPr>
          <p:cNvPr id="462" name="Google Shape;462;p5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3" name="Google Shape;463;p5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4" name="Google Shape;464;p53"/>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5" name="Google Shape;465;p53"/>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6" name="Google Shape;466;p53"/>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7" name="Google Shape;467;p53"/>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645527373"/>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386633" y="1766000"/>
            <a:ext cx="9418800" cy="27368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8666"/>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0" name="Google Shape;10;p2"/>
          <p:cNvSpPr txBox="1">
            <a:spLocks noGrp="1"/>
          </p:cNvSpPr>
          <p:nvPr>
            <p:ph type="subTitle" idx="1"/>
          </p:nvPr>
        </p:nvSpPr>
        <p:spPr>
          <a:xfrm>
            <a:off x="1386667" y="4502800"/>
            <a:ext cx="9418800" cy="589200"/>
          </a:xfrm>
          <a:prstGeom prst="rect">
            <a:avLst/>
          </a:prstGeom>
        </p:spPr>
        <p:txBody>
          <a:bodyPr spcFirstLastPara="1" wrap="square" lIns="91425" tIns="91425" rIns="91425" bIns="91425" anchor="b" anchorCtr="0">
            <a:noAutofit/>
          </a:bodyPr>
          <a:lstStyle>
            <a:lvl1pPr lvl="0" algn="ctr">
              <a:lnSpc>
                <a:spcPct val="100000"/>
              </a:lnSpc>
              <a:spcBef>
                <a:spcPts val="0"/>
              </a:spcBef>
              <a:spcAft>
                <a:spcPts val="0"/>
              </a:spcAft>
              <a:buSzPts val="2800"/>
              <a:buNone/>
              <a:defRPr sz="21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cxnSp>
        <p:nvCxnSpPr>
          <p:cNvPr id="11" name="Google Shape;11;p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2" name="Google Shape;12;p2"/>
          <p:cNvCxnSpPr/>
          <p:nvPr/>
        </p:nvCxnSpPr>
        <p:spPr>
          <a:xfrm flipH="1">
            <a:off x="-343967" y="-96733"/>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3" name="Google Shape;13;p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4" name="Google Shape;14;p2"/>
          <p:cNvCxnSpPr/>
          <p:nvPr/>
        </p:nvCxnSpPr>
        <p:spPr>
          <a:xfrm flipH="1">
            <a:off x="8623267" y="5247167"/>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88917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four columns 1">
  <p:cSld name="Title and four columns 1">
    <p:spTree>
      <p:nvGrpSpPr>
        <p:cNvPr id="1" name="Shape 292"/>
        <p:cNvGrpSpPr/>
        <p:nvPr/>
      </p:nvGrpSpPr>
      <p:grpSpPr>
        <a:xfrm>
          <a:off x="0" y="0"/>
          <a:ext cx="0" cy="0"/>
          <a:chOff x="0" y="0"/>
          <a:chExt cx="0" cy="0"/>
        </a:xfrm>
      </p:grpSpPr>
      <p:sp>
        <p:nvSpPr>
          <p:cNvPr id="293" name="Google Shape;293;p35"/>
          <p:cNvSpPr txBox="1">
            <a:spLocks noGrp="1"/>
          </p:cNvSpPr>
          <p:nvPr>
            <p:ph type="subTitle" idx="1"/>
          </p:nvPr>
        </p:nvSpPr>
        <p:spPr>
          <a:xfrm>
            <a:off x="6555800" y="2525600"/>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4" name="Google Shape;294;p35"/>
          <p:cNvSpPr txBox="1">
            <a:spLocks noGrp="1"/>
          </p:cNvSpPr>
          <p:nvPr>
            <p:ph type="subTitle" idx="2"/>
          </p:nvPr>
        </p:nvSpPr>
        <p:spPr>
          <a:xfrm>
            <a:off x="6745200" y="306196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5" name="Google Shape;295;p35"/>
          <p:cNvSpPr txBox="1">
            <a:spLocks noGrp="1"/>
          </p:cNvSpPr>
          <p:nvPr>
            <p:ph type="subTitle" idx="3"/>
          </p:nvPr>
        </p:nvSpPr>
        <p:spPr>
          <a:xfrm>
            <a:off x="2548200" y="2525600"/>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6" name="Google Shape;296;p35"/>
          <p:cNvSpPr txBox="1">
            <a:spLocks noGrp="1"/>
          </p:cNvSpPr>
          <p:nvPr>
            <p:ph type="subTitle" idx="4"/>
          </p:nvPr>
        </p:nvSpPr>
        <p:spPr>
          <a:xfrm>
            <a:off x="2737733" y="306196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7" name="Google Shape;297;p35"/>
          <p:cNvSpPr txBox="1">
            <a:spLocks noGrp="1"/>
          </p:cNvSpPr>
          <p:nvPr>
            <p:ph type="subTitle" idx="5"/>
          </p:nvPr>
        </p:nvSpPr>
        <p:spPr>
          <a:xfrm>
            <a:off x="6555800" y="4705203"/>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8" name="Google Shape;298;p35"/>
          <p:cNvSpPr txBox="1">
            <a:spLocks noGrp="1"/>
          </p:cNvSpPr>
          <p:nvPr>
            <p:ph type="subTitle" idx="6"/>
          </p:nvPr>
        </p:nvSpPr>
        <p:spPr>
          <a:xfrm>
            <a:off x="6745200" y="523164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9" name="Google Shape;299;p35"/>
          <p:cNvSpPr txBox="1">
            <a:spLocks noGrp="1"/>
          </p:cNvSpPr>
          <p:nvPr>
            <p:ph type="subTitle" idx="7"/>
          </p:nvPr>
        </p:nvSpPr>
        <p:spPr>
          <a:xfrm>
            <a:off x="2548200" y="4705203"/>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0" name="Google Shape;300;p35"/>
          <p:cNvSpPr txBox="1">
            <a:spLocks noGrp="1"/>
          </p:cNvSpPr>
          <p:nvPr>
            <p:ph type="subTitle" idx="8"/>
          </p:nvPr>
        </p:nvSpPr>
        <p:spPr>
          <a:xfrm>
            <a:off x="2737600" y="523164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1" name="Google Shape;301;p35"/>
          <p:cNvSpPr txBox="1">
            <a:spLocks noGrp="1"/>
          </p:cNvSpPr>
          <p:nvPr>
            <p:ph type="title"/>
          </p:nvPr>
        </p:nvSpPr>
        <p:spPr>
          <a:xfrm>
            <a:off x="950967" y="593367"/>
            <a:ext cx="8640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02" name="Google Shape;302;p3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03" name="Google Shape;303;p3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539823912"/>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950967" y="593367"/>
            <a:ext cx="62820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5" name="Google Shape;25;p4"/>
          <p:cNvSpPr txBox="1">
            <a:spLocks noGrp="1"/>
          </p:cNvSpPr>
          <p:nvPr>
            <p:ph type="body" idx="1"/>
          </p:nvPr>
        </p:nvSpPr>
        <p:spPr>
          <a:xfrm>
            <a:off x="951000" y="1697233"/>
            <a:ext cx="10290000" cy="4394400"/>
          </a:xfrm>
          <a:prstGeom prst="rect">
            <a:avLst/>
          </a:prstGeom>
        </p:spPr>
        <p:txBody>
          <a:bodyPr spcFirstLastPara="1" wrap="square" lIns="91425" tIns="91425" rIns="91425" bIns="91425" anchor="t" anchorCtr="0">
            <a:noAutofit/>
          </a:bodyPr>
          <a:lstStyle>
            <a:lvl1pPr marL="609585" lvl="0" indent="-457189">
              <a:lnSpc>
                <a:spcPct val="100000"/>
              </a:lnSpc>
              <a:spcBef>
                <a:spcPts val="0"/>
              </a:spcBef>
              <a:spcAft>
                <a:spcPts val="0"/>
              </a:spcAft>
              <a:buClr>
                <a:schemeClr val="dk1"/>
              </a:buClr>
              <a:buSzPts val="1800"/>
              <a:buFont typeface="Lato"/>
              <a:buChar char="●"/>
              <a:defRPr sz="1467"/>
            </a:lvl1pPr>
            <a:lvl2pPr marL="1219170" lvl="1" indent="-423323">
              <a:spcBef>
                <a:spcPts val="0"/>
              </a:spcBef>
              <a:spcAft>
                <a:spcPts val="0"/>
              </a:spcAft>
              <a:buClr>
                <a:schemeClr val="dk1"/>
              </a:buClr>
              <a:buSzPts val="1400"/>
              <a:buFont typeface="Lato"/>
              <a:buChar char="○"/>
              <a:defRPr/>
            </a:lvl2pPr>
            <a:lvl3pPr marL="1828754" lvl="2" indent="-423323">
              <a:spcBef>
                <a:spcPts val="0"/>
              </a:spcBef>
              <a:spcAft>
                <a:spcPts val="0"/>
              </a:spcAft>
              <a:buClr>
                <a:schemeClr val="dk1"/>
              </a:buClr>
              <a:buSzPts val="1400"/>
              <a:buFont typeface="Lato"/>
              <a:buChar char="■"/>
              <a:defRPr/>
            </a:lvl3pPr>
            <a:lvl4pPr marL="2438339" lvl="3" indent="-423323">
              <a:spcBef>
                <a:spcPts val="0"/>
              </a:spcBef>
              <a:spcAft>
                <a:spcPts val="0"/>
              </a:spcAft>
              <a:buClr>
                <a:schemeClr val="dk1"/>
              </a:buClr>
              <a:buSzPts val="1400"/>
              <a:buFont typeface="Lato"/>
              <a:buChar char="●"/>
              <a:defRPr/>
            </a:lvl4pPr>
            <a:lvl5pPr marL="3047924" lvl="4" indent="-423323">
              <a:spcBef>
                <a:spcPts val="0"/>
              </a:spcBef>
              <a:spcAft>
                <a:spcPts val="0"/>
              </a:spcAft>
              <a:buClr>
                <a:schemeClr val="dk1"/>
              </a:buClr>
              <a:buSzPts val="1400"/>
              <a:buFont typeface="Lato"/>
              <a:buChar char="○"/>
              <a:defRPr/>
            </a:lvl5pPr>
            <a:lvl6pPr marL="3657509" lvl="5" indent="-423323">
              <a:spcBef>
                <a:spcPts val="0"/>
              </a:spcBef>
              <a:spcAft>
                <a:spcPts val="0"/>
              </a:spcAft>
              <a:buClr>
                <a:schemeClr val="dk1"/>
              </a:buClr>
              <a:buSzPts val="1400"/>
              <a:buFont typeface="Lato"/>
              <a:buChar char="■"/>
              <a:defRPr/>
            </a:lvl6pPr>
            <a:lvl7pPr marL="4267093" lvl="6" indent="-423323">
              <a:spcBef>
                <a:spcPts val="0"/>
              </a:spcBef>
              <a:spcAft>
                <a:spcPts val="0"/>
              </a:spcAft>
              <a:buClr>
                <a:schemeClr val="dk1"/>
              </a:buClr>
              <a:buSzPts val="1400"/>
              <a:buFont typeface="Lato"/>
              <a:buChar char="●"/>
              <a:defRPr/>
            </a:lvl7pPr>
            <a:lvl8pPr marL="4876678" lvl="7" indent="-423323">
              <a:spcBef>
                <a:spcPts val="0"/>
              </a:spcBef>
              <a:spcAft>
                <a:spcPts val="0"/>
              </a:spcAft>
              <a:buClr>
                <a:schemeClr val="dk1"/>
              </a:buClr>
              <a:buSzPts val="1400"/>
              <a:buFont typeface="Lato"/>
              <a:buChar char="○"/>
              <a:defRPr/>
            </a:lvl8pPr>
            <a:lvl9pPr marL="5486263" lvl="8" indent="-423323">
              <a:spcBef>
                <a:spcPts val="0"/>
              </a:spcBef>
              <a:spcAft>
                <a:spcPts val="0"/>
              </a:spcAft>
              <a:buClr>
                <a:schemeClr val="dk1"/>
              </a:buClr>
              <a:buSzPts val="1400"/>
              <a:buFont typeface="Lato"/>
              <a:buChar char="■"/>
              <a:defRPr/>
            </a:lvl9pPr>
          </a:lstStyle>
          <a:p>
            <a:endParaRPr/>
          </a:p>
        </p:txBody>
      </p:sp>
      <p:cxnSp>
        <p:nvCxnSpPr>
          <p:cNvPr id="26" name="Google Shape;26;p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7" name="Google Shape;27;p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 name="Google Shape;28;p4"/>
          <p:cNvCxnSpPr/>
          <p:nvPr/>
        </p:nvCxnSpPr>
        <p:spPr>
          <a:xfrm>
            <a:off x="9179867" y="-151467"/>
            <a:ext cx="3420800" cy="1741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864577368"/>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cxnSp>
        <p:nvCxnSpPr>
          <p:cNvPr id="40" name="Google Shape;40;p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 name="Google Shape;41;p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076656483"/>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42"/>
        <p:cNvGrpSpPr/>
        <p:nvPr/>
      </p:nvGrpSpPr>
      <p:grpSpPr>
        <a:xfrm>
          <a:off x="0" y="0"/>
          <a:ext cx="0" cy="0"/>
          <a:chOff x="0" y="0"/>
          <a:chExt cx="0" cy="0"/>
        </a:xfrm>
      </p:grpSpPr>
      <p:sp>
        <p:nvSpPr>
          <p:cNvPr id="43" name="Google Shape;43;p7"/>
          <p:cNvSpPr txBox="1">
            <a:spLocks noGrp="1"/>
          </p:cNvSpPr>
          <p:nvPr>
            <p:ph type="subTitle" idx="1"/>
          </p:nvPr>
        </p:nvSpPr>
        <p:spPr>
          <a:xfrm>
            <a:off x="2996667" y="1910733"/>
            <a:ext cx="2450800" cy="476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9pPr>
          </a:lstStyle>
          <a:p>
            <a:endParaRPr/>
          </a:p>
        </p:txBody>
      </p:sp>
      <p:sp>
        <p:nvSpPr>
          <p:cNvPr id="44" name="Google Shape;44;p7"/>
          <p:cNvSpPr txBox="1">
            <a:spLocks noGrp="1"/>
          </p:cNvSpPr>
          <p:nvPr>
            <p:ph type="subTitle" idx="2"/>
          </p:nvPr>
        </p:nvSpPr>
        <p:spPr>
          <a:xfrm>
            <a:off x="2996667" y="2386733"/>
            <a:ext cx="6880400" cy="3672000"/>
          </a:xfrm>
          <a:prstGeom prst="rect">
            <a:avLst/>
          </a:prstGeom>
        </p:spPr>
        <p:txBody>
          <a:bodyPr spcFirstLastPara="1" wrap="square" lIns="91425" tIns="91425" rIns="91425" bIns="91425" anchor="t" anchorCtr="0">
            <a:noAutofit/>
          </a:bodyPr>
          <a:lstStyle>
            <a:lvl1pPr marR="67732" lvl="0" rtl="0">
              <a:lnSpc>
                <a:spcPct val="166000"/>
              </a:lnSpc>
              <a:spcBef>
                <a:spcPts val="0"/>
              </a:spcBef>
              <a:spcAft>
                <a:spcPts val="0"/>
              </a:spcAft>
              <a:buClr>
                <a:schemeClr val="accent1"/>
              </a:buClr>
              <a:buSzPts val="1400"/>
              <a:buChar char="●"/>
              <a:defRPr sz="1867">
                <a:solidFill>
                  <a:srgbClr val="374957"/>
                </a:solidFill>
              </a:defRPr>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
        <p:nvSpPr>
          <p:cNvPr id="45" name="Google Shape;45;p7"/>
          <p:cNvSpPr txBox="1">
            <a:spLocks noGrp="1"/>
          </p:cNvSpPr>
          <p:nvPr>
            <p:ph type="title"/>
          </p:nvPr>
        </p:nvSpPr>
        <p:spPr>
          <a:xfrm>
            <a:off x="950967" y="593367"/>
            <a:ext cx="5729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46" name="Google Shape;46;p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7" name="Google Shape;47;p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60844758"/>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1496667" y="1430667"/>
            <a:ext cx="9198800" cy="3808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800"/>
              <a:buNone/>
              <a:defRPr sz="128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cxnSp>
        <p:nvCxnSpPr>
          <p:cNvPr id="50" name="Google Shape;50;p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51" name="Google Shape;51;p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52" name="Google Shape;52;p8"/>
          <p:cNvCxnSpPr/>
          <p:nvPr/>
        </p:nvCxnSpPr>
        <p:spPr>
          <a:xfrm flipH="1">
            <a:off x="9457667" y="5246767"/>
            <a:ext cx="3110400" cy="1796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53" name="Google Shape;53;p8"/>
          <p:cNvCxnSpPr/>
          <p:nvPr/>
        </p:nvCxnSpPr>
        <p:spPr>
          <a:xfrm flipH="1">
            <a:off x="-560600" y="-162133"/>
            <a:ext cx="3110400" cy="1796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727395798"/>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2"/>
        <p:cNvGrpSpPr/>
        <p:nvPr/>
      </p:nvGrpSpPr>
      <p:grpSpPr>
        <a:xfrm>
          <a:off x="0" y="0"/>
          <a:ext cx="0" cy="0"/>
          <a:chOff x="0" y="0"/>
          <a:chExt cx="0" cy="0"/>
        </a:xfrm>
      </p:grpSpPr>
    </p:spTree>
    <p:extLst>
      <p:ext uri="{BB962C8B-B14F-4D97-AF65-F5344CB8AC3E}">
        <p14:creationId xmlns:p14="http://schemas.microsoft.com/office/powerpoint/2010/main" val="1546253884"/>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73"/>
        <p:cNvGrpSpPr/>
        <p:nvPr/>
      </p:nvGrpSpPr>
      <p:grpSpPr>
        <a:xfrm>
          <a:off x="0" y="0"/>
          <a:ext cx="0" cy="0"/>
          <a:chOff x="0" y="0"/>
          <a:chExt cx="0" cy="0"/>
        </a:xfrm>
      </p:grpSpPr>
      <p:sp>
        <p:nvSpPr>
          <p:cNvPr id="74" name="Google Shape;74;p13"/>
          <p:cNvSpPr txBox="1">
            <a:spLocks noGrp="1"/>
          </p:cNvSpPr>
          <p:nvPr>
            <p:ph type="title"/>
          </p:nvPr>
        </p:nvSpPr>
        <p:spPr>
          <a:xfrm>
            <a:off x="950967" y="593367"/>
            <a:ext cx="47784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75" name="Google Shape;75;p13"/>
          <p:cNvSpPr txBox="1">
            <a:spLocks noGrp="1"/>
          </p:cNvSpPr>
          <p:nvPr>
            <p:ph type="subTitle" idx="1"/>
          </p:nvPr>
        </p:nvSpPr>
        <p:spPr>
          <a:xfrm>
            <a:off x="6668000" y="25905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76" name="Google Shape;76;p13"/>
          <p:cNvSpPr txBox="1">
            <a:spLocks noGrp="1"/>
          </p:cNvSpPr>
          <p:nvPr>
            <p:ph type="subTitle" idx="2"/>
          </p:nvPr>
        </p:nvSpPr>
        <p:spPr>
          <a:xfrm>
            <a:off x="6668000" y="30068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7" name="Google Shape;77;p13"/>
          <p:cNvSpPr txBox="1">
            <a:spLocks noGrp="1"/>
          </p:cNvSpPr>
          <p:nvPr>
            <p:ph type="subTitle" idx="3"/>
          </p:nvPr>
        </p:nvSpPr>
        <p:spPr>
          <a:xfrm>
            <a:off x="2206933" y="25905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78" name="Google Shape;78;p13"/>
          <p:cNvSpPr txBox="1">
            <a:spLocks noGrp="1"/>
          </p:cNvSpPr>
          <p:nvPr>
            <p:ph type="subTitle" idx="4"/>
          </p:nvPr>
        </p:nvSpPr>
        <p:spPr>
          <a:xfrm>
            <a:off x="2206933" y="30068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9" name="Google Shape;79;p13"/>
          <p:cNvSpPr txBox="1">
            <a:spLocks noGrp="1"/>
          </p:cNvSpPr>
          <p:nvPr>
            <p:ph type="subTitle" idx="5"/>
          </p:nvPr>
        </p:nvSpPr>
        <p:spPr>
          <a:xfrm>
            <a:off x="6668000" y="49652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80" name="Google Shape;80;p13"/>
          <p:cNvSpPr txBox="1">
            <a:spLocks noGrp="1"/>
          </p:cNvSpPr>
          <p:nvPr>
            <p:ph type="subTitle" idx="6"/>
          </p:nvPr>
        </p:nvSpPr>
        <p:spPr>
          <a:xfrm>
            <a:off x="6668000" y="53815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1" name="Google Shape;81;p13"/>
          <p:cNvSpPr txBox="1">
            <a:spLocks noGrp="1"/>
          </p:cNvSpPr>
          <p:nvPr>
            <p:ph type="subTitle" idx="7"/>
          </p:nvPr>
        </p:nvSpPr>
        <p:spPr>
          <a:xfrm>
            <a:off x="2206933" y="49652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82" name="Google Shape;82;p13"/>
          <p:cNvSpPr txBox="1">
            <a:spLocks noGrp="1"/>
          </p:cNvSpPr>
          <p:nvPr>
            <p:ph type="subTitle" idx="8"/>
          </p:nvPr>
        </p:nvSpPr>
        <p:spPr>
          <a:xfrm>
            <a:off x="2207000" y="53815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3" name="Google Shape;83;p13"/>
          <p:cNvSpPr txBox="1">
            <a:spLocks noGrp="1"/>
          </p:cNvSpPr>
          <p:nvPr>
            <p:ph type="title" idx="9" hasCustomPrompt="1"/>
          </p:nvPr>
        </p:nvSpPr>
        <p:spPr>
          <a:xfrm>
            <a:off x="3171533" y="17381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4" name="Google Shape;84;p13"/>
          <p:cNvSpPr txBox="1">
            <a:spLocks noGrp="1"/>
          </p:cNvSpPr>
          <p:nvPr>
            <p:ph type="title" idx="13" hasCustomPrompt="1"/>
          </p:nvPr>
        </p:nvSpPr>
        <p:spPr>
          <a:xfrm>
            <a:off x="7632600" y="17381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5" name="Google Shape;85;p13"/>
          <p:cNvSpPr txBox="1">
            <a:spLocks noGrp="1"/>
          </p:cNvSpPr>
          <p:nvPr>
            <p:ph type="title" idx="14" hasCustomPrompt="1"/>
          </p:nvPr>
        </p:nvSpPr>
        <p:spPr>
          <a:xfrm>
            <a:off x="3171600" y="41103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6" name="Google Shape;86;p13"/>
          <p:cNvSpPr txBox="1">
            <a:spLocks noGrp="1"/>
          </p:cNvSpPr>
          <p:nvPr>
            <p:ph type="title" idx="15" hasCustomPrompt="1"/>
          </p:nvPr>
        </p:nvSpPr>
        <p:spPr>
          <a:xfrm>
            <a:off x="7632600" y="41103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cxnSp>
        <p:nvCxnSpPr>
          <p:cNvPr id="87" name="Google Shape;87;p1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88" name="Google Shape;88;p1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510297307"/>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matchingName="Table of contents 1">
  <p:cSld name="Table of contents 1">
    <p:spTree>
      <p:nvGrpSpPr>
        <p:cNvPr id="1" name="Shape 89"/>
        <p:cNvGrpSpPr/>
        <p:nvPr/>
      </p:nvGrpSpPr>
      <p:grpSpPr>
        <a:xfrm>
          <a:off x="0" y="0"/>
          <a:ext cx="0" cy="0"/>
          <a:chOff x="0" y="0"/>
          <a:chExt cx="0" cy="0"/>
        </a:xfrm>
      </p:grpSpPr>
      <p:sp>
        <p:nvSpPr>
          <p:cNvPr id="90" name="Google Shape;90;p14"/>
          <p:cNvSpPr txBox="1">
            <a:spLocks noGrp="1"/>
          </p:cNvSpPr>
          <p:nvPr>
            <p:ph type="title"/>
          </p:nvPr>
        </p:nvSpPr>
        <p:spPr>
          <a:xfrm>
            <a:off x="9600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1" name="Google Shape;91;p14"/>
          <p:cNvSpPr txBox="1">
            <a:spLocks noGrp="1"/>
          </p:cNvSpPr>
          <p:nvPr>
            <p:ph type="title" idx="2" hasCustomPrompt="1"/>
          </p:nvPr>
        </p:nvSpPr>
        <p:spPr>
          <a:xfrm>
            <a:off x="19768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2" name="Google Shape;92;p14"/>
          <p:cNvSpPr txBox="1">
            <a:spLocks noGrp="1"/>
          </p:cNvSpPr>
          <p:nvPr>
            <p:ph type="subTitle" idx="1"/>
          </p:nvPr>
        </p:nvSpPr>
        <p:spPr>
          <a:xfrm>
            <a:off x="960000" y="2774932"/>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3" name="Google Shape;93;p14"/>
          <p:cNvSpPr txBox="1">
            <a:spLocks noGrp="1"/>
          </p:cNvSpPr>
          <p:nvPr>
            <p:ph type="title" idx="3"/>
          </p:nvPr>
        </p:nvSpPr>
        <p:spPr>
          <a:xfrm>
            <a:off x="45384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4" name="Google Shape;94;p14"/>
          <p:cNvSpPr txBox="1">
            <a:spLocks noGrp="1"/>
          </p:cNvSpPr>
          <p:nvPr>
            <p:ph type="title" idx="4" hasCustomPrompt="1"/>
          </p:nvPr>
        </p:nvSpPr>
        <p:spPr>
          <a:xfrm>
            <a:off x="55552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5" name="Google Shape;95;p14"/>
          <p:cNvSpPr txBox="1">
            <a:spLocks noGrp="1"/>
          </p:cNvSpPr>
          <p:nvPr>
            <p:ph type="subTitle" idx="5"/>
          </p:nvPr>
        </p:nvSpPr>
        <p:spPr>
          <a:xfrm>
            <a:off x="4538400" y="2774944"/>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6" name="Google Shape;96;p14"/>
          <p:cNvSpPr txBox="1">
            <a:spLocks noGrp="1"/>
          </p:cNvSpPr>
          <p:nvPr>
            <p:ph type="title" idx="6"/>
          </p:nvPr>
        </p:nvSpPr>
        <p:spPr>
          <a:xfrm>
            <a:off x="81168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7" name="Google Shape;97;p14"/>
          <p:cNvSpPr txBox="1">
            <a:spLocks noGrp="1"/>
          </p:cNvSpPr>
          <p:nvPr>
            <p:ph type="title" idx="7" hasCustomPrompt="1"/>
          </p:nvPr>
        </p:nvSpPr>
        <p:spPr>
          <a:xfrm>
            <a:off x="91336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8" name="Google Shape;98;p14"/>
          <p:cNvSpPr txBox="1">
            <a:spLocks noGrp="1"/>
          </p:cNvSpPr>
          <p:nvPr>
            <p:ph type="subTitle" idx="8"/>
          </p:nvPr>
        </p:nvSpPr>
        <p:spPr>
          <a:xfrm>
            <a:off x="8116800" y="2774944"/>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9" name="Google Shape;99;p14"/>
          <p:cNvSpPr txBox="1">
            <a:spLocks noGrp="1"/>
          </p:cNvSpPr>
          <p:nvPr>
            <p:ph type="title" idx="9"/>
          </p:nvPr>
        </p:nvSpPr>
        <p:spPr>
          <a:xfrm>
            <a:off x="9600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0" name="Google Shape;100;p14"/>
          <p:cNvSpPr txBox="1">
            <a:spLocks noGrp="1"/>
          </p:cNvSpPr>
          <p:nvPr>
            <p:ph type="title" idx="13" hasCustomPrompt="1"/>
          </p:nvPr>
        </p:nvSpPr>
        <p:spPr>
          <a:xfrm>
            <a:off x="19768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1" name="Google Shape;101;p14"/>
          <p:cNvSpPr txBox="1">
            <a:spLocks noGrp="1"/>
          </p:cNvSpPr>
          <p:nvPr>
            <p:ph type="subTitle" idx="14"/>
          </p:nvPr>
        </p:nvSpPr>
        <p:spPr>
          <a:xfrm>
            <a:off x="9600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2" name="Google Shape;102;p14"/>
          <p:cNvSpPr txBox="1">
            <a:spLocks noGrp="1"/>
          </p:cNvSpPr>
          <p:nvPr>
            <p:ph type="title" idx="15"/>
          </p:nvPr>
        </p:nvSpPr>
        <p:spPr>
          <a:xfrm>
            <a:off x="45384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3" name="Google Shape;103;p14"/>
          <p:cNvSpPr txBox="1">
            <a:spLocks noGrp="1"/>
          </p:cNvSpPr>
          <p:nvPr>
            <p:ph type="title" idx="16" hasCustomPrompt="1"/>
          </p:nvPr>
        </p:nvSpPr>
        <p:spPr>
          <a:xfrm>
            <a:off x="55552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4" name="Google Shape;104;p14"/>
          <p:cNvSpPr txBox="1">
            <a:spLocks noGrp="1"/>
          </p:cNvSpPr>
          <p:nvPr>
            <p:ph type="subTitle" idx="17"/>
          </p:nvPr>
        </p:nvSpPr>
        <p:spPr>
          <a:xfrm>
            <a:off x="45384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5" name="Google Shape;105;p14"/>
          <p:cNvSpPr txBox="1">
            <a:spLocks noGrp="1"/>
          </p:cNvSpPr>
          <p:nvPr>
            <p:ph type="title" idx="18"/>
          </p:nvPr>
        </p:nvSpPr>
        <p:spPr>
          <a:xfrm>
            <a:off x="81168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6" name="Google Shape;106;p14"/>
          <p:cNvSpPr txBox="1">
            <a:spLocks noGrp="1"/>
          </p:cNvSpPr>
          <p:nvPr>
            <p:ph type="title" idx="19" hasCustomPrompt="1"/>
          </p:nvPr>
        </p:nvSpPr>
        <p:spPr>
          <a:xfrm>
            <a:off x="91336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7" name="Google Shape;107;p14"/>
          <p:cNvSpPr txBox="1">
            <a:spLocks noGrp="1"/>
          </p:cNvSpPr>
          <p:nvPr>
            <p:ph type="subTitle" idx="20"/>
          </p:nvPr>
        </p:nvSpPr>
        <p:spPr>
          <a:xfrm>
            <a:off x="81168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8" name="Google Shape;108;p14"/>
          <p:cNvSpPr txBox="1">
            <a:spLocks noGrp="1"/>
          </p:cNvSpPr>
          <p:nvPr>
            <p:ph type="title" idx="21"/>
          </p:nvPr>
        </p:nvSpPr>
        <p:spPr>
          <a:xfrm>
            <a:off x="3109867" y="593367"/>
            <a:ext cx="597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09" name="Google Shape;109;p1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0" name="Google Shape;110;p1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1" name="Google Shape;111;p14"/>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12" name="Google Shape;112;p14"/>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840048725"/>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154"/>
        <p:cNvGrpSpPr/>
        <p:nvPr/>
      </p:nvGrpSpPr>
      <p:grpSpPr>
        <a:xfrm>
          <a:off x="0" y="0"/>
          <a:ext cx="0" cy="0"/>
          <a:chOff x="0" y="0"/>
          <a:chExt cx="0" cy="0"/>
        </a:xfrm>
      </p:grpSpPr>
      <p:sp>
        <p:nvSpPr>
          <p:cNvPr id="155" name="Google Shape;155;p21"/>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56" name="Google Shape;156;p2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7" name="Google Shape;157;p2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8" name="Google Shape;158;p21"/>
          <p:cNvCxnSpPr/>
          <p:nvPr/>
        </p:nvCxnSpPr>
        <p:spPr>
          <a:xfrm>
            <a:off x="9609800" y="-204233"/>
            <a:ext cx="2827200" cy="1698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782895405"/>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159"/>
        <p:cNvGrpSpPr/>
        <p:nvPr/>
      </p:nvGrpSpPr>
      <p:grpSpPr>
        <a:xfrm>
          <a:off x="0" y="0"/>
          <a:ext cx="0" cy="0"/>
          <a:chOff x="0" y="0"/>
          <a:chExt cx="0" cy="0"/>
        </a:xfrm>
      </p:grpSpPr>
      <p:cxnSp>
        <p:nvCxnSpPr>
          <p:cNvPr id="160" name="Google Shape;160;p2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61" name="Google Shape;161;p2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62" name="Google Shape;162;p22"/>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3" name="Google Shape;163;p22"/>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4" name="Google Shape;164;p22"/>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5" name="Google Shape;165;p22"/>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166" name="Google Shape;166;p22"/>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Tree>
    <p:extLst>
      <p:ext uri="{BB962C8B-B14F-4D97-AF65-F5344CB8AC3E}">
        <p14:creationId xmlns:p14="http://schemas.microsoft.com/office/powerpoint/2010/main" val="1974624573"/>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matchingName="Section header 2">
  <p:cSld name="Section header 2">
    <p:spTree>
      <p:nvGrpSpPr>
        <p:cNvPr id="1" name="Shape 192"/>
        <p:cNvGrpSpPr/>
        <p:nvPr/>
      </p:nvGrpSpPr>
      <p:grpSpPr>
        <a:xfrm>
          <a:off x="0" y="0"/>
          <a:ext cx="0" cy="0"/>
          <a:chOff x="0" y="0"/>
          <a:chExt cx="0" cy="0"/>
        </a:xfrm>
      </p:grpSpPr>
      <p:sp>
        <p:nvSpPr>
          <p:cNvPr id="193" name="Google Shape;193;p26"/>
          <p:cNvSpPr txBox="1">
            <a:spLocks noGrp="1"/>
          </p:cNvSpPr>
          <p:nvPr>
            <p:ph type="title"/>
          </p:nvPr>
        </p:nvSpPr>
        <p:spPr>
          <a:xfrm>
            <a:off x="6608133" y="3289833"/>
            <a:ext cx="3300400" cy="865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4667"/>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194" name="Google Shape;194;p26"/>
          <p:cNvSpPr txBox="1">
            <a:spLocks noGrp="1"/>
          </p:cNvSpPr>
          <p:nvPr>
            <p:ph type="title" idx="2" hasCustomPrompt="1"/>
          </p:nvPr>
        </p:nvSpPr>
        <p:spPr>
          <a:xfrm>
            <a:off x="6608133" y="1869767"/>
            <a:ext cx="2201200" cy="13044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9333">
                <a:solidFill>
                  <a:schemeClr val="accent1"/>
                </a:solidFill>
              </a:defRPr>
            </a:lvl1pPr>
            <a:lvl2pPr lvl="1" rtl="0">
              <a:spcBef>
                <a:spcPts val="0"/>
              </a:spcBef>
              <a:spcAft>
                <a:spcPts val="0"/>
              </a:spcAft>
              <a:buSzPts val="6000"/>
              <a:buNone/>
              <a:defRPr sz="8000" b="1"/>
            </a:lvl2pPr>
            <a:lvl3pPr lvl="2" rtl="0">
              <a:spcBef>
                <a:spcPts val="0"/>
              </a:spcBef>
              <a:spcAft>
                <a:spcPts val="0"/>
              </a:spcAft>
              <a:buSzPts val="6000"/>
              <a:buNone/>
              <a:defRPr sz="8000" b="1"/>
            </a:lvl3pPr>
            <a:lvl4pPr lvl="3" rtl="0">
              <a:spcBef>
                <a:spcPts val="0"/>
              </a:spcBef>
              <a:spcAft>
                <a:spcPts val="0"/>
              </a:spcAft>
              <a:buSzPts val="6000"/>
              <a:buNone/>
              <a:defRPr sz="8000" b="1"/>
            </a:lvl4pPr>
            <a:lvl5pPr lvl="4" rtl="0">
              <a:spcBef>
                <a:spcPts val="0"/>
              </a:spcBef>
              <a:spcAft>
                <a:spcPts val="0"/>
              </a:spcAft>
              <a:buSzPts val="6000"/>
              <a:buNone/>
              <a:defRPr sz="8000" b="1"/>
            </a:lvl5pPr>
            <a:lvl6pPr lvl="5" rtl="0">
              <a:spcBef>
                <a:spcPts val="0"/>
              </a:spcBef>
              <a:spcAft>
                <a:spcPts val="0"/>
              </a:spcAft>
              <a:buSzPts val="6000"/>
              <a:buNone/>
              <a:defRPr sz="8000" b="1"/>
            </a:lvl6pPr>
            <a:lvl7pPr lvl="6" rtl="0">
              <a:spcBef>
                <a:spcPts val="0"/>
              </a:spcBef>
              <a:spcAft>
                <a:spcPts val="0"/>
              </a:spcAft>
              <a:buSzPts val="6000"/>
              <a:buNone/>
              <a:defRPr sz="8000" b="1"/>
            </a:lvl7pPr>
            <a:lvl8pPr lvl="7" rtl="0">
              <a:spcBef>
                <a:spcPts val="0"/>
              </a:spcBef>
              <a:spcAft>
                <a:spcPts val="0"/>
              </a:spcAft>
              <a:buSzPts val="6000"/>
              <a:buNone/>
              <a:defRPr sz="8000" b="1"/>
            </a:lvl8pPr>
            <a:lvl9pPr lvl="8" rtl="0">
              <a:spcBef>
                <a:spcPts val="0"/>
              </a:spcBef>
              <a:spcAft>
                <a:spcPts val="0"/>
              </a:spcAft>
              <a:buSzPts val="6000"/>
              <a:buNone/>
              <a:defRPr sz="8000" b="1"/>
            </a:lvl9pPr>
          </a:lstStyle>
          <a:p>
            <a:r>
              <a:t>xx%</a:t>
            </a:r>
          </a:p>
        </p:txBody>
      </p:sp>
      <p:sp>
        <p:nvSpPr>
          <p:cNvPr id="195" name="Google Shape;195;p26"/>
          <p:cNvSpPr txBox="1">
            <a:spLocks noGrp="1"/>
          </p:cNvSpPr>
          <p:nvPr>
            <p:ph type="subTitle" idx="1"/>
          </p:nvPr>
        </p:nvSpPr>
        <p:spPr>
          <a:xfrm>
            <a:off x="6608133" y="4155033"/>
            <a:ext cx="3300400" cy="83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96" name="Google Shape;196;p2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7" name="Google Shape;197;p2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8" name="Google Shape;198;p26"/>
          <p:cNvCxnSpPr/>
          <p:nvPr/>
        </p:nvCxnSpPr>
        <p:spPr>
          <a:xfrm>
            <a:off x="-279467" y="3203267"/>
            <a:ext cx="4192400" cy="3719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51760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cxnSp>
        <p:nvCxnSpPr>
          <p:cNvPr id="40" name="Google Shape;40;p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 name="Google Shape;41;p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8931882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hree columns 1">
  <p:cSld name="Title and three columns 1">
    <p:spTree>
      <p:nvGrpSpPr>
        <p:cNvPr id="1" name="Shape 304"/>
        <p:cNvGrpSpPr/>
        <p:nvPr/>
      </p:nvGrpSpPr>
      <p:grpSpPr>
        <a:xfrm>
          <a:off x="0" y="0"/>
          <a:ext cx="0" cy="0"/>
          <a:chOff x="0" y="0"/>
          <a:chExt cx="0" cy="0"/>
        </a:xfrm>
      </p:grpSpPr>
      <p:sp>
        <p:nvSpPr>
          <p:cNvPr id="305" name="Google Shape;305;p36"/>
          <p:cNvSpPr txBox="1">
            <a:spLocks noGrp="1"/>
          </p:cNvSpPr>
          <p:nvPr>
            <p:ph type="subTitle" idx="1"/>
          </p:nvPr>
        </p:nvSpPr>
        <p:spPr>
          <a:xfrm>
            <a:off x="4762567"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6" name="Google Shape;306;p36"/>
          <p:cNvSpPr txBox="1">
            <a:spLocks noGrp="1"/>
          </p:cNvSpPr>
          <p:nvPr>
            <p:ph type="subTitle" idx="2"/>
          </p:nvPr>
        </p:nvSpPr>
        <p:spPr>
          <a:xfrm>
            <a:off x="4762567"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7" name="Google Shape;307;p36"/>
          <p:cNvSpPr txBox="1">
            <a:spLocks noGrp="1"/>
          </p:cNvSpPr>
          <p:nvPr>
            <p:ph type="subTitle" idx="3"/>
          </p:nvPr>
        </p:nvSpPr>
        <p:spPr>
          <a:xfrm>
            <a:off x="1451200"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8" name="Google Shape;308;p36"/>
          <p:cNvSpPr txBox="1">
            <a:spLocks noGrp="1"/>
          </p:cNvSpPr>
          <p:nvPr>
            <p:ph type="subTitle" idx="4"/>
          </p:nvPr>
        </p:nvSpPr>
        <p:spPr>
          <a:xfrm>
            <a:off x="1451200"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9" name="Google Shape;309;p36"/>
          <p:cNvSpPr txBox="1">
            <a:spLocks noGrp="1"/>
          </p:cNvSpPr>
          <p:nvPr>
            <p:ph type="subTitle" idx="5"/>
          </p:nvPr>
        </p:nvSpPr>
        <p:spPr>
          <a:xfrm>
            <a:off x="8073933"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10" name="Google Shape;310;p36"/>
          <p:cNvSpPr txBox="1">
            <a:spLocks noGrp="1"/>
          </p:cNvSpPr>
          <p:nvPr>
            <p:ph type="subTitle" idx="6"/>
          </p:nvPr>
        </p:nvSpPr>
        <p:spPr>
          <a:xfrm>
            <a:off x="8073933"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11" name="Google Shape;311;p36"/>
          <p:cNvSpPr txBox="1">
            <a:spLocks noGrp="1"/>
          </p:cNvSpPr>
          <p:nvPr>
            <p:ph type="title"/>
          </p:nvPr>
        </p:nvSpPr>
        <p:spPr>
          <a:xfrm>
            <a:off x="950967" y="593367"/>
            <a:ext cx="7356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12" name="Google Shape;312;p3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3" name="Google Shape;313;p3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4" name="Google Shape;314;p36"/>
          <p:cNvCxnSpPr/>
          <p:nvPr/>
        </p:nvCxnSpPr>
        <p:spPr>
          <a:xfrm>
            <a:off x="9912233" y="-1674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57605407"/>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matchingName="Section header 3">
  <p:cSld name="Section header 3">
    <p:spTree>
      <p:nvGrpSpPr>
        <p:cNvPr id="1" name="Shape 199"/>
        <p:cNvGrpSpPr/>
        <p:nvPr/>
      </p:nvGrpSpPr>
      <p:grpSpPr>
        <a:xfrm>
          <a:off x="0" y="0"/>
          <a:ext cx="0" cy="0"/>
          <a:chOff x="0" y="0"/>
          <a:chExt cx="0" cy="0"/>
        </a:xfrm>
      </p:grpSpPr>
      <p:sp>
        <p:nvSpPr>
          <p:cNvPr id="200" name="Google Shape;200;p27"/>
          <p:cNvSpPr txBox="1">
            <a:spLocks noGrp="1"/>
          </p:cNvSpPr>
          <p:nvPr>
            <p:ph type="title"/>
          </p:nvPr>
        </p:nvSpPr>
        <p:spPr>
          <a:xfrm>
            <a:off x="5831800" y="1259000"/>
            <a:ext cx="3300400" cy="865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4667"/>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201" name="Google Shape;201;p27"/>
          <p:cNvSpPr txBox="1">
            <a:spLocks noGrp="1"/>
          </p:cNvSpPr>
          <p:nvPr>
            <p:ph type="title" idx="2" hasCustomPrompt="1"/>
          </p:nvPr>
        </p:nvSpPr>
        <p:spPr>
          <a:xfrm>
            <a:off x="3059800" y="1462200"/>
            <a:ext cx="2201200" cy="1304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9333">
                <a:solidFill>
                  <a:schemeClr val="accent1"/>
                </a:solidFill>
              </a:defRPr>
            </a:lvl1pPr>
            <a:lvl2pPr lvl="1" rtl="0">
              <a:spcBef>
                <a:spcPts val="0"/>
              </a:spcBef>
              <a:spcAft>
                <a:spcPts val="0"/>
              </a:spcAft>
              <a:buSzPts val="6000"/>
              <a:buNone/>
              <a:defRPr sz="8000" b="1"/>
            </a:lvl2pPr>
            <a:lvl3pPr lvl="2" rtl="0">
              <a:spcBef>
                <a:spcPts val="0"/>
              </a:spcBef>
              <a:spcAft>
                <a:spcPts val="0"/>
              </a:spcAft>
              <a:buSzPts val="6000"/>
              <a:buNone/>
              <a:defRPr sz="8000" b="1"/>
            </a:lvl3pPr>
            <a:lvl4pPr lvl="3" rtl="0">
              <a:spcBef>
                <a:spcPts val="0"/>
              </a:spcBef>
              <a:spcAft>
                <a:spcPts val="0"/>
              </a:spcAft>
              <a:buSzPts val="6000"/>
              <a:buNone/>
              <a:defRPr sz="8000" b="1"/>
            </a:lvl4pPr>
            <a:lvl5pPr lvl="4" rtl="0">
              <a:spcBef>
                <a:spcPts val="0"/>
              </a:spcBef>
              <a:spcAft>
                <a:spcPts val="0"/>
              </a:spcAft>
              <a:buSzPts val="6000"/>
              <a:buNone/>
              <a:defRPr sz="8000" b="1"/>
            </a:lvl5pPr>
            <a:lvl6pPr lvl="5" rtl="0">
              <a:spcBef>
                <a:spcPts val="0"/>
              </a:spcBef>
              <a:spcAft>
                <a:spcPts val="0"/>
              </a:spcAft>
              <a:buSzPts val="6000"/>
              <a:buNone/>
              <a:defRPr sz="8000" b="1"/>
            </a:lvl6pPr>
            <a:lvl7pPr lvl="6" rtl="0">
              <a:spcBef>
                <a:spcPts val="0"/>
              </a:spcBef>
              <a:spcAft>
                <a:spcPts val="0"/>
              </a:spcAft>
              <a:buSzPts val="6000"/>
              <a:buNone/>
              <a:defRPr sz="8000" b="1"/>
            </a:lvl7pPr>
            <a:lvl8pPr lvl="7" rtl="0">
              <a:spcBef>
                <a:spcPts val="0"/>
              </a:spcBef>
              <a:spcAft>
                <a:spcPts val="0"/>
              </a:spcAft>
              <a:buSzPts val="6000"/>
              <a:buNone/>
              <a:defRPr sz="8000" b="1"/>
            </a:lvl8pPr>
            <a:lvl9pPr lvl="8" rtl="0">
              <a:spcBef>
                <a:spcPts val="0"/>
              </a:spcBef>
              <a:spcAft>
                <a:spcPts val="0"/>
              </a:spcAft>
              <a:buSzPts val="6000"/>
              <a:buNone/>
              <a:defRPr sz="8000" b="1"/>
            </a:lvl9pPr>
          </a:lstStyle>
          <a:p>
            <a:r>
              <a:t>xx%</a:t>
            </a:r>
          </a:p>
        </p:txBody>
      </p:sp>
      <p:sp>
        <p:nvSpPr>
          <p:cNvPr id="202" name="Google Shape;202;p27"/>
          <p:cNvSpPr txBox="1">
            <a:spLocks noGrp="1"/>
          </p:cNvSpPr>
          <p:nvPr>
            <p:ph type="subTitle" idx="1"/>
          </p:nvPr>
        </p:nvSpPr>
        <p:spPr>
          <a:xfrm>
            <a:off x="5831800" y="2124200"/>
            <a:ext cx="3300400" cy="83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67">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203" name="Google Shape;203;p2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4" name="Google Shape;204;p2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5" name="Google Shape;205;p2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6" name="Google Shape;206;p2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7" name="Google Shape;207;p27"/>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8" name="Google Shape;208;p27"/>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4121314330"/>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matchingName="Title and text 3">
  <p:cSld name="Title and text 3">
    <p:spTree>
      <p:nvGrpSpPr>
        <p:cNvPr id="1" name="Shape 209"/>
        <p:cNvGrpSpPr/>
        <p:nvPr/>
      </p:nvGrpSpPr>
      <p:grpSpPr>
        <a:xfrm>
          <a:off x="0" y="0"/>
          <a:ext cx="0" cy="0"/>
          <a:chOff x="0" y="0"/>
          <a:chExt cx="0" cy="0"/>
        </a:xfrm>
      </p:grpSpPr>
      <p:sp>
        <p:nvSpPr>
          <p:cNvPr id="210" name="Google Shape;210;p28"/>
          <p:cNvSpPr txBox="1">
            <a:spLocks noGrp="1"/>
          </p:cNvSpPr>
          <p:nvPr>
            <p:ph type="title"/>
          </p:nvPr>
        </p:nvSpPr>
        <p:spPr>
          <a:xfrm>
            <a:off x="1391633" y="1230089"/>
            <a:ext cx="4164000" cy="3010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4667"/>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1" name="Google Shape;211;p28"/>
          <p:cNvSpPr txBox="1">
            <a:spLocks noGrp="1"/>
          </p:cNvSpPr>
          <p:nvPr>
            <p:ph type="subTitle" idx="1"/>
          </p:nvPr>
        </p:nvSpPr>
        <p:spPr>
          <a:xfrm>
            <a:off x="1391633" y="4481251"/>
            <a:ext cx="4018000" cy="10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212" name="Google Shape;212;p2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3" name="Google Shape;213;p2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4" name="Google Shape;214;p28"/>
          <p:cNvCxnSpPr/>
          <p:nvPr/>
        </p:nvCxnSpPr>
        <p:spPr>
          <a:xfrm>
            <a:off x="7096867" y="-107500"/>
            <a:ext cx="5340000" cy="2676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364495676"/>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matchingName="Title and text 4">
  <p:cSld name="Title and text 4">
    <p:spTree>
      <p:nvGrpSpPr>
        <p:cNvPr id="1" name="Shape 215"/>
        <p:cNvGrpSpPr/>
        <p:nvPr/>
      </p:nvGrpSpPr>
      <p:grpSpPr>
        <a:xfrm>
          <a:off x="0" y="0"/>
          <a:ext cx="0" cy="0"/>
          <a:chOff x="0" y="0"/>
          <a:chExt cx="0" cy="0"/>
        </a:xfrm>
      </p:grpSpPr>
      <p:sp>
        <p:nvSpPr>
          <p:cNvPr id="216" name="Google Shape;216;p29"/>
          <p:cNvSpPr txBox="1">
            <a:spLocks noGrp="1"/>
          </p:cNvSpPr>
          <p:nvPr>
            <p:ph type="title"/>
          </p:nvPr>
        </p:nvSpPr>
        <p:spPr>
          <a:xfrm>
            <a:off x="7081233" y="1283420"/>
            <a:ext cx="4164000" cy="3010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4667"/>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7" name="Google Shape;217;p29"/>
          <p:cNvSpPr txBox="1">
            <a:spLocks noGrp="1"/>
          </p:cNvSpPr>
          <p:nvPr>
            <p:ph type="subTitle" idx="1"/>
          </p:nvPr>
        </p:nvSpPr>
        <p:spPr>
          <a:xfrm>
            <a:off x="7081233" y="4534580"/>
            <a:ext cx="4018000" cy="10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867">
                <a:solidFill>
                  <a:schemeClr val="dk1"/>
                </a:solidFill>
              </a:defRPr>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218" name="Google Shape;218;p2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9" name="Google Shape;219;p2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20" name="Google Shape;220;p29"/>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1" name="Google Shape;221;p29"/>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2" name="Google Shape;222;p29"/>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3" name="Google Shape;223;p29"/>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575597436"/>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224"/>
        <p:cNvGrpSpPr/>
        <p:nvPr/>
      </p:nvGrpSpPr>
      <p:grpSpPr>
        <a:xfrm>
          <a:off x="0" y="0"/>
          <a:ext cx="0" cy="0"/>
          <a:chOff x="0" y="0"/>
          <a:chExt cx="0" cy="0"/>
        </a:xfrm>
      </p:grpSpPr>
      <p:sp>
        <p:nvSpPr>
          <p:cNvPr id="225" name="Google Shape;225;p30"/>
          <p:cNvSpPr txBox="1">
            <a:spLocks noGrp="1"/>
          </p:cNvSpPr>
          <p:nvPr>
            <p:ph type="subTitle" idx="1"/>
          </p:nvPr>
        </p:nvSpPr>
        <p:spPr>
          <a:xfrm>
            <a:off x="4678667"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26" name="Google Shape;226;p30"/>
          <p:cNvSpPr txBox="1">
            <a:spLocks noGrp="1"/>
          </p:cNvSpPr>
          <p:nvPr>
            <p:ph type="subTitle" idx="2"/>
          </p:nvPr>
        </p:nvSpPr>
        <p:spPr>
          <a:xfrm>
            <a:off x="4678700"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7" name="Google Shape;227;p30"/>
          <p:cNvSpPr txBox="1">
            <a:spLocks noGrp="1"/>
          </p:cNvSpPr>
          <p:nvPr>
            <p:ph type="subTitle" idx="3"/>
          </p:nvPr>
        </p:nvSpPr>
        <p:spPr>
          <a:xfrm>
            <a:off x="1270700"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28" name="Google Shape;228;p30"/>
          <p:cNvSpPr txBox="1">
            <a:spLocks noGrp="1"/>
          </p:cNvSpPr>
          <p:nvPr>
            <p:ph type="subTitle" idx="4"/>
          </p:nvPr>
        </p:nvSpPr>
        <p:spPr>
          <a:xfrm>
            <a:off x="1270833"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9" name="Google Shape;229;p30"/>
          <p:cNvSpPr txBox="1">
            <a:spLocks noGrp="1"/>
          </p:cNvSpPr>
          <p:nvPr>
            <p:ph type="subTitle" idx="5"/>
          </p:nvPr>
        </p:nvSpPr>
        <p:spPr>
          <a:xfrm>
            <a:off x="8086500"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0" name="Google Shape;230;p30"/>
          <p:cNvSpPr txBox="1">
            <a:spLocks noGrp="1"/>
          </p:cNvSpPr>
          <p:nvPr>
            <p:ph type="subTitle" idx="6"/>
          </p:nvPr>
        </p:nvSpPr>
        <p:spPr>
          <a:xfrm>
            <a:off x="8086500"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1" name="Google Shape;231;p30"/>
          <p:cNvSpPr txBox="1">
            <a:spLocks noGrp="1"/>
          </p:cNvSpPr>
          <p:nvPr>
            <p:ph type="title"/>
          </p:nvPr>
        </p:nvSpPr>
        <p:spPr>
          <a:xfrm>
            <a:off x="950967" y="593367"/>
            <a:ext cx="8874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32" name="Google Shape;232;p3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33" name="Google Shape;233;p3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919290808"/>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234"/>
        <p:cNvGrpSpPr/>
        <p:nvPr/>
      </p:nvGrpSpPr>
      <p:grpSpPr>
        <a:xfrm>
          <a:off x="0" y="0"/>
          <a:ext cx="0" cy="0"/>
          <a:chOff x="0" y="0"/>
          <a:chExt cx="0" cy="0"/>
        </a:xfrm>
      </p:grpSpPr>
      <p:sp>
        <p:nvSpPr>
          <p:cNvPr id="235" name="Google Shape;235;p31"/>
          <p:cNvSpPr txBox="1">
            <a:spLocks noGrp="1"/>
          </p:cNvSpPr>
          <p:nvPr>
            <p:ph type="subTitle" idx="1"/>
          </p:nvPr>
        </p:nvSpPr>
        <p:spPr>
          <a:xfrm>
            <a:off x="4678667"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6" name="Google Shape;236;p31"/>
          <p:cNvSpPr txBox="1">
            <a:spLocks noGrp="1"/>
          </p:cNvSpPr>
          <p:nvPr>
            <p:ph type="subTitle" idx="2"/>
          </p:nvPr>
        </p:nvSpPr>
        <p:spPr>
          <a:xfrm>
            <a:off x="4678700"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7" name="Google Shape;237;p31"/>
          <p:cNvSpPr txBox="1">
            <a:spLocks noGrp="1"/>
          </p:cNvSpPr>
          <p:nvPr>
            <p:ph type="subTitle" idx="3"/>
          </p:nvPr>
        </p:nvSpPr>
        <p:spPr>
          <a:xfrm>
            <a:off x="1270700"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8" name="Google Shape;238;p31"/>
          <p:cNvSpPr txBox="1">
            <a:spLocks noGrp="1"/>
          </p:cNvSpPr>
          <p:nvPr>
            <p:ph type="subTitle" idx="4"/>
          </p:nvPr>
        </p:nvSpPr>
        <p:spPr>
          <a:xfrm>
            <a:off x="1270833"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9" name="Google Shape;239;p31"/>
          <p:cNvSpPr txBox="1">
            <a:spLocks noGrp="1"/>
          </p:cNvSpPr>
          <p:nvPr>
            <p:ph type="subTitle" idx="5"/>
          </p:nvPr>
        </p:nvSpPr>
        <p:spPr>
          <a:xfrm>
            <a:off x="8086500"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0" name="Google Shape;240;p31"/>
          <p:cNvSpPr txBox="1">
            <a:spLocks noGrp="1"/>
          </p:cNvSpPr>
          <p:nvPr>
            <p:ph type="subTitle" idx="6"/>
          </p:nvPr>
        </p:nvSpPr>
        <p:spPr>
          <a:xfrm>
            <a:off x="8086500"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1" name="Google Shape;241;p31"/>
          <p:cNvSpPr txBox="1">
            <a:spLocks noGrp="1"/>
          </p:cNvSpPr>
          <p:nvPr>
            <p:ph type="title"/>
          </p:nvPr>
        </p:nvSpPr>
        <p:spPr>
          <a:xfrm>
            <a:off x="1659000" y="593367"/>
            <a:ext cx="8874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242" name="Google Shape;242;p31"/>
          <p:cNvSpPr txBox="1">
            <a:spLocks noGrp="1"/>
          </p:cNvSpPr>
          <p:nvPr>
            <p:ph type="subTitle" idx="7"/>
          </p:nvPr>
        </p:nvSpPr>
        <p:spPr>
          <a:xfrm>
            <a:off x="4678667"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3" name="Google Shape;243;p31"/>
          <p:cNvSpPr txBox="1">
            <a:spLocks noGrp="1"/>
          </p:cNvSpPr>
          <p:nvPr>
            <p:ph type="subTitle" idx="8"/>
          </p:nvPr>
        </p:nvSpPr>
        <p:spPr>
          <a:xfrm>
            <a:off x="4678700"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4" name="Google Shape;244;p31"/>
          <p:cNvSpPr txBox="1">
            <a:spLocks noGrp="1"/>
          </p:cNvSpPr>
          <p:nvPr>
            <p:ph type="subTitle" idx="9"/>
          </p:nvPr>
        </p:nvSpPr>
        <p:spPr>
          <a:xfrm>
            <a:off x="12707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5" name="Google Shape;245;p31"/>
          <p:cNvSpPr txBox="1">
            <a:spLocks noGrp="1"/>
          </p:cNvSpPr>
          <p:nvPr>
            <p:ph type="subTitle" idx="13"/>
          </p:nvPr>
        </p:nvSpPr>
        <p:spPr>
          <a:xfrm>
            <a:off x="1270833"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6" name="Google Shape;246;p31"/>
          <p:cNvSpPr txBox="1">
            <a:spLocks noGrp="1"/>
          </p:cNvSpPr>
          <p:nvPr>
            <p:ph type="subTitle" idx="14"/>
          </p:nvPr>
        </p:nvSpPr>
        <p:spPr>
          <a:xfrm>
            <a:off x="80865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7" name="Google Shape;247;p31"/>
          <p:cNvSpPr txBox="1">
            <a:spLocks noGrp="1"/>
          </p:cNvSpPr>
          <p:nvPr>
            <p:ph type="subTitle" idx="15"/>
          </p:nvPr>
        </p:nvSpPr>
        <p:spPr>
          <a:xfrm>
            <a:off x="8086500"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248" name="Google Shape;248;p3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49" name="Google Shape;249;p3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50" name="Google Shape;250;p31"/>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51" name="Google Shape;251;p31"/>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781517871"/>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matchingName="Title and six columns 1 -">
  <p:cSld name="Title and six columns 1 -">
    <p:spTree>
      <p:nvGrpSpPr>
        <p:cNvPr id="1" name="Shape 252"/>
        <p:cNvGrpSpPr/>
        <p:nvPr/>
      </p:nvGrpSpPr>
      <p:grpSpPr>
        <a:xfrm>
          <a:off x="0" y="0"/>
          <a:ext cx="0" cy="0"/>
          <a:chOff x="0" y="0"/>
          <a:chExt cx="0" cy="0"/>
        </a:xfrm>
      </p:grpSpPr>
      <p:sp>
        <p:nvSpPr>
          <p:cNvPr id="253" name="Google Shape;253;p32"/>
          <p:cNvSpPr txBox="1">
            <a:spLocks noGrp="1"/>
          </p:cNvSpPr>
          <p:nvPr>
            <p:ph type="subTitle" idx="1"/>
          </p:nvPr>
        </p:nvSpPr>
        <p:spPr>
          <a:xfrm>
            <a:off x="45520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4" name="Google Shape;254;p32"/>
          <p:cNvSpPr txBox="1">
            <a:spLocks noGrp="1"/>
          </p:cNvSpPr>
          <p:nvPr>
            <p:ph type="subTitle" idx="2"/>
          </p:nvPr>
        </p:nvSpPr>
        <p:spPr>
          <a:xfrm>
            <a:off x="47522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5" name="Google Shape;255;p32"/>
          <p:cNvSpPr txBox="1">
            <a:spLocks noGrp="1"/>
          </p:cNvSpPr>
          <p:nvPr>
            <p:ph type="subTitle" idx="3"/>
          </p:nvPr>
        </p:nvSpPr>
        <p:spPr>
          <a:xfrm>
            <a:off x="9409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6" name="Google Shape;256;p32"/>
          <p:cNvSpPr txBox="1">
            <a:spLocks noGrp="1"/>
          </p:cNvSpPr>
          <p:nvPr>
            <p:ph type="subTitle" idx="4"/>
          </p:nvPr>
        </p:nvSpPr>
        <p:spPr>
          <a:xfrm>
            <a:off x="11411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7" name="Google Shape;257;p32"/>
          <p:cNvSpPr txBox="1">
            <a:spLocks noGrp="1"/>
          </p:cNvSpPr>
          <p:nvPr>
            <p:ph type="subTitle" idx="5"/>
          </p:nvPr>
        </p:nvSpPr>
        <p:spPr>
          <a:xfrm>
            <a:off x="8163100"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8" name="Google Shape;258;p32"/>
          <p:cNvSpPr txBox="1">
            <a:spLocks noGrp="1"/>
          </p:cNvSpPr>
          <p:nvPr>
            <p:ph type="subTitle" idx="6"/>
          </p:nvPr>
        </p:nvSpPr>
        <p:spPr>
          <a:xfrm>
            <a:off x="8363300"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9" name="Google Shape;259;p32"/>
          <p:cNvSpPr txBox="1">
            <a:spLocks noGrp="1"/>
          </p:cNvSpPr>
          <p:nvPr>
            <p:ph type="subTitle" idx="7"/>
          </p:nvPr>
        </p:nvSpPr>
        <p:spPr>
          <a:xfrm>
            <a:off x="4552067"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0" name="Google Shape;260;p32"/>
          <p:cNvSpPr txBox="1">
            <a:spLocks noGrp="1"/>
          </p:cNvSpPr>
          <p:nvPr>
            <p:ph type="subTitle" idx="8"/>
          </p:nvPr>
        </p:nvSpPr>
        <p:spPr>
          <a:xfrm>
            <a:off x="4752267"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1" name="Google Shape;261;p32"/>
          <p:cNvSpPr txBox="1">
            <a:spLocks noGrp="1"/>
          </p:cNvSpPr>
          <p:nvPr>
            <p:ph type="subTitle" idx="9"/>
          </p:nvPr>
        </p:nvSpPr>
        <p:spPr>
          <a:xfrm>
            <a:off x="940967"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2" name="Google Shape;262;p32"/>
          <p:cNvSpPr txBox="1">
            <a:spLocks noGrp="1"/>
          </p:cNvSpPr>
          <p:nvPr>
            <p:ph type="subTitle" idx="13"/>
          </p:nvPr>
        </p:nvSpPr>
        <p:spPr>
          <a:xfrm>
            <a:off x="1141167"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3" name="Google Shape;263;p32"/>
          <p:cNvSpPr txBox="1">
            <a:spLocks noGrp="1"/>
          </p:cNvSpPr>
          <p:nvPr>
            <p:ph type="subTitle" idx="14"/>
          </p:nvPr>
        </p:nvSpPr>
        <p:spPr>
          <a:xfrm>
            <a:off x="8163100"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4" name="Google Shape;264;p32"/>
          <p:cNvSpPr txBox="1">
            <a:spLocks noGrp="1"/>
          </p:cNvSpPr>
          <p:nvPr>
            <p:ph type="subTitle" idx="15"/>
          </p:nvPr>
        </p:nvSpPr>
        <p:spPr>
          <a:xfrm>
            <a:off x="8363300"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5" name="Google Shape;265;p32"/>
          <p:cNvSpPr txBox="1">
            <a:spLocks noGrp="1"/>
          </p:cNvSpPr>
          <p:nvPr>
            <p:ph type="title"/>
          </p:nvPr>
        </p:nvSpPr>
        <p:spPr>
          <a:xfrm>
            <a:off x="950967" y="593367"/>
            <a:ext cx="8107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66" name="Google Shape;266;p3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67" name="Google Shape;267;p3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580866029"/>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matchingName="Title and five columns">
  <p:cSld name="Title and five columns">
    <p:spTree>
      <p:nvGrpSpPr>
        <p:cNvPr id="1" name="Shape 268"/>
        <p:cNvGrpSpPr/>
        <p:nvPr/>
      </p:nvGrpSpPr>
      <p:grpSpPr>
        <a:xfrm>
          <a:off x="0" y="0"/>
          <a:ext cx="0" cy="0"/>
          <a:chOff x="0" y="0"/>
          <a:chExt cx="0" cy="0"/>
        </a:xfrm>
      </p:grpSpPr>
      <p:sp>
        <p:nvSpPr>
          <p:cNvPr id="269" name="Google Shape;269;p33"/>
          <p:cNvSpPr txBox="1">
            <a:spLocks noGrp="1"/>
          </p:cNvSpPr>
          <p:nvPr>
            <p:ph type="subTitle" idx="1"/>
          </p:nvPr>
        </p:nvSpPr>
        <p:spPr>
          <a:xfrm>
            <a:off x="45520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0" name="Google Shape;270;p33"/>
          <p:cNvSpPr txBox="1">
            <a:spLocks noGrp="1"/>
          </p:cNvSpPr>
          <p:nvPr>
            <p:ph type="subTitle" idx="2"/>
          </p:nvPr>
        </p:nvSpPr>
        <p:spPr>
          <a:xfrm>
            <a:off x="47522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1" name="Google Shape;271;p33"/>
          <p:cNvSpPr txBox="1">
            <a:spLocks noGrp="1"/>
          </p:cNvSpPr>
          <p:nvPr>
            <p:ph type="subTitle" idx="3"/>
          </p:nvPr>
        </p:nvSpPr>
        <p:spPr>
          <a:xfrm>
            <a:off x="9409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2" name="Google Shape;272;p33"/>
          <p:cNvSpPr txBox="1">
            <a:spLocks noGrp="1"/>
          </p:cNvSpPr>
          <p:nvPr>
            <p:ph type="subTitle" idx="4"/>
          </p:nvPr>
        </p:nvSpPr>
        <p:spPr>
          <a:xfrm>
            <a:off x="11411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3" name="Google Shape;273;p33"/>
          <p:cNvSpPr txBox="1">
            <a:spLocks noGrp="1"/>
          </p:cNvSpPr>
          <p:nvPr>
            <p:ph type="subTitle" idx="5"/>
          </p:nvPr>
        </p:nvSpPr>
        <p:spPr>
          <a:xfrm>
            <a:off x="8163100"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4" name="Google Shape;274;p33"/>
          <p:cNvSpPr txBox="1">
            <a:spLocks noGrp="1"/>
          </p:cNvSpPr>
          <p:nvPr>
            <p:ph type="subTitle" idx="6"/>
          </p:nvPr>
        </p:nvSpPr>
        <p:spPr>
          <a:xfrm>
            <a:off x="8363300"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5" name="Google Shape;275;p33"/>
          <p:cNvSpPr txBox="1">
            <a:spLocks noGrp="1"/>
          </p:cNvSpPr>
          <p:nvPr>
            <p:ph type="subTitle" idx="7"/>
          </p:nvPr>
        </p:nvSpPr>
        <p:spPr>
          <a:xfrm>
            <a:off x="2746484" y="41980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6" name="Google Shape;276;p33"/>
          <p:cNvSpPr txBox="1">
            <a:spLocks noGrp="1"/>
          </p:cNvSpPr>
          <p:nvPr>
            <p:ph type="subTitle" idx="8"/>
          </p:nvPr>
        </p:nvSpPr>
        <p:spPr>
          <a:xfrm>
            <a:off x="2946684" y="47529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7" name="Google Shape;277;p33"/>
          <p:cNvSpPr txBox="1">
            <a:spLocks noGrp="1"/>
          </p:cNvSpPr>
          <p:nvPr>
            <p:ph type="subTitle" idx="9"/>
          </p:nvPr>
        </p:nvSpPr>
        <p:spPr>
          <a:xfrm>
            <a:off x="6357517" y="41980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8" name="Google Shape;278;p33"/>
          <p:cNvSpPr txBox="1">
            <a:spLocks noGrp="1"/>
          </p:cNvSpPr>
          <p:nvPr>
            <p:ph type="subTitle" idx="13"/>
          </p:nvPr>
        </p:nvSpPr>
        <p:spPr>
          <a:xfrm>
            <a:off x="6557717" y="47529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9" name="Google Shape;279;p33"/>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80" name="Google Shape;280;p3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1" name="Google Shape;281;p3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2" name="Google Shape;282;p33"/>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3" name="Google Shape;283;p33"/>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556842796"/>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matchingName="Title only 3">
  <p:cSld name="Title only 3">
    <p:spTree>
      <p:nvGrpSpPr>
        <p:cNvPr id="1" name="Shape 284"/>
        <p:cNvGrpSpPr/>
        <p:nvPr/>
      </p:nvGrpSpPr>
      <p:grpSpPr>
        <a:xfrm>
          <a:off x="0" y="0"/>
          <a:ext cx="0" cy="0"/>
          <a:chOff x="0" y="0"/>
          <a:chExt cx="0" cy="0"/>
        </a:xfrm>
      </p:grpSpPr>
      <p:sp>
        <p:nvSpPr>
          <p:cNvPr id="285" name="Google Shape;285;p34"/>
          <p:cNvSpPr txBox="1">
            <a:spLocks noGrp="1"/>
          </p:cNvSpPr>
          <p:nvPr>
            <p:ph type="title"/>
          </p:nvPr>
        </p:nvSpPr>
        <p:spPr>
          <a:xfrm>
            <a:off x="954967" y="1430667"/>
            <a:ext cx="7520800" cy="3808800"/>
          </a:xfrm>
          <a:prstGeom prst="rect">
            <a:avLst/>
          </a:prstGeom>
        </p:spPr>
        <p:txBody>
          <a:bodyPr spcFirstLastPara="1" wrap="square" lIns="91425" tIns="91425" rIns="91425" bIns="91425" anchor="t" anchorCtr="0">
            <a:noAutofit/>
          </a:bodyPr>
          <a:lstStyle>
            <a:lvl1pPr lvl="0" rtl="0">
              <a:spcBef>
                <a:spcPts val="0"/>
              </a:spcBef>
              <a:spcAft>
                <a:spcPts val="0"/>
              </a:spcAft>
              <a:buSzPts val="4800"/>
              <a:buNone/>
              <a:defRPr sz="128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cxnSp>
        <p:nvCxnSpPr>
          <p:cNvPr id="286" name="Google Shape;286;p3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7" name="Google Shape;287;p3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8" name="Google Shape;288;p34"/>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9" name="Google Shape;289;p34"/>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0" name="Google Shape;290;p34"/>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1" name="Google Shape;291;p34"/>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056280819"/>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matchingName="Title and four columns 1">
  <p:cSld name="Title and four columns 1">
    <p:spTree>
      <p:nvGrpSpPr>
        <p:cNvPr id="1" name="Shape 292"/>
        <p:cNvGrpSpPr/>
        <p:nvPr/>
      </p:nvGrpSpPr>
      <p:grpSpPr>
        <a:xfrm>
          <a:off x="0" y="0"/>
          <a:ext cx="0" cy="0"/>
          <a:chOff x="0" y="0"/>
          <a:chExt cx="0" cy="0"/>
        </a:xfrm>
      </p:grpSpPr>
      <p:sp>
        <p:nvSpPr>
          <p:cNvPr id="293" name="Google Shape;293;p35"/>
          <p:cNvSpPr txBox="1">
            <a:spLocks noGrp="1"/>
          </p:cNvSpPr>
          <p:nvPr>
            <p:ph type="subTitle" idx="1"/>
          </p:nvPr>
        </p:nvSpPr>
        <p:spPr>
          <a:xfrm>
            <a:off x="6555800" y="2525600"/>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4" name="Google Shape;294;p35"/>
          <p:cNvSpPr txBox="1">
            <a:spLocks noGrp="1"/>
          </p:cNvSpPr>
          <p:nvPr>
            <p:ph type="subTitle" idx="2"/>
          </p:nvPr>
        </p:nvSpPr>
        <p:spPr>
          <a:xfrm>
            <a:off x="6745200" y="306196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5" name="Google Shape;295;p35"/>
          <p:cNvSpPr txBox="1">
            <a:spLocks noGrp="1"/>
          </p:cNvSpPr>
          <p:nvPr>
            <p:ph type="subTitle" idx="3"/>
          </p:nvPr>
        </p:nvSpPr>
        <p:spPr>
          <a:xfrm>
            <a:off x="2548200" y="2525600"/>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6" name="Google Shape;296;p35"/>
          <p:cNvSpPr txBox="1">
            <a:spLocks noGrp="1"/>
          </p:cNvSpPr>
          <p:nvPr>
            <p:ph type="subTitle" idx="4"/>
          </p:nvPr>
        </p:nvSpPr>
        <p:spPr>
          <a:xfrm>
            <a:off x="2737733" y="306196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7" name="Google Shape;297;p35"/>
          <p:cNvSpPr txBox="1">
            <a:spLocks noGrp="1"/>
          </p:cNvSpPr>
          <p:nvPr>
            <p:ph type="subTitle" idx="5"/>
          </p:nvPr>
        </p:nvSpPr>
        <p:spPr>
          <a:xfrm>
            <a:off x="6555800" y="4705203"/>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8" name="Google Shape;298;p35"/>
          <p:cNvSpPr txBox="1">
            <a:spLocks noGrp="1"/>
          </p:cNvSpPr>
          <p:nvPr>
            <p:ph type="subTitle" idx="6"/>
          </p:nvPr>
        </p:nvSpPr>
        <p:spPr>
          <a:xfrm>
            <a:off x="6745200" y="523164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9" name="Google Shape;299;p35"/>
          <p:cNvSpPr txBox="1">
            <a:spLocks noGrp="1"/>
          </p:cNvSpPr>
          <p:nvPr>
            <p:ph type="subTitle" idx="7"/>
          </p:nvPr>
        </p:nvSpPr>
        <p:spPr>
          <a:xfrm>
            <a:off x="2548200" y="4705203"/>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0" name="Google Shape;300;p35"/>
          <p:cNvSpPr txBox="1">
            <a:spLocks noGrp="1"/>
          </p:cNvSpPr>
          <p:nvPr>
            <p:ph type="subTitle" idx="8"/>
          </p:nvPr>
        </p:nvSpPr>
        <p:spPr>
          <a:xfrm>
            <a:off x="2737600" y="523164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1" name="Google Shape;301;p35"/>
          <p:cNvSpPr txBox="1">
            <a:spLocks noGrp="1"/>
          </p:cNvSpPr>
          <p:nvPr>
            <p:ph type="title"/>
          </p:nvPr>
        </p:nvSpPr>
        <p:spPr>
          <a:xfrm>
            <a:off x="950967" y="593367"/>
            <a:ext cx="8640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02" name="Google Shape;302;p3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03" name="Google Shape;303;p3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4508041"/>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matchingName="Title and three columns 1">
  <p:cSld name="Title and three columns 1">
    <p:spTree>
      <p:nvGrpSpPr>
        <p:cNvPr id="1" name="Shape 304"/>
        <p:cNvGrpSpPr/>
        <p:nvPr/>
      </p:nvGrpSpPr>
      <p:grpSpPr>
        <a:xfrm>
          <a:off x="0" y="0"/>
          <a:ext cx="0" cy="0"/>
          <a:chOff x="0" y="0"/>
          <a:chExt cx="0" cy="0"/>
        </a:xfrm>
      </p:grpSpPr>
      <p:sp>
        <p:nvSpPr>
          <p:cNvPr id="305" name="Google Shape;305;p36"/>
          <p:cNvSpPr txBox="1">
            <a:spLocks noGrp="1"/>
          </p:cNvSpPr>
          <p:nvPr>
            <p:ph type="subTitle" idx="1"/>
          </p:nvPr>
        </p:nvSpPr>
        <p:spPr>
          <a:xfrm>
            <a:off x="4762567"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6" name="Google Shape;306;p36"/>
          <p:cNvSpPr txBox="1">
            <a:spLocks noGrp="1"/>
          </p:cNvSpPr>
          <p:nvPr>
            <p:ph type="subTitle" idx="2"/>
          </p:nvPr>
        </p:nvSpPr>
        <p:spPr>
          <a:xfrm>
            <a:off x="4762567"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7" name="Google Shape;307;p36"/>
          <p:cNvSpPr txBox="1">
            <a:spLocks noGrp="1"/>
          </p:cNvSpPr>
          <p:nvPr>
            <p:ph type="subTitle" idx="3"/>
          </p:nvPr>
        </p:nvSpPr>
        <p:spPr>
          <a:xfrm>
            <a:off x="1451200"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8" name="Google Shape;308;p36"/>
          <p:cNvSpPr txBox="1">
            <a:spLocks noGrp="1"/>
          </p:cNvSpPr>
          <p:nvPr>
            <p:ph type="subTitle" idx="4"/>
          </p:nvPr>
        </p:nvSpPr>
        <p:spPr>
          <a:xfrm>
            <a:off x="1451200"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9" name="Google Shape;309;p36"/>
          <p:cNvSpPr txBox="1">
            <a:spLocks noGrp="1"/>
          </p:cNvSpPr>
          <p:nvPr>
            <p:ph type="subTitle" idx="5"/>
          </p:nvPr>
        </p:nvSpPr>
        <p:spPr>
          <a:xfrm>
            <a:off x="8073933"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10" name="Google Shape;310;p36"/>
          <p:cNvSpPr txBox="1">
            <a:spLocks noGrp="1"/>
          </p:cNvSpPr>
          <p:nvPr>
            <p:ph type="subTitle" idx="6"/>
          </p:nvPr>
        </p:nvSpPr>
        <p:spPr>
          <a:xfrm>
            <a:off x="8073933"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11" name="Google Shape;311;p36"/>
          <p:cNvSpPr txBox="1">
            <a:spLocks noGrp="1"/>
          </p:cNvSpPr>
          <p:nvPr>
            <p:ph type="title"/>
          </p:nvPr>
        </p:nvSpPr>
        <p:spPr>
          <a:xfrm>
            <a:off x="950967" y="593367"/>
            <a:ext cx="7356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12" name="Google Shape;312;p3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3" name="Google Shape;313;p3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4" name="Google Shape;314;p36"/>
          <p:cNvCxnSpPr/>
          <p:nvPr/>
        </p:nvCxnSpPr>
        <p:spPr>
          <a:xfrm>
            <a:off x="9912233" y="-1674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9758615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Numbers and text ">
  <p:cSld name="Numbers and text ">
    <p:spTree>
      <p:nvGrpSpPr>
        <p:cNvPr id="1" name="Shape 315"/>
        <p:cNvGrpSpPr/>
        <p:nvPr/>
      </p:nvGrpSpPr>
      <p:grpSpPr>
        <a:xfrm>
          <a:off x="0" y="0"/>
          <a:ext cx="0" cy="0"/>
          <a:chOff x="0" y="0"/>
          <a:chExt cx="0" cy="0"/>
        </a:xfrm>
      </p:grpSpPr>
      <p:cxnSp>
        <p:nvCxnSpPr>
          <p:cNvPr id="316" name="Google Shape;316;p3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7" name="Google Shape;317;p3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8" name="Google Shape;318;p3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19" name="Google Shape;319;p3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20" name="Google Shape;320;p37"/>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21" name="Google Shape;321;p37"/>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22" name="Google Shape;322;p37"/>
          <p:cNvSpPr txBox="1">
            <a:spLocks noGrp="1"/>
          </p:cNvSpPr>
          <p:nvPr>
            <p:ph type="title"/>
          </p:nvPr>
        </p:nvSpPr>
        <p:spPr>
          <a:xfrm>
            <a:off x="3706800" y="593367"/>
            <a:ext cx="4778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23" name="Google Shape;323;p37"/>
          <p:cNvSpPr txBox="1">
            <a:spLocks noGrp="1"/>
          </p:cNvSpPr>
          <p:nvPr>
            <p:ph type="subTitle" idx="1"/>
          </p:nvPr>
        </p:nvSpPr>
        <p:spPr>
          <a:xfrm>
            <a:off x="7075533" y="2280253"/>
            <a:ext cx="3314800" cy="53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4" name="Google Shape;324;p37"/>
          <p:cNvSpPr txBox="1">
            <a:spLocks noGrp="1"/>
          </p:cNvSpPr>
          <p:nvPr>
            <p:ph type="subTitle" idx="2"/>
          </p:nvPr>
        </p:nvSpPr>
        <p:spPr>
          <a:xfrm>
            <a:off x="7075533" y="2814956"/>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5" name="Google Shape;325;p37"/>
          <p:cNvSpPr txBox="1">
            <a:spLocks noGrp="1"/>
          </p:cNvSpPr>
          <p:nvPr>
            <p:ph type="subTitle" idx="3"/>
          </p:nvPr>
        </p:nvSpPr>
        <p:spPr>
          <a:xfrm>
            <a:off x="1801667" y="2280253"/>
            <a:ext cx="3314800" cy="53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6" name="Google Shape;326;p37"/>
          <p:cNvSpPr txBox="1">
            <a:spLocks noGrp="1"/>
          </p:cNvSpPr>
          <p:nvPr>
            <p:ph type="subTitle" idx="4"/>
          </p:nvPr>
        </p:nvSpPr>
        <p:spPr>
          <a:xfrm>
            <a:off x="1801667" y="2814956"/>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7" name="Google Shape;327;p37"/>
          <p:cNvSpPr txBox="1">
            <a:spLocks noGrp="1"/>
          </p:cNvSpPr>
          <p:nvPr>
            <p:ph type="subTitle" idx="5"/>
          </p:nvPr>
        </p:nvSpPr>
        <p:spPr>
          <a:xfrm>
            <a:off x="7075533" y="4736157"/>
            <a:ext cx="3314800" cy="61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8" name="Google Shape;328;p37"/>
          <p:cNvSpPr txBox="1">
            <a:spLocks noGrp="1"/>
          </p:cNvSpPr>
          <p:nvPr>
            <p:ph type="subTitle" idx="6"/>
          </p:nvPr>
        </p:nvSpPr>
        <p:spPr>
          <a:xfrm>
            <a:off x="7075533" y="5261983"/>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9" name="Google Shape;329;p37"/>
          <p:cNvSpPr txBox="1">
            <a:spLocks noGrp="1"/>
          </p:cNvSpPr>
          <p:nvPr>
            <p:ph type="subTitle" idx="7"/>
          </p:nvPr>
        </p:nvSpPr>
        <p:spPr>
          <a:xfrm>
            <a:off x="1801667" y="4736157"/>
            <a:ext cx="3314800" cy="61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30" name="Google Shape;330;p37"/>
          <p:cNvSpPr txBox="1">
            <a:spLocks noGrp="1"/>
          </p:cNvSpPr>
          <p:nvPr>
            <p:ph type="subTitle" idx="8"/>
          </p:nvPr>
        </p:nvSpPr>
        <p:spPr>
          <a:xfrm>
            <a:off x="1801733" y="5261983"/>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31" name="Google Shape;331;p37"/>
          <p:cNvSpPr txBox="1">
            <a:spLocks noGrp="1"/>
          </p:cNvSpPr>
          <p:nvPr>
            <p:ph type="title" idx="9" hasCustomPrompt="1"/>
          </p:nvPr>
        </p:nvSpPr>
        <p:spPr>
          <a:xfrm>
            <a:off x="1801667" y="1508567"/>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2" name="Google Shape;332;p37"/>
          <p:cNvSpPr txBox="1">
            <a:spLocks noGrp="1"/>
          </p:cNvSpPr>
          <p:nvPr>
            <p:ph type="title" idx="13" hasCustomPrompt="1"/>
          </p:nvPr>
        </p:nvSpPr>
        <p:spPr>
          <a:xfrm>
            <a:off x="7075533" y="1508567"/>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3" name="Google Shape;333;p37"/>
          <p:cNvSpPr txBox="1">
            <a:spLocks noGrp="1"/>
          </p:cNvSpPr>
          <p:nvPr>
            <p:ph type="title" idx="14" hasCustomPrompt="1"/>
          </p:nvPr>
        </p:nvSpPr>
        <p:spPr>
          <a:xfrm>
            <a:off x="1801733" y="3952751"/>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4" name="Google Shape;334;p37"/>
          <p:cNvSpPr txBox="1">
            <a:spLocks noGrp="1"/>
          </p:cNvSpPr>
          <p:nvPr>
            <p:ph type="title" idx="15" hasCustomPrompt="1"/>
          </p:nvPr>
        </p:nvSpPr>
        <p:spPr>
          <a:xfrm>
            <a:off x="7075533" y="3952751"/>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Tree>
    <p:extLst>
      <p:ext uri="{BB962C8B-B14F-4D97-AF65-F5344CB8AC3E}">
        <p14:creationId xmlns:p14="http://schemas.microsoft.com/office/powerpoint/2010/main" val="1187688411"/>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matchingName="Numbers and text ">
  <p:cSld name="Numbers and text ">
    <p:spTree>
      <p:nvGrpSpPr>
        <p:cNvPr id="1" name="Shape 315"/>
        <p:cNvGrpSpPr/>
        <p:nvPr/>
      </p:nvGrpSpPr>
      <p:grpSpPr>
        <a:xfrm>
          <a:off x="0" y="0"/>
          <a:ext cx="0" cy="0"/>
          <a:chOff x="0" y="0"/>
          <a:chExt cx="0" cy="0"/>
        </a:xfrm>
      </p:grpSpPr>
      <p:cxnSp>
        <p:nvCxnSpPr>
          <p:cNvPr id="316" name="Google Shape;316;p3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7" name="Google Shape;317;p3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8" name="Google Shape;318;p3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19" name="Google Shape;319;p3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20" name="Google Shape;320;p37"/>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21" name="Google Shape;321;p37"/>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22" name="Google Shape;322;p37"/>
          <p:cNvSpPr txBox="1">
            <a:spLocks noGrp="1"/>
          </p:cNvSpPr>
          <p:nvPr>
            <p:ph type="title"/>
          </p:nvPr>
        </p:nvSpPr>
        <p:spPr>
          <a:xfrm>
            <a:off x="3706800" y="593367"/>
            <a:ext cx="4778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23" name="Google Shape;323;p37"/>
          <p:cNvSpPr txBox="1">
            <a:spLocks noGrp="1"/>
          </p:cNvSpPr>
          <p:nvPr>
            <p:ph type="subTitle" idx="1"/>
          </p:nvPr>
        </p:nvSpPr>
        <p:spPr>
          <a:xfrm>
            <a:off x="7075533" y="2280253"/>
            <a:ext cx="3314800" cy="53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4" name="Google Shape;324;p37"/>
          <p:cNvSpPr txBox="1">
            <a:spLocks noGrp="1"/>
          </p:cNvSpPr>
          <p:nvPr>
            <p:ph type="subTitle" idx="2"/>
          </p:nvPr>
        </p:nvSpPr>
        <p:spPr>
          <a:xfrm>
            <a:off x="7075533" y="2814956"/>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5" name="Google Shape;325;p37"/>
          <p:cNvSpPr txBox="1">
            <a:spLocks noGrp="1"/>
          </p:cNvSpPr>
          <p:nvPr>
            <p:ph type="subTitle" idx="3"/>
          </p:nvPr>
        </p:nvSpPr>
        <p:spPr>
          <a:xfrm>
            <a:off x="1801667" y="2280253"/>
            <a:ext cx="3314800" cy="53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6" name="Google Shape;326;p37"/>
          <p:cNvSpPr txBox="1">
            <a:spLocks noGrp="1"/>
          </p:cNvSpPr>
          <p:nvPr>
            <p:ph type="subTitle" idx="4"/>
          </p:nvPr>
        </p:nvSpPr>
        <p:spPr>
          <a:xfrm>
            <a:off x="1801667" y="2814956"/>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7" name="Google Shape;327;p37"/>
          <p:cNvSpPr txBox="1">
            <a:spLocks noGrp="1"/>
          </p:cNvSpPr>
          <p:nvPr>
            <p:ph type="subTitle" idx="5"/>
          </p:nvPr>
        </p:nvSpPr>
        <p:spPr>
          <a:xfrm>
            <a:off x="7075533" y="4736157"/>
            <a:ext cx="3314800" cy="61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8" name="Google Shape;328;p37"/>
          <p:cNvSpPr txBox="1">
            <a:spLocks noGrp="1"/>
          </p:cNvSpPr>
          <p:nvPr>
            <p:ph type="subTitle" idx="6"/>
          </p:nvPr>
        </p:nvSpPr>
        <p:spPr>
          <a:xfrm>
            <a:off x="7075533" y="5261983"/>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9" name="Google Shape;329;p37"/>
          <p:cNvSpPr txBox="1">
            <a:spLocks noGrp="1"/>
          </p:cNvSpPr>
          <p:nvPr>
            <p:ph type="subTitle" idx="7"/>
          </p:nvPr>
        </p:nvSpPr>
        <p:spPr>
          <a:xfrm>
            <a:off x="1801667" y="4736157"/>
            <a:ext cx="3314800" cy="61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30" name="Google Shape;330;p37"/>
          <p:cNvSpPr txBox="1">
            <a:spLocks noGrp="1"/>
          </p:cNvSpPr>
          <p:nvPr>
            <p:ph type="subTitle" idx="8"/>
          </p:nvPr>
        </p:nvSpPr>
        <p:spPr>
          <a:xfrm>
            <a:off x="1801733" y="5261983"/>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31" name="Google Shape;331;p37"/>
          <p:cNvSpPr txBox="1">
            <a:spLocks noGrp="1"/>
          </p:cNvSpPr>
          <p:nvPr>
            <p:ph type="title" idx="9" hasCustomPrompt="1"/>
          </p:nvPr>
        </p:nvSpPr>
        <p:spPr>
          <a:xfrm>
            <a:off x="1801667" y="1508567"/>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2" name="Google Shape;332;p37"/>
          <p:cNvSpPr txBox="1">
            <a:spLocks noGrp="1"/>
          </p:cNvSpPr>
          <p:nvPr>
            <p:ph type="title" idx="13" hasCustomPrompt="1"/>
          </p:nvPr>
        </p:nvSpPr>
        <p:spPr>
          <a:xfrm>
            <a:off x="7075533" y="1508567"/>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3" name="Google Shape;333;p37"/>
          <p:cNvSpPr txBox="1">
            <a:spLocks noGrp="1"/>
          </p:cNvSpPr>
          <p:nvPr>
            <p:ph type="title" idx="14" hasCustomPrompt="1"/>
          </p:nvPr>
        </p:nvSpPr>
        <p:spPr>
          <a:xfrm>
            <a:off x="1801733" y="3952751"/>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4" name="Google Shape;334;p37"/>
          <p:cNvSpPr txBox="1">
            <a:spLocks noGrp="1"/>
          </p:cNvSpPr>
          <p:nvPr>
            <p:ph type="title" idx="15" hasCustomPrompt="1"/>
          </p:nvPr>
        </p:nvSpPr>
        <p:spPr>
          <a:xfrm>
            <a:off x="7075533" y="3952751"/>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Tree>
    <p:extLst>
      <p:ext uri="{BB962C8B-B14F-4D97-AF65-F5344CB8AC3E}">
        <p14:creationId xmlns:p14="http://schemas.microsoft.com/office/powerpoint/2010/main" val="4094858108"/>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matchingName="Title and three columns 2">
  <p:cSld name="Title and three columns 2">
    <p:spTree>
      <p:nvGrpSpPr>
        <p:cNvPr id="1" name="Shape 335"/>
        <p:cNvGrpSpPr/>
        <p:nvPr/>
      </p:nvGrpSpPr>
      <p:grpSpPr>
        <a:xfrm>
          <a:off x="0" y="0"/>
          <a:ext cx="0" cy="0"/>
          <a:chOff x="0" y="0"/>
          <a:chExt cx="0" cy="0"/>
        </a:xfrm>
      </p:grpSpPr>
      <p:sp>
        <p:nvSpPr>
          <p:cNvPr id="336" name="Google Shape;336;p38"/>
          <p:cNvSpPr txBox="1">
            <a:spLocks noGrp="1"/>
          </p:cNvSpPr>
          <p:nvPr>
            <p:ph type="subTitle" idx="1"/>
          </p:nvPr>
        </p:nvSpPr>
        <p:spPr>
          <a:xfrm>
            <a:off x="4957767" y="4392265"/>
            <a:ext cx="21904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37" name="Google Shape;337;p38"/>
          <p:cNvSpPr txBox="1">
            <a:spLocks noGrp="1"/>
          </p:cNvSpPr>
          <p:nvPr>
            <p:ph type="subTitle" idx="2"/>
          </p:nvPr>
        </p:nvSpPr>
        <p:spPr>
          <a:xfrm>
            <a:off x="4823567"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38" name="Google Shape;338;p38"/>
          <p:cNvSpPr txBox="1">
            <a:spLocks noGrp="1"/>
          </p:cNvSpPr>
          <p:nvPr>
            <p:ph type="subTitle" idx="3"/>
          </p:nvPr>
        </p:nvSpPr>
        <p:spPr>
          <a:xfrm>
            <a:off x="1770700" y="4392265"/>
            <a:ext cx="21904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39" name="Google Shape;339;p38"/>
          <p:cNvSpPr txBox="1">
            <a:spLocks noGrp="1"/>
          </p:cNvSpPr>
          <p:nvPr>
            <p:ph type="subTitle" idx="4"/>
          </p:nvPr>
        </p:nvSpPr>
        <p:spPr>
          <a:xfrm>
            <a:off x="1636568"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40" name="Google Shape;340;p38"/>
          <p:cNvSpPr txBox="1">
            <a:spLocks noGrp="1"/>
          </p:cNvSpPr>
          <p:nvPr>
            <p:ph type="subTitle" idx="5"/>
          </p:nvPr>
        </p:nvSpPr>
        <p:spPr>
          <a:xfrm>
            <a:off x="8144733" y="4392265"/>
            <a:ext cx="21908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1" name="Google Shape;341;p38"/>
          <p:cNvSpPr txBox="1">
            <a:spLocks noGrp="1"/>
          </p:cNvSpPr>
          <p:nvPr>
            <p:ph type="subTitle" idx="6"/>
          </p:nvPr>
        </p:nvSpPr>
        <p:spPr>
          <a:xfrm>
            <a:off x="8010733"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42" name="Google Shape;342;p38"/>
          <p:cNvSpPr txBox="1">
            <a:spLocks noGrp="1"/>
          </p:cNvSpPr>
          <p:nvPr>
            <p:ph type="title"/>
          </p:nvPr>
        </p:nvSpPr>
        <p:spPr>
          <a:xfrm>
            <a:off x="950967" y="593367"/>
            <a:ext cx="4251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43" name="Google Shape;343;p3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44" name="Google Shape;344;p3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2586891"/>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matchingName="Title and four columns 3">
  <p:cSld name="Title and four columns 3">
    <p:spTree>
      <p:nvGrpSpPr>
        <p:cNvPr id="1" name="Shape 345"/>
        <p:cNvGrpSpPr/>
        <p:nvPr/>
      </p:nvGrpSpPr>
      <p:grpSpPr>
        <a:xfrm>
          <a:off x="0" y="0"/>
          <a:ext cx="0" cy="0"/>
          <a:chOff x="0" y="0"/>
          <a:chExt cx="0" cy="0"/>
        </a:xfrm>
      </p:grpSpPr>
      <p:sp>
        <p:nvSpPr>
          <p:cNvPr id="346" name="Google Shape;346;p39"/>
          <p:cNvSpPr txBox="1">
            <a:spLocks noGrp="1"/>
          </p:cNvSpPr>
          <p:nvPr>
            <p:ph type="subTitle" idx="1"/>
          </p:nvPr>
        </p:nvSpPr>
        <p:spPr>
          <a:xfrm>
            <a:off x="6333567" y="2176995"/>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7" name="Google Shape;347;p39"/>
          <p:cNvSpPr txBox="1">
            <a:spLocks noGrp="1"/>
          </p:cNvSpPr>
          <p:nvPr>
            <p:ph type="subTitle" idx="2"/>
          </p:nvPr>
        </p:nvSpPr>
        <p:spPr>
          <a:xfrm>
            <a:off x="6333579" y="271336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48" name="Google Shape;348;p39"/>
          <p:cNvSpPr txBox="1">
            <a:spLocks noGrp="1"/>
          </p:cNvSpPr>
          <p:nvPr>
            <p:ph type="subTitle" idx="3"/>
          </p:nvPr>
        </p:nvSpPr>
        <p:spPr>
          <a:xfrm>
            <a:off x="3075267" y="2176995"/>
            <a:ext cx="26864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9" name="Google Shape;349;p39"/>
          <p:cNvSpPr txBox="1">
            <a:spLocks noGrp="1"/>
          </p:cNvSpPr>
          <p:nvPr>
            <p:ph type="subTitle" idx="4"/>
          </p:nvPr>
        </p:nvSpPr>
        <p:spPr>
          <a:xfrm>
            <a:off x="3075283" y="2713363"/>
            <a:ext cx="26864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0" name="Google Shape;350;p39"/>
          <p:cNvSpPr txBox="1">
            <a:spLocks noGrp="1"/>
          </p:cNvSpPr>
          <p:nvPr>
            <p:ph type="subTitle" idx="5"/>
          </p:nvPr>
        </p:nvSpPr>
        <p:spPr>
          <a:xfrm>
            <a:off x="6333567" y="4083031"/>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51" name="Google Shape;351;p39"/>
          <p:cNvSpPr txBox="1">
            <a:spLocks noGrp="1"/>
          </p:cNvSpPr>
          <p:nvPr>
            <p:ph type="subTitle" idx="6"/>
          </p:nvPr>
        </p:nvSpPr>
        <p:spPr>
          <a:xfrm>
            <a:off x="6333579" y="462806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2" name="Google Shape;352;p39"/>
          <p:cNvSpPr txBox="1">
            <a:spLocks noGrp="1"/>
          </p:cNvSpPr>
          <p:nvPr>
            <p:ph type="subTitle" idx="7"/>
          </p:nvPr>
        </p:nvSpPr>
        <p:spPr>
          <a:xfrm>
            <a:off x="3075267" y="4083031"/>
            <a:ext cx="26864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53" name="Google Shape;353;p39"/>
          <p:cNvSpPr txBox="1">
            <a:spLocks noGrp="1"/>
          </p:cNvSpPr>
          <p:nvPr>
            <p:ph type="subTitle" idx="8"/>
          </p:nvPr>
        </p:nvSpPr>
        <p:spPr>
          <a:xfrm>
            <a:off x="3075283" y="4628063"/>
            <a:ext cx="26864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4" name="Google Shape;354;p39"/>
          <p:cNvSpPr txBox="1">
            <a:spLocks noGrp="1"/>
          </p:cNvSpPr>
          <p:nvPr>
            <p:ph type="title"/>
          </p:nvPr>
        </p:nvSpPr>
        <p:spPr>
          <a:xfrm>
            <a:off x="950967" y="593367"/>
            <a:ext cx="3714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55" name="Google Shape;355;p3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56" name="Google Shape;356;p3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4047588460"/>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matchingName="Title and three columns 3">
  <p:cSld name="Title and three columns 3">
    <p:spTree>
      <p:nvGrpSpPr>
        <p:cNvPr id="1" name="Shape 357"/>
        <p:cNvGrpSpPr/>
        <p:nvPr/>
      </p:nvGrpSpPr>
      <p:grpSpPr>
        <a:xfrm>
          <a:off x="0" y="0"/>
          <a:ext cx="0" cy="0"/>
          <a:chOff x="0" y="0"/>
          <a:chExt cx="0" cy="0"/>
        </a:xfrm>
      </p:grpSpPr>
      <p:cxnSp>
        <p:nvCxnSpPr>
          <p:cNvPr id="358" name="Google Shape;358;p4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59" name="Google Shape;359;p4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60" name="Google Shape;360;p40"/>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1" name="Google Shape;361;p40"/>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2" name="Google Shape;362;p40"/>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3" name="Google Shape;363;p40"/>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64" name="Google Shape;364;p40"/>
          <p:cNvSpPr txBox="1">
            <a:spLocks noGrp="1"/>
          </p:cNvSpPr>
          <p:nvPr>
            <p:ph type="subTitle" idx="1"/>
          </p:nvPr>
        </p:nvSpPr>
        <p:spPr>
          <a:xfrm>
            <a:off x="971667" y="1483829"/>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65" name="Google Shape;365;p40"/>
          <p:cNvSpPr txBox="1">
            <a:spLocks noGrp="1"/>
          </p:cNvSpPr>
          <p:nvPr>
            <p:ph type="subTitle" idx="2"/>
          </p:nvPr>
        </p:nvSpPr>
        <p:spPr>
          <a:xfrm>
            <a:off x="971683" y="2020199"/>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66" name="Google Shape;366;p40"/>
          <p:cNvSpPr txBox="1">
            <a:spLocks noGrp="1"/>
          </p:cNvSpPr>
          <p:nvPr>
            <p:ph type="subTitle" idx="3"/>
          </p:nvPr>
        </p:nvSpPr>
        <p:spPr>
          <a:xfrm>
            <a:off x="971667" y="2715181"/>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67" name="Google Shape;367;p40"/>
          <p:cNvSpPr txBox="1">
            <a:spLocks noGrp="1"/>
          </p:cNvSpPr>
          <p:nvPr>
            <p:ph type="subTitle" idx="4"/>
          </p:nvPr>
        </p:nvSpPr>
        <p:spPr>
          <a:xfrm>
            <a:off x="971683" y="326021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68" name="Google Shape;368;p40"/>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369" name="Google Shape;369;p40"/>
          <p:cNvSpPr txBox="1">
            <a:spLocks noGrp="1"/>
          </p:cNvSpPr>
          <p:nvPr>
            <p:ph type="subTitle" idx="5"/>
          </p:nvPr>
        </p:nvSpPr>
        <p:spPr>
          <a:xfrm>
            <a:off x="971667" y="3996300"/>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70" name="Google Shape;370;p40"/>
          <p:cNvSpPr txBox="1">
            <a:spLocks noGrp="1"/>
          </p:cNvSpPr>
          <p:nvPr>
            <p:ph type="subTitle" idx="6"/>
          </p:nvPr>
        </p:nvSpPr>
        <p:spPr>
          <a:xfrm>
            <a:off x="971683" y="4541332"/>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extLst>
      <p:ext uri="{BB962C8B-B14F-4D97-AF65-F5344CB8AC3E}">
        <p14:creationId xmlns:p14="http://schemas.microsoft.com/office/powerpoint/2010/main" val="1977496785"/>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matchingName="Numbers and text 1">
  <p:cSld name="Numbers and text 1">
    <p:spTree>
      <p:nvGrpSpPr>
        <p:cNvPr id="1" name="Shape 371"/>
        <p:cNvGrpSpPr/>
        <p:nvPr/>
      </p:nvGrpSpPr>
      <p:grpSpPr>
        <a:xfrm>
          <a:off x="0" y="0"/>
          <a:ext cx="0" cy="0"/>
          <a:chOff x="0" y="0"/>
          <a:chExt cx="0" cy="0"/>
        </a:xfrm>
      </p:grpSpPr>
      <p:sp>
        <p:nvSpPr>
          <p:cNvPr id="372" name="Google Shape;372;p41"/>
          <p:cNvSpPr txBox="1">
            <a:spLocks noGrp="1"/>
          </p:cNvSpPr>
          <p:nvPr>
            <p:ph type="title" hasCustomPrompt="1"/>
          </p:nvPr>
        </p:nvSpPr>
        <p:spPr>
          <a:xfrm>
            <a:off x="3457233" y="9528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3" name="Google Shape;373;p41"/>
          <p:cNvSpPr txBox="1">
            <a:spLocks noGrp="1"/>
          </p:cNvSpPr>
          <p:nvPr>
            <p:ph type="subTitle" idx="1"/>
          </p:nvPr>
        </p:nvSpPr>
        <p:spPr>
          <a:xfrm>
            <a:off x="3153312" y="1795200"/>
            <a:ext cx="5885600" cy="50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74" name="Google Shape;374;p41"/>
          <p:cNvSpPr txBox="1">
            <a:spLocks noGrp="1"/>
          </p:cNvSpPr>
          <p:nvPr>
            <p:ph type="title" idx="2" hasCustomPrompt="1"/>
          </p:nvPr>
        </p:nvSpPr>
        <p:spPr>
          <a:xfrm>
            <a:off x="3457233" y="27507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5733">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5" name="Google Shape;375;p41"/>
          <p:cNvSpPr txBox="1">
            <a:spLocks noGrp="1"/>
          </p:cNvSpPr>
          <p:nvPr>
            <p:ph type="subTitle" idx="3"/>
          </p:nvPr>
        </p:nvSpPr>
        <p:spPr>
          <a:xfrm>
            <a:off x="3153312" y="3593100"/>
            <a:ext cx="5885600" cy="50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76" name="Google Shape;376;p41"/>
          <p:cNvSpPr txBox="1">
            <a:spLocks noGrp="1"/>
          </p:cNvSpPr>
          <p:nvPr>
            <p:ph type="title" idx="4" hasCustomPrompt="1"/>
          </p:nvPr>
        </p:nvSpPr>
        <p:spPr>
          <a:xfrm>
            <a:off x="3457233" y="45486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5733">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7" name="Google Shape;377;p41"/>
          <p:cNvSpPr txBox="1">
            <a:spLocks noGrp="1"/>
          </p:cNvSpPr>
          <p:nvPr>
            <p:ph type="subTitle" idx="5"/>
          </p:nvPr>
        </p:nvSpPr>
        <p:spPr>
          <a:xfrm>
            <a:off x="3153267" y="5391000"/>
            <a:ext cx="5885600" cy="50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78" name="Google Shape;378;p4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79" name="Google Shape;379;p4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482026893"/>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matchingName="Numbers and text 2">
  <p:cSld name="Numbers and text 2">
    <p:spTree>
      <p:nvGrpSpPr>
        <p:cNvPr id="1" name="Shape 380"/>
        <p:cNvGrpSpPr/>
        <p:nvPr/>
      </p:nvGrpSpPr>
      <p:grpSpPr>
        <a:xfrm>
          <a:off x="0" y="0"/>
          <a:ext cx="0" cy="0"/>
          <a:chOff x="0" y="0"/>
          <a:chExt cx="0" cy="0"/>
        </a:xfrm>
      </p:grpSpPr>
      <p:sp>
        <p:nvSpPr>
          <p:cNvPr id="381" name="Google Shape;381;p42"/>
          <p:cNvSpPr txBox="1">
            <a:spLocks noGrp="1"/>
          </p:cNvSpPr>
          <p:nvPr>
            <p:ph type="subTitle" idx="1"/>
          </p:nvPr>
        </p:nvSpPr>
        <p:spPr>
          <a:xfrm>
            <a:off x="7600812" y="2779025"/>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2" name="Google Shape;382;p42"/>
          <p:cNvSpPr txBox="1">
            <a:spLocks noGrp="1"/>
          </p:cNvSpPr>
          <p:nvPr>
            <p:ph type="subTitle" idx="2"/>
          </p:nvPr>
        </p:nvSpPr>
        <p:spPr>
          <a:xfrm>
            <a:off x="7600828" y="3315392"/>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133">
                <a:solidFill>
                  <a:schemeClr val="dk1"/>
                </a:solidFill>
                <a:latin typeface="Mako"/>
                <a:ea typeface="Mako"/>
                <a:cs typeface="Mako"/>
                <a:sym typeface="Mak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3" name="Google Shape;383;p42"/>
          <p:cNvSpPr txBox="1">
            <a:spLocks noGrp="1"/>
          </p:cNvSpPr>
          <p:nvPr>
            <p:ph type="subTitle" idx="3"/>
          </p:nvPr>
        </p:nvSpPr>
        <p:spPr>
          <a:xfrm>
            <a:off x="2631984" y="1202845"/>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4" name="Google Shape;384;p42"/>
          <p:cNvSpPr txBox="1">
            <a:spLocks noGrp="1"/>
          </p:cNvSpPr>
          <p:nvPr>
            <p:ph type="subTitle" idx="4"/>
          </p:nvPr>
        </p:nvSpPr>
        <p:spPr>
          <a:xfrm>
            <a:off x="2631984" y="1739213"/>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133">
                <a:solidFill>
                  <a:schemeClr val="dk1"/>
                </a:solidFill>
                <a:latin typeface="Mako"/>
                <a:ea typeface="Mako"/>
                <a:cs typeface="Mako"/>
                <a:sym typeface="Mak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5" name="Google Shape;385;p42"/>
          <p:cNvSpPr txBox="1">
            <a:spLocks noGrp="1"/>
          </p:cNvSpPr>
          <p:nvPr>
            <p:ph type="subTitle" idx="5"/>
          </p:nvPr>
        </p:nvSpPr>
        <p:spPr>
          <a:xfrm>
            <a:off x="2631984" y="4387833"/>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6" name="Google Shape;386;p42"/>
          <p:cNvSpPr txBox="1">
            <a:spLocks noGrp="1"/>
          </p:cNvSpPr>
          <p:nvPr>
            <p:ph type="subTitle" idx="6"/>
          </p:nvPr>
        </p:nvSpPr>
        <p:spPr>
          <a:xfrm>
            <a:off x="2631984" y="4932865"/>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87" name="Google Shape;387;p4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88" name="Google Shape;388;p4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89" name="Google Shape;389;p42"/>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90" name="Google Shape;390;p42"/>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91" name="Google Shape;391;p42"/>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92" name="Google Shape;392;p42"/>
          <p:cNvSpPr txBox="1">
            <a:spLocks noGrp="1"/>
          </p:cNvSpPr>
          <p:nvPr>
            <p:ph type="title" hasCustomPrompt="1"/>
          </p:nvPr>
        </p:nvSpPr>
        <p:spPr>
          <a:xfrm>
            <a:off x="977333" y="1485933"/>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93" name="Google Shape;393;p42"/>
          <p:cNvSpPr txBox="1">
            <a:spLocks noGrp="1"/>
          </p:cNvSpPr>
          <p:nvPr>
            <p:ph type="title" idx="7" hasCustomPrompt="1"/>
          </p:nvPr>
        </p:nvSpPr>
        <p:spPr>
          <a:xfrm>
            <a:off x="977333" y="4670900"/>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94" name="Google Shape;394;p42"/>
          <p:cNvSpPr txBox="1">
            <a:spLocks noGrp="1"/>
          </p:cNvSpPr>
          <p:nvPr>
            <p:ph type="title" idx="8" hasCustomPrompt="1"/>
          </p:nvPr>
        </p:nvSpPr>
        <p:spPr>
          <a:xfrm>
            <a:off x="5921336" y="3035317"/>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Tree>
    <p:extLst>
      <p:ext uri="{BB962C8B-B14F-4D97-AF65-F5344CB8AC3E}">
        <p14:creationId xmlns:p14="http://schemas.microsoft.com/office/powerpoint/2010/main" val="956321687"/>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matchingName="Title and text 5">
  <p:cSld name="Title and text 5">
    <p:spTree>
      <p:nvGrpSpPr>
        <p:cNvPr id="1" name="Shape 395"/>
        <p:cNvGrpSpPr/>
        <p:nvPr/>
      </p:nvGrpSpPr>
      <p:grpSpPr>
        <a:xfrm>
          <a:off x="0" y="0"/>
          <a:ext cx="0" cy="0"/>
          <a:chOff x="0" y="0"/>
          <a:chExt cx="0" cy="0"/>
        </a:xfrm>
      </p:grpSpPr>
      <p:sp>
        <p:nvSpPr>
          <p:cNvPr id="396" name="Google Shape;396;p43"/>
          <p:cNvSpPr txBox="1">
            <a:spLocks noGrp="1"/>
          </p:cNvSpPr>
          <p:nvPr>
            <p:ph type="title"/>
          </p:nvPr>
        </p:nvSpPr>
        <p:spPr>
          <a:xfrm>
            <a:off x="1071667" y="2720661"/>
            <a:ext cx="5450000" cy="8976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97" name="Google Shape;397;p43"/>
          <p:cNvSpPr txBox="1">
            <a:spLocks noGrp="1"/>
          </p:cNvSpPr>
          <p:nvPr>
            <p:ph type="subTitle" idx="1"/>
          </p:nvPr>
        </p:nvSpPr>
        <p:spPr>
          <a:xfrm>
            <a:off x="1071667" y="3591367"/>
            <a:ext cx="4212400" cy="74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Font typeface="Josefin Sans"/>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398" name="Google Shape;398;p4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99" name="Google Shape;399;p4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1216743"/>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matchingName="Title and text 6">
  <p:cSld name="Title and text 6">
    <p:spTree>
      <p:nvGrpSpPr>
        <p:cNvPr id="1" name="Shape 400"/>
        <p:cNvGrpSpPr/>
        <p:nvPr/>
      </p:nvGrpSpPr>
      <p:grpSpPr>
        <a:xfrm>
          <a:off x="0" y="0"/>
          <a:ext cx="0" cy="0"/>
          <a:chOff x="0" y="0"/>
          <a:chExt cx="0" cy="0"/>
        </a:xfrm>
      </p:grpSpPr>
      <p:sp>
        <p:nvSpPr>
          <p:cNvPr id="401" name="Google Shape;401;p44"/>
          <p:cNvSpPr txBox="1">
            <a:spLocks noGrp="1"/>
          </p:cNvSpPr>
          <p:nvPr>
            <p:ph type="title"/>
          </p:nvPr>
        </p:nvSpPr>
        <p:spPr>
          <a:xfrm>
            <a:off x="5986867" y="2730300"/>
            <a:ext cx="4485600" cy="8384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000"/>
              <a:buNone/>
              <a:defRPr/>
            </a:lvl1pPr>
            <a:lvl2pPr lvl="1" rtl="0">
              <a:spcBef>
                <a:spcPts val="0"/>
              </a:spcBef>
              <a:spcAft>
                <a:spcPts val="0"/>
              </a:spcAft>
              <a:buSzPts val="3000"/>
              <a:buNone/>
              <a:defRPr>
                <a:latin typeface="Open Sans SemiBold"/>
                <a:ea typeface="Open Sans SemiBold"/>
                <a:cs typeface="Open Sans SemiBold"/>
                <a:sym typeface="Open Sans SemiBold"/>
              </a:defRPr>
            </a:lvl2pPr>
            <a:lvl3pPr lvl="2" rtl="0">
              <a:spcBef>
                <a:spcPts val="0"/>
              </a:spcBef>
              <a:spcAft>
                <a:spcPts val="0"/>
              </a:spcAft>
              <a:buSzPts val="3000"/>
              <a:buNone/>
              <a:defRPr>
                <a:latin typeface="Open Sans SemiBold"/>
                <a:ea typeface="Open Sans SemiBold"/>
                <a:cs typeface="Open Sans SemiBold"/>
                <a:sym typeface="Open Sans SemiBold"/>
              </a:defRPr>
            </a:lvl3pPr>
            <a:lvl4pPr lvl="3" rtl="0">
              <a:spcBef>
                <a:spcPts val="0"/>
              </a:spcBef>
              <a:spcAft>
                <a:spcPts val="0"/>
              </a:spcAft>
              <a:buSzPts val="3000"/>
              <a:buNone/>
              <a:defRPr>
                <a:latin typeface="Open Sans SemiBold"/>
                <a:ea typeface="Open Sans SemiBold"/>
                <a:cs typeface="Open Sans SemiBold"/>
                <a:sym typeface="Open Sans SemiBold"/>
              </a:defRPr>
            </a:lvl4pPr>
            <a:lvl5pPr lvl="4" rtl="0">
              <a:spcBef>
                <a:spcPts val="0"/>
              </a:spcBef>
              <a:spcAft>
                <a:spcPts val="0"/>
              </a:spcAft>
              <a:buSzPts val="3000"/>
              <a:buNone/>
              <a:defRPr>
                <a:latin typeface="Open Sans SemiBold"/>
                <a:ea typeface="Open Sans SemiBold"/>
                <a:cs typeface="Open Sans SemiBold"/>
                <a:sym typeface="Open Sans SemiBold"/>
              </a:defRPr>
            </a:lvl5pPr>
            <a:lvl6pPr lvl="5" rtl="0">
              <a:spcBef>
                <a:spcPts val="0"/>
              </a:spcBef>
              <a:spcAft>
                <a:spcPts val="0"/>
              </a:spcAft>
              <a:buSzPts val="3000"/>
              <a:buNone/>
              <a:defRPr>
                <a:latin typeface="Open Sans SemiBold"/>
                <a:ea typeface="Open Sans SemiBold"/>
                <a:cs typeface="Open Sans SemiBold"/>
                <a:sym typeface="Open Sans SemiBold"/>
              </a:defRPr>
            </a:lvl6pPr>
            <a:lvl7pPr lvl="6" rtl="0">
              <a:spcBef>
                <a:spcPts val="0"/>
              </a:spcBef>
              <a:spcAft>
                <a:spcPts val="0"/>
              </a:spcAft>
              <a:buSzPts val="3000"/>
              <a:buNone/>
              <a:defRPr>
                <a:latin typeface="Open Sans SemiBold"/>
                <a:ea typeface="Open Sans SemiBold"/>
                <a:cs typeface="Open Sans SemiBold"/>
                <a:sym typeface="Open Sans SemiBold"/>
              </a:defRPr>
            </a:lvl7pPr>
            <a:lvl8pPr lvl="7" rtl="0">
              <a:spcBef>
                <a:spcPts val="0"/>
              </a:spcBef>
              <a:spcAft>
                <a:spcPts val="0"/>
              </a:spcAft>
              <a:buSzPts val="3000"/>
              <a:buNone/>
              <a:defRPr>
                <a:latin typeface="Open Sans SemiBold"/>
                <a:ea typeface="Open Sans SemiBold"/>
                <a:cs typeface="Open Sans SemiBold"/>
                <a:sym typeface="Open Sans SemiBold"/>
              </a:defRPr>
            </a:lvl8pPr>
            <a:lvl9pPr lvl="8" rtl="0">
              <a:spcBef>
                <a:spcPts val="0"/>
              </a:spcBef>
              <a:spcAft>
                <a:spcPts val="0"/>
              </a:spcAft>
              <a:buSzPts val="3000"/>
              <a:buNone/>
              <a:defRPr>
                <a:latin typeface="Open Sans SemiBold"/>
                <a:ea typeface="Open Sans SemiBold"/>
                <a:cs typeface="Open Sans SemiBold"/>
                <a:sym typeface="Open Sans SemiBold"/>
              </a:defRPr>
            </a:lvl9pPr>
          </a:lstStyle>
          <a:p>
            <a:endParaRPr/>
          </a:p>
        </p:txBody>
      </p:sp>
      <p:sp>
        <p:nvSpPr>
          <p:cNvPr id="402" name="Google Shape;402;p44"/>
          <p:cNvSpPr txBox="1">
            <a:spLocks noGrp="1"/>
          </p:cNvSpPr>
          <p:nvPr>
            <p:ph type="subTitle" idx="1"/>
          </p:nvPr>
        </p:nvSpPr>
        <p:spPr>
          <a:xfrm>
            <a:off x="6474067" y="3593100"/>
            <a:ext cx="3998400" cy="744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Font typeface="Josefin Sans"/>
              <a:buNone/>
              <a:defRPr sz="1867">
                <a:solidFill>
                  <a:schemeClr val="dk1"/>
                </a:solidFill>
              </a:defRPr>
            </a:lvl1pPr>
            <a:lvl2pPr lvl="1" rtl="0">
              <a:spcBef>
                <a:spcPts val="0"/>
              </a:spcBef>
              <a:spcAft>
                <a:spcPts val="0"/>
              </a:spcAft>
              <a:buSzPts val="1500"/>
              <a:buNone/>
              <a:defRPr sz="2000"/>
            </a:lvl2pPr>
            <a:lvl3pPr lvl="2" rtl="0">
              <a:spcBef>
                <a:spcPts val="0"/>
              </a:spcBef>
              <a:spcAft>
                <a:spcPts val="0"/>
              </a:spcAft>
              <a:buSzPts val="1500"/>
              <a:buNone/>
              <a:defRPr sz="2000"/>
            </a:lvl3pPr>
            <a:lvl4pPr lvl="3" rtl="0">
              <a:spcBef>
                <a:spcPts val="0"/>
              </a:spcBef>
              <a:spcAft>
                <a:spcPts val="0"/>
              </a:spcAft>
              <a:buSzPts val="1500"/>
              <a:buNone/>
              <a:defRPr sz="2000"/>
            </a:lvl4pPr>
            <a:lvl5pPr lvl="4" rtl="0">
              <a:spcBef>
                <a:spcPts val="0"/>
              </a:spcBef>
              <a:spcAft>
                <a:spcPts val="0"/>
              </a:spcAft>
              <a:buSzPts val="1500"/>
              <a:buNone/>
              <a:defRPr sz="2000"/>
            </a:lvl5pPr>
            <a:lvl6pPr lvl="5" rtl="0">
              <a:spcBef>
                <a:spcPts val="0"/>
              </a:spcBef>
              <a:spcAft>
                <a:spcPts val="0"/>
              </a:spcAft>
              <a:buSzPts val="1500"/>
              <a:buNone/>
              <a:defRPr sz="2000"/>
            </a:lvl6pPr>
            <a:lvl7pPr lvl="6" rtl="0">
              <a:spcBef>
                <a:spcPts val="0"/>
              </a:spcBef>
              <a:spcAft>
                <a:spcPts val="0"/>
              </a:spcAft>
              <a:buSzPts val="1500"/>
              <a:buNone/>
              <a:defRPr sz="2000"/>
            </a:lvl7pPr>
            <a:lvl8pPr lvl="7" rtl="0">
              <a:spcBef>
                <a:spcPts val="0"/>
              </a:spcBef>
              <a:spcAft>
                <a:spcPts val="0"/>
              </a:spcAft>
              <a:buSzPts val="1500"/>
              <a:buNone/>
              <a:defRPr sz="2000"/>
            </a:lvl8pPr>
            <a:lvl9pPr lvl="8" rtl="0">
              <a:spcBef>
                <a:spcPts val="0"/>
              </a:spcBef>
              <a:spcAft>
                <a:spcPts val="0"/>
              </a:spcAft>
              <a:buSzPts val="1500"/>
              <a:buNone/>
              <a:defRPr sz="2000"/>
            </a:lvl9pPr>
          </a:lstStyle>
          <a:p>
            <a:endParaRPr/>
          </a:p>
        </p:txBody>
      </p:sp>
      <p:cxnSp>
        <p:nvCxnSpPr>
          <p:cNvPr id="403" name="Google Shape;403;p4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04" name="Google Shape;404;p4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823546390"/>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matchingName="Title and text 7">
  <p:cSld name="Title and text 7">
    <p:spTree>
      <p:nvGrpSpPr>
        <p:cNvPr id="1" name="Shape 405"/>
        <p:cNvGrpSpPr/>
        <p:nvPr/>
      </p:nvGrpSpPr>
      <p:grpSpPr>
        <a:xfrm>
          <a:off x="0" y="0"/>
          <a:ext cx="0" cy="0"/>
          <a:chOff x="0" y="0"/>
          <a:chExt cx="0" cy="0"/>
        </a:xfrm>
      </p:grpSpPr>
      <p:sp>
        <p:nvSpPr>
          <p:cNvPr id="406" name="Google Shape;406;p45"/>
          <p:cNvSpPr txBox="1">
            <a:spLocks noGrp="1"/>
          </p:cNvSpPr>
          <p:nvPr>
            <p:ph type="subTitle" idx="1"/>
          </p:nvPr>
        </p:nvSpPr>
        <p:spPr>
          <a:xfrm>
            <a:off x="5555733" y="1938033"/>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407" name="Google Shape;407;p45"/>
          <p:cNvSpPr txBox="1">
            <a:spLocks noGrp="1"/>
          </p:cNvSpPr>
          <p:nvPr>
            <p:ph type="title"/>
          </p:nvPr>
        </p:nvSpPr>
        <p:spPr>
          <a:xfrm>
            <a:off x="950967" y="593367"/>
            <a:ext cx="6003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408" name="Google Shape;408;p4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09" name="Google Shape;409;p4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0" name="Google Shape;410;p45"/>
          <p:cNvCxnSpPr/>
          <p:nvPr/>
        </p:nvCxnSpPr>
        <p:spPr>
          <a:xfrm flipH="1">
            <a:off x="9029533" y="4884600"/>
            <a:ext cx="3764400" cy="2177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433179964"/>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411"/>
        <p:cNvGrpSpPr/>
        <p:nvPr/>
      </p:nvGrpSpPr>
      <p:grpSpPr>
        <a:xfrm>
          <a:off x="0" y="0"/>
          <a:ext cx="0" cy="0"/>
          <a:chOff x="0" y="0"/>
          <a:chExt cx="0" cy="0"/>
        </a:xfrm>
      </p:grpSpPr>
      <p:cxnSp>
        <p:nvCxnSpPr>
          <p:cNvPr id="412" name="Google Shape;412;p4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3" name="Google Shape;413;p4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4" name="Google Shape;414;p46"/>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5" name="Google Shape;415;p46"/>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6" name="Google Shape;416;p46"/>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7" name="Google Shape;417;p46"/>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418" name="Google Shape;418;p46"/>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419" name="Google Shape;419;p46"/>
          <p:cNvSpPr txBox="1">
            <a:spLocks noGrp="1"/>
          </p:cNvSpPr>
          <p:nvPr>
            <p:ph type="subTitle" idx="1"/>
          </p:nvPr>
        </p:nvSpPr>
        <p:spPr>
          <a:xfrm>
            <a:off x="6033584" y="2050217"/>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
        <p:nvSpPr>
          <p:cNvPr id="420" name="Google Shape;420;p46"/>
          <p:cNvSpPr txBox="1">
            <a:spLocks noGrp="1"/>
          </p:cNvSpPr>
          <p:nvPr>
            <p:ph type="subTitle" idx="2"/>
          </p:nvPr>
        </p:nvSpPr>
        <p:spPr>
          <a:xfrm>
            <a:off x="881617" y="2050217"/>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Tree>
    <p:extLst>
      <p:ext uri="{BB962C8B-B14F-4D97-AF65-F5344CB8AC3E}">
        <p14:creationId xmlns:p14="http://schemas.microsoft.com/office/powerpoint/2010/main" val="39225358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hree columns 2">
  <p:cSld name="Title and three columns 2">
    <p:spTree>
      <p:nvGrpSpPr>
        <p:cNvPr id="1" name="Shape 335"/>
        <p:cNvGrpSpPr/>
        <p:nvPr/>
      </p:nvGrpSpPr>
      <p:grpSpPr>
        <a:xfrm>
          <a:off x="0" y="0"/>
          <a:ext cx="0" cy="0"/>
          <a:chOff x="0" y="0"/>
          <a:chExt cx="0" cy="0"/>
        </a:xfrm>
      </p:grpSpPr>
      <p:sp>
        <p:nvSpPr>
          <p:cNvPr id="336" name="Google Shape;336;p38"/>
          <p:cNvSpPr txBox="1">
            <a:spLocks noGrp="1"/>
          </p:cNvSpPr>
          <p:nvPr>
            <p:ph type="subTitle" idx="1"/>
          </p:nvPr>
        </p:nvSpPr>
        <p:spPr>
          <a:xfrm>
            <a:off x="4957767" y="4392265"/>
            <a:ext cx="21904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37" name="Google Shape;337;p38"/>
          <p:cNvSpPr txBox="1">
            <a:spLocks noGrp="1"/>
          </p:cNvSpPr>
          <p:nvPr>
            <p:ph type="subTitle" idx="2"/>
          </p:nvPr>
        </p:nvSpPr>
        <p:spPr>
          <a:xfrm>
            <a:off x="4823567"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38" name="Google Shape;338;p38"/>
          <p:cNvSpPr txBox="1">
            <a:spLocks noGrp="1"/>
          </p:cNvSpPr>
          <p:nvPr>
            <p:ph type="subTitle" idx="3"/>
          </p:nvPr>
        </p:nvSpPr>
        <p:spPr>
          <a:xfrm>
            <a:off x="1770700" y="4392265"/>
            <a:ext cx="21904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39" name="Google Shape;339;p38"/>
          <p:cNvSpPr txBox="1">
            <a:spLocks noGrp="1"/>
          </p:cNvSpPr>
          <p:nvPr>
            <p:ph type="subTitle" idx="4"/>
          </p:nvPr>
        </p:nvSpPr>
        <p:spPr>
          <a:xfrm>
            <a:off x="1636568"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40" name="Google Shape;340;p38"/>
          <p:cNvSpPr txBox="1">
            <a:spLocks noGrp="1"/>
          </p:cNvSpPr>
          <p:nvPr>
            <p:ph type="subTitle" idx="5"/>
          </p:nvPr>
        </p:nvSpPr>
        <p:spPr>
          <a:xfrm>
            <a:off x="8144733" y="4392265"/>
            <a:ext cx="21908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1" name="Google Shape;341;p38"/>
          <p:cNvSpPr txBox="1">
            <a:spLocks noGrp="1"/>
          </p:cNvSpPr>
          <p:nvPr>
            <p:ph type="subTitle" idx="6"/>
          </p:nvPr>
        </p:nvSpPr>
        <p:spPr>
          <a:xfrm>
            <a:off x="8010733"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42" name="Google Shape;342;p38"/>
          <p:cNvSpPr txBox="1">
            <a:spLocks noGrp="1"/>
          </p:cNvSpPr>
          <p:nvPr>
            <p:ph type="title"/>
          </p:nvPr>
        </p:nvSpPr>
        <p:spPr>
          <a:xfrm>
            <a:off x="950967" y="593367"/>
            <a:ext cx="4251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43" name="Google Shape;343;p3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44" name="Google Shape;344;p3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095812087"/>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matchingName="Title and two columns 2">
  <p:cSld name="Title and two columns 2">
    <p:spTree>
      <p:nvGrpSpPr>
        <p:cNvPr id="1" name="Shape 421"/>
        <p:cNvGrpSpPr/>
        <p:nvPr/>
      </p:nvGrpSpPr>
      <p:grpSpPr>
        <a:xfrm>
          <a:off x="0" y="0"/>
          <a:ext cx="0" cy="0"/>
          <a:chOff x="0" y="0"/>
          <a:chExt cx="0" cy="0"/>
        </a:xfrm>
      </p:grpSpPr>
      <p:sp>
        <p:nvSpPr>
          <p:cNvPr id="422" name="Google Shape;422;p47"/>
          <p:cNvSpPr txBox="1">
            <a:spLocks noGrp="1"/>
          </p:cNvSpPr>
          <p:nvPr>
            <p:ph type="subTitle" idx="1"/>
          </p:nvPr>
        </p:nvSpPr>
        <p:spPr>
          <a:xfrm>
            <a:off x="6421433" y="4821833"/>
            <a:ext cx="3922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23" name="Google Shape;423;p47"/>
          <p:cNvSpPr txBox="1">
            <a:spLocks noGrp="1"/>
          </p:cNvSpPr>
          <p:nvPr>
            <p:ph type="subTitle" idx="2"/>
          </p:nvPr>
        </p:nvSpPr>
        <p:spPr>
          <a:xfrm>
            <a:off x="6421600" y="5275167"/>
            <a:ext cx="3922400" cy="86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4" name="Google Shape;424;p47"/>
          <p:cNvSpPr txBox="1">
            <a:spLocks noGrp="1"/>
          </p:cNvSpPr>
          <p:nvPr>
            <p:ph type="subTitle" idx="3"/>
          </p:nvPr>
        </p:nvSpPr>
        <p:spPr>
          <a:xfrm>
            <a:off x="1847772" y="4821833"/>
            <a:ext cx="3922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25" name="Google Shape;425;p47"/>
          <p:cNvSpPr txBox="1">
            <a:spLocks noGrp="1"/>
          </p:cNvSpPr>
          <p:nvPr>
            <p:ph type="subTitle" idx="4"/>
          </p:nvPr>
        </p:nvSpPr>
        <p:spPr>
          <a:xfrm>
            <a:off x="1848033" y="5275167"/>
            <a:ext cx="3922400" cy="86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6" name="Google Shape;426;p47"/>
          <p:cNvSpPr txBox="1">
            <a:spLocks noGrp="1"/>
          </p:cNvSpPr>
          <p:nvPr>
            <p:ph type="title"/>
          </p:nvPr>
        </p:nvSpPr>
        <p:spPr>
          <a:xfrm>
            <a:off x="950967" y="593367"/>
            <a:ext cx="363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427" name="Google Shape;427;p4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28" name="Google Shape;428;p4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353671256"/>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matchingName="Title and three columns 4">
  <p:cSld name="Title and three columns 4">
    <p:spTree>
      <p:nvGrpSpPr>
        <p:cNvPr id="1" name="Shape 429"/>
        <p:cNvGrpSpPr/>
        <p:nvPr/>
      </p:nvGrpSpPr>
      <p:grpSpPr>
        <a:xfrm>
          <a:off x="0" y="0"/>
          <a:ext cx="0" cy="0"/>
          <a:chOff x="0" y="0"/>
          <a:chExt cx="0" cy="0"/>
        </a:xfrm>
      </p:grpSpPr>
      <p:sp>
        <p:nvSpPr>
          <p:cNvPr id="430" name="Google Shape;430;p48"/>
          <p:cNvSpPr txBox="1">
            <a:spLocks noGrp="1"/>
          </p:cNvSpPr>
          <p:nvPr>
            <p:ph type="title"/>
          </p:nvPr>
        </p:nvSpPr>
        <p:spPr>
          <a:xfrm>
            <a:off x="1659000" y="593367"/>
            <a:ext cx="8874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431" name="Google Shape;431;p48"/>
          <p:cNvSpPr txBox="1">
            <a:spLocks noGrp="1"/>
          </p:cNvSpPr>
          <p:nvPr>
            <p:ph type="subTitle" idx="1"/>
          </p:nvPr>
        </p:nvSpPr>
        <p:spPr>
          <a:xfrm>
            <a:off x="4678667"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2" name="Google Shape;432;p48"/>
          <p:cNvSpPr txBox="1">
            <a:spLocks noGrp="1"/>
          </p:cNvSpPr>
          <p:nvPr>
            <p:ph type="subTitle" idx="2"/>
          </p:nvPr>
        </p:nvSpPr>
        <p:spPr>
          <a:xfrm>
            <a:off x="4678700" y="5086600"/>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3" name="Google Shape;433;p48"/>
          <p:cNvSpPr txBox="1">
            <a:spLocks noGrp="1"/>
          </p:cNvSpPr>
          <p:nvPr>
            <p:ph type="subTitle" idx="3"/>
          </p:nvPr>
        </p:nvSpPr>
        <p:spPr>
          <a:xfrm>
            <a:off x="12707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4" name="Google Shape;434;p48"/>
          <p:cNvSpPr txBox="1">
            <a:spLocks noGrp="1"/>
          </p:cNvSpPr>
          <p:nvPr>
            <p:ph type="subTitle" idx="4"/>
          </p:nvPr>
        </p:nvSpPr>
        <p:spPr>
          <a:xfrm>
            <a:off x="1270833" y="5086601"/>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5" name="Google Shape;435;p48"/>
          <p:cNvSpPr txBox="1">
            <a:spLocks noGrp="1"/>
          </p:cNvSpPr>
          <p:nvPr>
            <p:ph type="subTitle" idx="5"/>
          </p:nvPr>
        </p:nvSpPr>
        <p:spPr>
          <a:xfrm>
            <a:off x="80865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6" name="Google Shape;436;p48"/>
          <p:cNvSpPr txBox="1">
            <a:spLocks noGrp="1"/>
          </p:cNvSpPr>
          <p:nvPr>
            <p:ph type="subTitle" idx="6"/>
          </p:nvPr>
        </p:nvSpPr>
        <p:spPr>
          <a:xfrm>
            <a:off x="8086500" y="5086600"/>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437" name="Google Shape;437;p4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38" name="Google Shape;438;p4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39" name="Google Shape;439;p48"/>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0" name="Google Shape;440;p48"/>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032620735"/>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441"/>
        <p:cNvGrpSpPr/>
        <p:nvPr/>
      </p:nvGrpSpPr>
      <p:grpSpPr>
        <a:xfrm>
          <a:off x="0" y="0"/>
          <a:ext cx="0" cy="0"/>
          <a:chOff x="0" y="0"/>
          <a:chExt cx="0" cy="0"/>
        </a:xfrm>
      </p:grpSpPr>
      <p:sp>
        <p:nvSpPr>
          <p:cNvPr id="442" name="Google Shape;442;p49"/>
          <p:cNvSpPr txBox="1">
            <a:spLocks noGrp="1"/>
          </p:cNvSpPr>
          <p:nvPr>
            <p:ph type="title"/>
          </p:nvPr>
        </p:nvSpPr>
        <p:spPr>
          <a:xfrm>
            <a:off x="3777200" y="1054933"/>
            <a:ext cx="4637600" cy="123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300"/>
              <a:buNone/>
              <a:defRPr sz="9333"/>
            </a:lvl1pPr>
            <a:lvl2pPr lvl="1" algn="ctr" rtl="0">
              <a:spcBef>
                <a:spcPts val="0"/>
              </a:spcBef>
              <a:spcAft>
                <a:spcPts val="0"/>
              </a:spcAft>
              <a:buSzPts val="3000"/>
              <a:buNone/>
              <a:defRPr>
                <a:latin typeface="Open Sans"/>
                <a:ea typeface="Open Sans"/>
                <a:cs typeface="Open Sans"/>
                <a:sym typeface="Open Sans"/>
              </a:defRPr>
            </a:lvl2pPr>
            <a:lvl3pPr lvl="2" algn="ctr" rtl="0">
              <a:spcBef>
                <a:spcPts val="0"/>
              </a:spcBef>
              <a:spcAft>
                <a:spcPts val="0"/>
              </a:spcAft>
              <a:buSzPts val="3000"/>
              <a:buNone/>
              <a:defRPr>
                <a:latin typeface="Open Sans"/>
                <a:ea typeface="Open Sans"/>
                <a:cs typeface="Open Sans"/>
                <a:sym typeface="Open Sans"/>
              </a:defRPr>
            </a:lvl3pPr>
            <a:lvl4pPr lvl="3" algn="ctr" rtl="0">
              <a:spcBef>
                <a:spcPts val="0"/>
              </a:spcBef>
              <a:spcAft>
                <a:spcPts val="0"/>
              </a:spcAft>
              <a:buSzPts val="3000"/>
              <a:buNone/>
              <a:defRPr>
                <a:latin typeface="Open Sans"/>
                <a:ea typeface="Open Sans"/>
                <a:cs typeface="Open Sans"/>
                <a:sym typeface="Open Sans"/>
              </a:defRPr>
            </a:lvl4pPr>
            <a:lvl5pPr lvl="4" algn="ctr" rtl="0">
              <a:spcBef>
                <a:spcPts val="0"/>
              </a:spcBef>
              <a:spcAft>
                <a:spcPts val="0"/>
              </a:spcAft>
              <a:buSzPts val="3000"/>
              <a:buNone/>
              <a:defRPr>
                <a:latin typeface="Open Sans"/>
                <a:ea typeface="Open Sans"/>
                <a:cs typeface="Open Sans"/>
                <a:sym typeface="Open Sans"/>
              </a:defRPr>
            </a:lvl5pPr>
            <a:lvl6pPr lvl="5" algn="ctr" rtl="0">
              <a:spcBef>
                <a:spcPts val="0"/>
              </a:spcBef>
              <a:spcAft>
                <a:spcPts val="0"/>
              </a:spcAft>
              <a:buSzPts val="3000"/>
              <a:buNone/>
              <a:defRPr>
                <a:latin typeface="Open Sans"/>
                <a:ea typeface="Open Sans"/>
                <a:cs typeface="Open Sans"/>
                <a:sym typeface="Open Sans"/>
              </a:defRPr>
            </a:lvl6pPr>
            <a:lvl7pPr lvl="6" algn="ctr" rtl="0">
              <a:spcBef>
                <a:spcPts val="0"/>
              </a:spcBef>
              <a:spcAft>
                <a:spcPts val="0"/>
              </a:spcAft>
              <a:buSzPts val="3000"/>
              <a:buNone/>
              <a:defRPr>
                <a:latin typeface="Open Sans"/>
                <a:ea typeface="Open Sans"/>
                <a:cs typeface="Open Sans"/>
                <a:sym typeface="Open Sans"/>
              </a:defRPr>
            </a:lvl7pPr>
            <a:lvl8pPr lvl="7" algn="ctr" rtl="0">
              <a:spcBef>
                <a:spcPts val="0"/>
              </a:spcBef>
              <a:spcAft>
                <a:spcPts val="0"/>
              </a:spcAft>
              <a:buSzPts val="3000"/>
              <a:buNone/>
              <a:defRPr>
                <a:latin typeface="Open Sans"/>
                <a:ea typeface="Open Sans"/>
                <a:cs typeface="Open Sans"/>
                <a:sym typeface="Open Sans"/>
              </a:defRPr>
            </a:lvl8pPr>
            <a:lvl9pPr lvl="8" algn="ctr" rtl="0">
              <a:spcBef>
                <a:spcPts val="0"/>
              </a:spcBef>
              <a:spcAft>
                <a:spcPts val="0"/>
              </a:spcAft>
              <a:buSzPts val="3000"/>
              <a:buNone/>
              <a:defRPr>
                <a:latin typeface="Open Sans"/>
                <a:ea typeface="Open Sans"/>
                <a:cs typeface="Open Sans"/>
                <a:sym typeface="Open Sans"/>
              </a:defRPr>
            </a:lvl9pPr>
          </a:lstStyle>
          <a:p>
            <a:endParaRPr/>
          </a:p>
        </p:txBody>
      </p:sp>
      <p:sp>
        <p:nvSpPr>
          <p:cNvPr id="443" name="Google Shape;443;p49"/>
          <p:cNvSpPr txBox="1">
            <a:spLocks noGrp="1"/>
          </p:cNvSpPr>
          <p:nvPr>
            <p:ph type="subTitle" idx="1"/>
          </p:nvPr>
        </p:nvSpPr>
        <p:spPr>
          <a:xfrm>
            <a:off x="3977800" y="2332567"/>
            <a:ext cx="4236400" cy="1230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44" name="Google Shape;444;p49"/>
          <p:cNvSpPr txBox="1"/>
          <p:nvPr/>
        </p:nvSpPr>
        <p:spPr>
          <a:xfrm>
            <a:off x="3867267" y="4584367"/>
            <a:ext cx="4457600" cy="955600"/>
          </a:xfrm>
          <a:prstGeom prst="rect">
            <a:avLst/>
          </a:prstGeom>
          <a:noFill/>
          <a:ln>
            <a:noFill/>
          </a:ln>
        </p:spPr>
        <p:txBody>
          <a:bodyPr spcFirstLastPara="1" wrap="square" lIns="121900" tIns="121900" rIns="121900" bIns="121900" anchor="t" anchorCtr="0">
            <a:noAutofit/>
          </a:bodyPr>
          <a:lstStyle/>
          <a:p>
            <a:pPr algn="ctr">
              <a:buClr>
                <a:srgbClr val="000000"/>
              </a:buClr>
              <a:buFont typeface="Arial"/>
              <a:buNone/>
            </a:pPr>
            <a:r>
              <a:rPr lang="en" sz="1467" b="1" kern="0">
                <a:solidFill>
                  <a:srgbClr val="000000"/>
                </a:solidFill>
                <a:latin typeface="Montserrat"/>
                <a:ea typeface="Montserrat"/>
                <a:cs typeface="Montserrat"/>
                <a:sym typeface="Montserrat"/>
              </a:rPr>
              <a:t>CREDITS</a:t>
            </a:r>
            <a:r>
              <a:rPr lang="en" sz="1467" kern="0">
                <a:solidFill>
                  <a:srgbClr val="000000"/>
                </a:solidFill>
                <a:latin typeface="Montserrat"/>
                <a:ea typeface="Montserrat"/>
                <a:cs typeface="Montserrat"/>
                <a:sym typeface="Montserrat"/>
              </a:rPr>
              <a:t>: This presentation template was created by </a:t>
            </a:r>
            <a:r>
              <a:rPr lang="en" sz="1467" b="1" kern="0">
                <a:solidFill>
                  <a:srgbClr val="000000"/>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467" kern="0">
                <a:solidFill>
                  <a:srgbClr val="000000"/>
                </a:solidFill>
                <a:latin typeface="Montserrat"/>
                <a:ea typeface="Montserrat"/>
                <a:cs typeface="Montserrat"/>
                <a:sym typeface="Montserrat"/>
              </a:rPr>
              <a:t>, including icons by </a:t>
            </a:r>
            <a:r>
              <a:rPr lang="en" sz="1467" b="1" kern="0">
                <a:solidFill>
                  <a:srgbClr val="000000"/>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467" kern="0">
                <a:solidFill>
                  <a:srgbClr val="000000"/>
                </a:solidFill>
                <a:latin typeface="Montserrat"/>
                <a:ea typeface="Montserrat"/>
                <a:cs typeface="Montserrat"/>
                <a:sym typeface="Montserrat"/>
              </a:rPr>
              <a:t>, infographics &amp; images by </a:t>
            </a:r>
            <a:r>
              <a:rPr lang="en" sz="1467" b="1" kern="0">
                <a:solidFill>
                  <a:srgbClr val="000000"/>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endParaRPr sz="1467" b="1" kern="0" dirty="0">
              <a:solidFill>
                <a:srgbClr val="000000"/>
              </a:solidFill>
              <a:latin typeface="Montserrat"/>
              <a:ea typeface="Montserrat"/>
              <a:cs typeface="Montserrat"/>
              <a:sym typeface="Montserrat"/>
            </a:endParaRPr>
          </a:p>
        </p:txBody>
      </p:sp>
      <p:cxnSp>
        <p:nvCxnSpPr>
          <p:cNvPr id="445" name="Google Shape;445;p4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46" name="Google Shape;446;p49"/>
          <p:cNvCxnSpPr/>
          <p:nvPr/>
        </p:nvCxnSpPr>
        <p:spPr>
          <a:xfrm>
            <a:off x="-343967" y="5247167"/>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7" name="Google Shape;447;p4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48" name="Google Shape;448;p49"/>
          <p:cNvCxnSpPr/>
          <p:nvPr/>
        </p:nvCxnSpPr>
        <p:spPr>
          <a:xfrm>
            <a:off x="8623267" y="-96733"/>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898731470"/>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449"/>
        <p:cNvGrpSpPr/>
        <p:nvPr/>
      </p:nvGrpSpPr>
      <p:grpSpPr>
        <a:xfrm>
          <a:off x="0" y="0"/>
          <a:ext cx="0" cy="0"/>
          <a:chOff x="0" y="0"/>
          <a:chExt cx="0" cy="0"/>
        </a:xfrm>
      </p:grpSpPr>
      <p:cxnSp>
        <p:nvCxnSpPr>
          <p:cNvPr id="450" name="Google Shape;450;p5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1" name="Google Shape;451;p5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782793105"/>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452"/>
        <p:cNvGrpSpPr/>
        <p:nvPr/>
      </p:nvGrpSpPr>
      <p:grpSpPr>
        <a:xfrm>
          <a:off x="0" y="0"/>
          <a:ext cx="0" cy="0"/>
          <a:chOff x="0" y="0"/>
          <a:chExt cx="0" cy="0"/>
        </a:xfrm>
      </p:grpSpPr>
      <p:cxnSp>
        <p:nvCxnSpPr>
          <p:cNvPr id="453" name="Google Shape;453;p5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4" name="Google Shape;454;p5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5" name="Google Shape;455;p51"/>
          <p:cNvCxnSpPr/>
          <p:nvPr/>
        </p:nvCxnSpPr>
        <p:spPr>
          <a:xfrm>
            <a:off x="9912233" y="-1674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56" name="Google Shape;456;p51"/>
          <p:cNvCxnSpPr/>
          <p:nvPr/>
        </p:nvCxnSpPr>
        <p:spPr>
          <a:xfrm>
            <a:off x="-196367" y="52579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835577037"/>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457"/>
        <p:cNvGrpSpPr/>
        <p:nvPr/>
      </p:nvGrpSpPr>
      <p:grpSpPr>
        <a:xfrm>
          <a:off x="0" y="0"/>
          <a:ext cx="0" cy="0"/>
          <a:chOff x="0" y="0"/>
          <a:chExt cx="0" cy="0"/>
        </a:xfrm>
      </p:grpSpPr>
      <p:cxnSp>
        <p:nvCxnSpPr>
          <p:cNvPr id="458" name="Google Shape;458;p5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9" name="Google Shape;459;p5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0" name="Google Shape;460;p52"/>
          <p:cNvCxnSpPr/>
          <p:nvPr/>
        </p:nvCxnSpPr>
        <p:spPr>
          <a:xfrm flipH="1">
            <a:off x="9029533" y="4884600"/>
            <a:ext cx="3764400" cy="2177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536372712"/>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matchingName="Background 3">
  <p:cSld name="Background 3">
    <p:spTree>
      <p:nvGrpSpPr>
        <p:cNvPr id="1" name="Shape 461"/>
        <p:cNvGrpSpPr/>
        <p:nvPr/>
      </p:nvGrpSpPr>
      <p:grpSpPr>
        <a:xfrm>
          <a:off x="0" y="0"/>
          <a:ext cx="0" cy="0"/>
          <a:chOff x="0" y="0"/>
          <a:chExt cx="0" cy="0"/>
        </a:xfrm>
      </p:grpSpPr>
      <p:cxnSp>
        <p:nvCxnSpPr>
          <p:cNvPr id="462" name="Google Shape;462;p5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3" name="Google Shape;463;p5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4" name="Google Shape;464;p53"/>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5" name="Google Shape;465;p53"/>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6" name="Google Shape;466;p53"/>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7" name="Google Shape;467;p53"/>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813844979"/>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386633" y="1766000"/>
            <a:ext cx="9418800" cy="27368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8666"/>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0" name="Google Shape;10;p2"/>
          <p:cNvSpPr txBox="1">
            <a:spLocks noGrp="1"/>
          </p:cNvSpPr>
          <p:nvPr>
            <p:ph type="subTitle" idx="1"/>
          </p:nvPr>
        </p:nvSpPr>
        <p:spPr>
          <a:xfrm>
            <a:off x="1386667" y="4502800"/>
            <a:ext cx="9418800" cy="589200"/>
          </a:xfrm>
          <a:prstGeom prst="rect">
            <a:avLst/>
          </a:prstGeom>
        </p:spPr>
        <p:txBody>
          <a:bodyPr spcFirstLastPara="1" wrap="square" lIns="91425" tIns="91425" rIns="91425" bIns="91425" anchor="b" anchorCtr="0">
            <a:noAutofit/>
          </a:bodyPr>
          <a:lstStyle>
            <a:lvl1pPr lvl="0" algn="ctr">
              <a:lnSpc>
                <a:spcPct val="100000"/>
              </a:lnSpc>
              <a:spcBef>
                <a:spcPts val="0"/>
              </a:spcBef>
              <a:spcAft>
                <a:spcPts val="0"/>
              </a:spcAft>
              <a:buSzPts val="2800"/>
              <a:buNone/>
              <a:defRPr sz="21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cxnSp>
        <p:nvCxnSpPr>
          <p:cNvPr id="11" name="Google Shape;11;p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2" name="Google Shape;12;p2"/>
          <p:cNvCxnSpPr/>
          <p:nvPr/>
        </p:nvCxnSpPr>
        <p:spPr>
          <a:xfrm flipH="1">
            <a:off x="-343967" y="-96733"/>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3" name="Google Shape;13;p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4" name="Google Shape;14;p2"/>
          <p:cNvCxnSpPr/>
          <p:nvPr/>
        </p:nvCxnSpPr>
        <p:spPr>
          <a:xfrm flipH="1">
            <a:off x="8623267" y="5247167"/>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566906333"/>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3619400" y="3155029"/>
            <a:ext cx="4953200" cy="1091200"/>
          </a:xfrm>
          <a:prstGeom prst="rect">
            <a:avLst/>
          </a:prstGeom>
          <a:noFill/>
        </p:spPr>
        <p:txBody>
          <a:bodyPr spcFirstLastPara="1" wrap="square" lIns="91425" tIns="91425" rIns="91425" bIns="91425" anchor="t" anchorCtr="0">
            <a:noAutofit/>
          </a:bodyPr>
          <a:lstStyle>
            <a:lvl1pPr lvl="0" rtl="0">
              <a:spcBef>
                <a:spcPts val="0"/>
              </a:spcBef>
              <a:spcAft>
                <a:spcPts val="0"/>
              </a:spcAft>
              <a:buClr>
                <a:schemeClr val="accent4"/>
              </a:buClr>
              <a:buSzPts val="3600"/>
              <a:buNone/>
              <a:defRPr sz="6667"/>
            </a:lvl1pPr>
            <a:lvl2pPr lvl="1" algn="ctr" rtl="0">
              <a:spcBef>
                <a:spcPts val="0"/>
              </a:spcBef>
              <a:spcAft>
                <a:spcPts val="0"/>
              </a:spcAft>
              <a:buSzPts val="3600"/>
              <a:buNone/>
              <a:defRPr sz="4800"/>
            </a:lvl2pPr>
            <a:lvl3pPr lvl="2" algn="ctr" rtl="0">
              <a:spcBef>
                <a:spcPts val="0"/>
              </a:spcBef>
              <a:spcAft>
                <a:spcPts val="0"/>
              </a:spcAft>
              <a:buSzPts val="3600"/>
              <a:buNone/>
              <a:defRPr sz="4800"/>
            </a:lvl3pPr>
            <a:lvl4pPr lvl="3" algn="ctr" rtl="0">
              <a:spcBef>
                <a:spcPts val="0"/>
              </a:spcBef>
              <a:spcAft>
                <a:spcPts val="0"/>
              </a:spcAft>
              <a:buSzPts val="3600"/>
              <a:buNone/>
              <a:defRPr sz="4800"/>
            </a:lvl4pPr>
            <a:lvl5pPr lvl="4" algn="ctr" rtl="0">
              <a:spcBef>
                <a:spcPts val="0"/>
              </a:spcBef>
              <a:spcAft>
                <a:spcPts val="0"/>
              </a:spcAft>
              <a:buSzPts val="3600"/>
              <a:buNone/>
              <a:defRPr sz="4800"/>
            </a:lvl5pPr>
            <a:lvl6pPr lvl="5" algn="ctr" rtl="0">
              <a:spcBef>
                <a:spcPts val="0"/>
              </a:spcBef>
              <a:spcAft>
                <a:spcPts val="0"/>
              </a:spcAft>
              <a:buSzPts val="3600"/>
              <a:buNone/>
              <a:defRPr sz="4800"/>
            </a:lvl6pPr>
            <a:lvl7pPr lvl="6" algn="ctr" rtl="0">
              <a:spcBef>
                <a:spcPts val="0"/>
              </a:spcBef>
              <a:spcAft>
                <a:spcPts val="0"/>
              </a:spcAft>
              <a:buSzPts val="3600"/>
              <a:buNone/>
              <a:defRPr sz="4800"/>
            </a:lvl7pPr>
            <a:lvl8pPr lvl="7" algn="ctr" rtl="0">
              <a:spcBef>
                <a:spcPts val="0"/>
              </a:spcBef>
              <a:spcAft>
                <a:spcPts val="0"/>
              </a:spcAft>
              <a:buSzPts val="3600"/>
              <a:buNone/>
              <a:defRPr sz="4800"/>
            </a:lvl8pPr>
            <a:lvl9pPr lvl="8" algn="ctr" rtl="0">
              <a:spcBef>
                <a:spcPts val="0"/>
              </a:spcBef>
              <a:spcAft>
                <a:spcPts val="0"/>
              </a:spcAft>
              <a:buSzPts val="3600"/>
              <a:buNone/>
              <a:defRPr sz="4800"/>
            </a:lvl9pPr>
          </a:lstStyle>
          <a:p>
            <a:endParaRPr/>
          </a:p>
        </p:txBody>
      </p:sp>
      <p:sp>
        <p:nvSpPr>
          <p:cNvPr id="17" name="Google Shape;17;p3"/>
          <p:cNvSpPr txBox="1">
            <a:spLocks noGrp="1"/>
          </p:cNvSpPr>
          <p:nvPr>
            <p:ph type="title" idx="2" hasCustomPrompt="1"/>
          </p:nvPr>
        </p:nvSpPr>
        <p:spPr>
          <a:xfrm>
            <a:off x="4995400" y="1785551"/>
            <a:ext cx="2201200" cy="1304400"/>
          </a:xfrm>
          <a:prstGeom prst="rect">
            <a:avLst/>
          </a:prstGeom>
        </p:spPr>
        <p:txBody>
          <a:bodyPr spcFirstLastPara="1" wrap="square" lIns="91425" tIns="91425" rIns="91425" bIns="91425" anchor="t" anchorCtr="0">
            <a:noAutofit/>
          </a:bodyPr>
          <a:lstStyle>
            <a:lvl1pPr lvl="0" rtl="0">
              <a:spcBef>
                <a:spcPts val="0"/>
              </a:spcBef>
              <a:spcAft>
                <a:spcPts val="0"/>
              </a:spcAft>
              <a:buSzPts val="6000"/>
              <a:buNone/>
              <a:defRPr sz="9333">
                <a:solidFill>
                  <a:schemeClr val="accent1"/>
                </a:solidFill>
              </a:defRPr>
            </a:lvl1pPr>
            <a:lvl2pPr lvl="1" algn="ctr" rtl="0">
              <a:spcBef>
                <a:spcPts val="0"/>
              </a:spcBef>
              <a:spcAft>
                <a:spcPts val="0"/>
              </a:spcAft>
              <a:buSzPts val="6000"/>
              <a:buNone/>
              <a:defRPr sz="8000" b="1"/>
            </a:lvl2pPr>
            <a:lvl3pPr lvl="2" algn="ctr" rtl="0">
              <a:spcBef>
                <a:spcPts val="0"/>
              </a:spcBef>
              <a:spcAft>
                <a:spcPts val="0"/>
              </a:spcAft>
              <a:buSzPts val="6000"/>
              <a:buNone/>
              <a:defRPr sz="8000" b="1"/>
            </a:lvl3pPr>
            <a:lvl4pPr lvl="3" algn="ctr" rtl="0">
              <a:spcBef>
                <a:spcPts val="0"/>
              </a:spcBef>
              <a:spcAft>
                <a:spcPts val="0"/>
              </a:spcAft>
              <a:buSzPts val="6000"/>
              <a:buNone/>
              <a:defRPr sz="8000" b="1"/>
            </a:lvl4pPr>
            <a:lvl5pPr lvl="4" algn="ctr" rtl="0">
              <a:spcBef>
                <a:spcPts val="0"/>
              </a:spcBef>
              <a:spcAft>
                <a:spcPts val="0"/>
              </a:spcAft>
              <a:buSzPts val="6000"/>
              <a:buNone/>
              <a:defRPr sz="8000" b="1"/>
            </a:lvl5pPr>
            <a:lvl6pPr lvl="5" algn="ctr" rtl="0">
              <a:spcBef>
                <a:spcPts val="0"/>
              </a:spcBef>
              <a:spcAft>
                <a:spcPts val="0"/>
              </a:spcAft>
              <a:buSzPts val="6000"/>
              <a:buNone/>
              <a:defRPr sz="8000" b="1"/>
            </a:lvl6pPr>
            <a:lvl7pPr lvl="6" algn="ctr" rtl="0">
              <a:spcBef>
                <a:spcPts val="0"/>
              </a:spcBef>
              <a:spcAft>
                <a:spcPts val="0"/>
              </a:spcAft>
              <a:buSzPts val="6000"/>
              <a:buNone/>
              <a:defRPr sz="8000" b="1"/>
            </a:lvl7pPr>
            <a:lvl8pPr lvl="7" algn="ctr" rtl="0">
              <a:spcBef>
                <a:spcPts val="0"/>
              </a:spcBef>
              <a:spcAft>
                <a:spcPts val="0"/>
              </a:spcAft>
              <a:buSzPts val="6000"/>
              <a:buNone/>
              <a:defRPr sz="8000" b="1"/>
            </a:lvl8pPr>
            <a:lvl9pPr lvl="8" algn="ctr" rtl="0">
              <a:spcBef>
                <a:spcPts val="0"/>
              </a:spcBef>
              <a:spcAft>
                <a:spcPts val="0"/>
              </a:spcAft>
              <a:buSzPts val="6000"/>
              <a:buNone/>
              <a:defRPr sz="8000" b="1"/>
            </a:lvl9pPr>
          </a:lstStyle>
          <a:p>
            <a:r>
              <a:t>xx%</a:t>
            </a:r>
          </a:p>
        </p:txBody>
      </p:sp>
      <p:sp>
        <p:nvSpPr>
          <p:cNvPr id="18" name="Google Shape;18;p3"/>
          <p:cNvSpPr txBox="1">
            <a:spLocks noGrp="1"/>
          </p:cNvSpPr>
          <p:nvPr>
            <p:ph type="subTitle" idx="1"/>
          </p:nvPr>
        </p:nvSpPr>
        <p:spPr>
          <a:xfrm>
            <a:off x="3055200" y="4102233"/>
            <a:ext cx="6081600" cy="52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19" name="Google Shape;19;p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 name="Google Shape;20;p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 name="Google Shape;21;p3"/>
          <p:cNvCxnSpPr/>
          <p:nvPr/>
        </p:nvCxnSpPr>
        <p:spPr>
          <a:xfrm flipH="1">
            <a:off x="10598567" y="5306367"/>
            <a:ext cx="1838000" cy="16484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 name="Google Shape;22;p3"/>
          <p:cNvCxnSpPr/>
          <p:nvPr/>
        </p:nvCxnSpPr>
        <p:spPr>
          <a:xfrm flipH="1">
            <a:off x="-150500" y="-118267"/>
            <a:ext cx="1891600" cy="1419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224286664"/>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950967" y="593367"/>
            <a:ext cx="62820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5" name="Google Shape;25;p4"/>
          <p:cNvSpPr txBox="1">
            <a:spLocks noGrp="1"/>
          </p:cNvSpPr>
          <p:nvPr>
            <p:ph type="body" idx="1"/>
          </p:nvPr>
        </p:nvSpPr>
        <p:spPr>
          <a:xfrm>
            <a:off x="951000" y="1697233"/>
            <a:ext cx="10290000" cy="4394400"/>
          </a:xfrm>
          <a:prstGeom prst="rect">
            <a:avLst/>
          </a:prstGeom>
        </p:spPr>
        <p:txBody>
          <a:bodyPr spcFirstLastPara="1" wrap="square" lIns="91425" tIns="91425" rIns="91425" bIns="91425" anchor="t" anchorCtr="0">
            <a:noAutofit/>
          </a:bodyPr>
          <a:lstStyle>
            <a:lvl1pPr marL="609585" lvl="0" indent="-457189">
              <a:lnSpc>
                <a:spcPct val="100000"/>
              </a:lnSpc>
              <a:spcBef>
                <a:spcPts val="0"/>
              </a:spcBef>
              <a:spcAft>
                <a:spcPts val="0"/>
              </a:spcAft>
              <a:buClr>
                <a:schemeClr val="dk1"/>
              </a:buClr>
              <a:buSzPts val="1800"/>
              <a:buFont typeface="Lato"/>
              <a:buChar char="●"/>
              <a:defRPr sz="1467"/>
            </a:lvl1pPr>
            <a:lvl2pPr marL="1219170" lvl="1" indent="-423323">
              <a:spcBef>
                <a:spcPts val="0"/>
              </a:spcBef>
              <a:spcAft>
                <a:spcPts val="0"/>
              </a:spcAft>
              <a:buClr>
                <a:schemeClr val="dk1"/>
              </a:buClr>
              <a:buSzPts val="1400"/>
              <a:buFont typeface="Lato"/>
              <a:buChar char="○"/>
              <a:defRPr/>
            </a:lvl2pPr>
            <a:lvl3pPr marL="1828754" lvl="2" indent="-423323">
              <a:spcBef>
                <a:spcPts val="0"/>
              </a:spcBef>
              <a:spcAft>
                <a:spcPts val="0"/>
              </a:spcAft>
              <a:buClr>
                <a:schemeClr val="dk1"/>
              </a:buClr>
              <a:buSzPts val="1400"/>
              <a:buFont typeface="Lato"/>
              <a:buChar char="■"/>
              <a:defRPr/>
            </a:lvl3pPr>
            <a:lvl4pPr marL="2438339" lvl="3" indent="-423323">
              <a:spcBef>
                <a:spcPts val="0"/>
              </a:spcBef>
              <a:spcAft>
                <a:spcPts val="0"/>
              </a:spcAft>
              <a:buClr>
                <a:schemeClr val="dk1"/>
              </a:buClr>
              <a:buSzPts val="1400"/>
              <a:buFont typeface="Lato"/>
              <a:buChar char="●"/>
              <a:defRPr/>
            </a:lvl4pPr>
            <a:lvl5pPr marL="3047924" lvl="4" indent="-423323">
              <a:spcBef>
                <a:spcPts val="0"/>
              </a:spcBef>
              <a:spcAft>
                <a:spcPts val="0"/>
              </a:spcAft>
              <a:buClr>
                <a:schemeClr val="dk1"/>
              </a:buClr>
              <a:buSzPts val="1400"/>
              <a:buFont typeface="Lato"/>
              <a:buChar char="○"/>
              <a:defRPr/>
            </a:lvl5pPr>
            <a:lvl6pPr marL="3657509" lvl="5" indent="-423323">
              <a:spcBef>
                <a:spcPts val="0"/>
              </a:spcBef>
              <a:spcAft>
                <a:spcPts val="0"/>
              </a:spcAft>
              <a:buClr>
                <a:schemeClr val="dk1"/>
              </a:buClr>
              <a:buSzPts val="1400"/>
              <a:buFont typeface="Lato"/>
              <a:buChar char="■"/>
              <a:defRPr/>
            </a:lvl6pPr>
            <a:lvl7pPr marL="4267093" lvl="6" indent="-423323">
              <a:spcBef>
                <a:spcPts val="0"/>
              </a:spcBef>
              <a:spcAft>
                <a:spcPts val="0"/>
              </a:spcAft>
              <a:buClr>
                <a:schemeClr val="dk1"/>
              </a:buClr>
              <a:buSzPts val="1400"/>
              <a:buFont typeface="Lato"/>
              <a:buChar char="●"/>
              <a:defRPr/>
            </a:lvl7pPr>
            <a:lvl8pPr marL="4876678" lvl="7" indent="-423323">
              <a:spcBef>
                <a:spcPts val="0"/>
              </a:spcBef>
              <a:spcAft>
                <a:spcPts val="0"/>
              </a:spcAft>
              <a:buClr>
                <a:schemeClr val="dk1"/>
              </a:buClr>
              <a:buSzPts val="1400"/>
              <a:buFont typeface="Lato"/>
              <a:buChar char="○"/>
              <a:defRPr/>
            </a:lvl8pPr>
            <a:lvl9pPr marL="5486263" lvl="8" indent="-423323">
              <a:spcBef>
                <a:spcPts val="0"/>
              </a:spcBef>
              <a:spcAft>
                <a:spcPts val="0"/>
              </a:spcAft>
              <a:buClr>
                <a:schemeClr val="dk1"/>
              </a:buClr>
              <a:buSzPts val="1400"/>
              <a:buFont typeface="Lato"/>
              <a:buChar char="■"/>
              <a:defRPr/>
            </a:lvl9pPr>
          </a:lstStyle>
          <a:p>
            <a:endParaRPr/>
          </a:p>
        </p:txBody>
      </p:sp>
      <p:cxnSp>
        <p:nvCxnSpPr>
          <p:cNvPr id="26" name="Google Shape;26;p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7" name="Google Shape;27;p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 name="Google Shape;28;p4"/>
          <p:cNvCxnSpPr/>
          <p:nvPr/>
        </p:nvCxnSpPr>
        <p:spPr>
          <a:xfrm>
            <a:off x="9179867" y="-151467"/>
            <a:ext cx="3420800" cy="1741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8743124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four columns 3">
  <p:cSld name="Title and four columns 3">
    <p:spTree>
      <p:nvGrpSpPr>
        <p:cNvPr id="1" name="Shape 345"/>
        <p:cNvGrpSpPr/>
        <p:nvPr/>
      </p:nvGrpSpPr>
      <p:grpSpPr>
        <a:xfrm>
          <a:off x="0" y="0"/>
          <a:ext cx="0" cy="0"/>
          <a:chOff x="0" y="0"/>
          <a:chExt cx="0" cy="0"/>
        </a:xfrm>
      </p:grpSpPr>
      <p:sp>
        <p:nvSpPr>
          <p:cNvPr id="346" name="Google Shape;346;p39"/>
          <p:cNvSpPr txBox="1">
            <a:spLocks noGrp="1"/>
          </p:cNvSpPr>
          <p:nvPr>
            <p:ph type="subTitle" idx="1"/>
          </p:nvPr>
        </p:nvSpPr>
        <p:spPr>
          <a:xfrm>
            <a:off x="6333567" y="2176995"/>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7" name="Google Shape;347;p39"/>
          <p:cNvSpPr txBox="1">
            <a:spLocks noGrp="1"/>
          </p:cNvSpPr>
          <p:nvPr>
            <p:ph type="subTitle" idx="2"/>
          </p:nvPr>
        </p:nvSpPr>
        <p:spPr>
          <a:xfrm>
            <a:off x="6333579" y="271336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48" name="Google Shape;348;p39"/>
          <p:cNvSpPr txBox="1">
            <a:spLocks noGrp="1"/>
          </p:cNvSpPr>
          <p:nvPr>
            <p:ph type="subTitle" idx="3"/>
          </p:nvPr>
        </p:nvSpPr>
        <p:spPr>
          <a:xfrm>
            <a:off x="3075267" y="2176995"/>
            <a:ext cx="26864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9" name="Google Shape;349;p39"/>
          <p:cNvSpPr txBox="1">
            <a:spLocks noGrp="1"/>
          </p:cNvSpPr>
          <p:nvPr>
            <p:ph type="subTitle" idx="4"/>
          </p:nvPr>
        </p:nvSpPr>
        <p:spPr>
          <a:xfrm>
            <a:off x="3075283" y="2713363"/>
            <a:ext cx="26864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0" name="Google Shape;350;p39"/>
          <p:cNvSpPr txBox="1">
            <a:spLocks noGrp="1"/>
          </p:cNvSpPr>
          <p:nvPr>
            <p:ph type="subTitle" idx="5"/>
          </p:nvPr>
        </p:nvSpPr>
        <p:spPr>
          <a:xfrm>
            <a:off x="6333567" y="4083031"/>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51" name="Google Shape;351;p39"/>
          <p:cNvSpPr txBox="1">
            <a:spLocks noGrp="1"/>
          </p:cNvSpPr>
          <p:nvPr>
            <p:ph type="subTitle" idx="6"/>
          </p:nvPr>
        </p:nvSpPr>
        <p:spPr>
          <a:xfrm>
            <a:off x="6333579" y="462806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2" name="Google Shape;352;p39"/>
          <p:cNvSpPr txBox="1">
            <a:spLocks noGrp="1"/>
          </p:cNvSpPr>
          <p:nvPr>
            <p:ph type="subTitle" idx="7"/>
          </p:nvPr>
        </p:nvSpPr>
        <p:spPr>
          <a:xfrm>
            <a:off x="3075267" y="4083031"/>
            <a:ext cx="26864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53" name="Google Shape;353;p39"/>
          <p:cNvSpPr txBox="1">
            <a:spLocks noGrp="1"/>
          </p:cNvSpPr>
          <p:nvPr>
            <p:ph type="subTitle" idx="8"/>
          </p:nvPr>
        </p:nvSpPr>
        <p:spPr>
          <a:xfrm>
            <a:off x="3075283" y="4628063"/>
            <a:ext cx="26864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4" name="Google Shape;354;p39"/>
          <p:cNvSpPr txBox="1">
            <a:spLocks noGrp="1"/>
          </p:cNvSpPr>
          <p:nvPr>
            <p:ph type="title"/>
          </p:nvPr>
        </p:nvSpPr>
        <p:spPr>
          <a:xfrm>
            <a:off x="950967" y="593367"/>
            <a:ext cx="3714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55" name="Google Shape;355;p3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56" name="Google Shape;356;p3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635549877"/>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950967" y="593367"/>
            <a:ext cx="75748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1" name="Google Shape;31;p5"/>
          <p:cNvSpPr txBox="1">
            <a:spLocks noGrp="1"/>
          </p:cNvSpPr>
          <p:nvPr>
            <p:ph type="subTitle" idx="1"/>
          </p:nvPr>
        </p:nvSpPr>
        <p:spPr>
          <a:xfrm>
            <a:off x="6718633" y="3401932"/>
            <a:ext cx="3314800" cy="66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SzPts val="2400"/>
              <a:buFont typeface="Vidaloka"/>
              <a:buNone/>
              <a:defRPr sz="3200" b="1">
                <a:latin typeface="Vidaloka"/>
                <a:ea typeface="Vidaloka"/>
                <a:cs typeface="Vidaloka"/>
                <a:sym typeface="Vidaloka"/>
              </a:defRPr>
            </a:lvl2pPr>
            <a:lvl3pPr lvl="2" algn="ctr" rtl="0">
              <a:spcBef>
                <a:spcPts val="0"/>
              </a:spcBef>
              <a:spcAft>
                <a:spcPts val="0"/>
              </a:spcAft>
              <a:buSzPts val="2400"/>
              <a:buFont typeface="Vidaloka"/>
              <a:buNone/>
              <a:defRPr sz="3200" b="1">
                <a:latin typeface="Vidaloka"/>
                <a:ea typeface="Vidaloka"/>
                <a:cs typeface="Vidaloka"/>
                <a:sym typeface="Vidaloka"/>
              </a:defRPr>
            </a:lvl3pPr>
            <a:lvl4pPr lvl="3" algn="ctr" rtl="0">
              <a:spcBef>
                <a:spcPts val="0"/>
              </a:spcBef>
              <a:spcAft>
                <a:spcPts val="0"/>
              </a:spcAft>
              <a:buSzPts val="2400"/>
              <a:buFont typeface="Vidaloka"/>
              <a:buNone/>
              <a:defRPr sz="3200" b="1">
                <a:latin typeface="Vidaloka"/>
                <a:ea typeface="Vidaloka"/>
                <a:cs typeface="Vidaloka"/>
                <a:sym typeface="Vidaloka"/>
              </a:defRPr>
            </a:lvl4pPr>
            <a:lvl5pPr lvl="4" algn="ctr" rtl="0">
              <a:spcBef>
                <a:spcPts val="0"/>
              </a:spcBef>
              <a:spcAft>
                <a:spcPts val="0"/>
              </a:spcAft>
              <a:buSzPts val="2400"/>
              <a:buFont typeface="Vidaloka"/>
              <a:buNone/>
              <a:defRPr sz="3200" b="1">
                <a:latin typeface="Vidaloka"/>
                <a:ea typeface="Vidaloka"/>
                <a:cs typeface="Vidaloka"/>
                <a:sym typeface="Vidaloka"/>
              </a:defRPr>
            </a:lvl5pPr>
            <a:lvl6pPr lvl="5" algn="ctr" rtl="0">
              <a:spcBef>
                <a:spcPts val="0"/>
              </a:spcBef>
              <a:spcAft>
                <a:spcPts val="0"/>
              </a:spcAft>
              <a:buSzPts val="2400"/>
              <a:buFont typeface="Vidaloka"/>
              <a:buNone/>
              <a:defRPr sz="3200" b="1">
                <a:latin typeface="Vidaloka"/>
                <a:ea typeface="Vidaloka"/>
                <a:cs typeface="Vidaloka"/>
                <a:sym typeface="Vidaloka"/>
              </a:defRPr>
            </a:lvl6pPr>
            <a:lvl7pPr lvl="6" algn="ctr" rtl="0">
              <a:spcBef>
                <a:spcPts val="0"/>
              </a:spcBef>
              <a:spcAft>
                <a:spcPts val="0"/>
              </a:spcAft>
              <a:buSzPts val="2400"/>
              <a:buFont typeface="Vidaloka"/>
              <a:buNone/>
              <a:defRPr sz="3200" b="1">
                <a:latin typeface="Vidaloka"/>
                <a:ea typeface="Vidaloka"/>
                <a:cs typeface="Vidaloka"/>
                <a:sym typeface="Vidaloka"/>
              </a:defRPr>
            </a:lvl7pPr>
            <a:lvl8pPr lvl="7" algn="ctr" rtl="0">
              <a:spcBef>
                <a:spcPts val="0"/>
              </a:spcBef>
              <a:spcAft>
                <a:spcPts val="0"/>
              </a:spcAft>
              <a:buSzPts val="2400"/>
              <a:buFont typeface="Vidaloka"/>
              <a:buNone/>
              <a:defRPr sz="3200" b="1">
                <a:latin typeface="Vidaloka"/>
                <a:ea typeface="Vidaloka"/>
                <a:cs typeface="Vidaloka"/>
                <a:sym typeface="Vidaloka"/>
              </a:defRPr>
            </a:lvl8pPr>
            <a:lvl9pPr lvl="8" algn="ctr" rtl="0">
              <a:spcBef>
                <a:spcPts val="0"/>
              </a:spcBef>
              <a:spcAft>
                <a:spcPts val="0"/>
              </a:spcAft>
              <a:buSzPts val="2400"/>
              <a:buFont typeface="Vidaloka"/>
              <a:buNone/>
              <a:defRPr sz="3200" b="1">
                <a:latin typeface="Vidaloka"/>
                <a:ea typeface="Vidaloka"/>
                <a:cs typeface="Vidaloka"/>
                <a:sym typeface="Vidaloka"/>
              </a:defRPr>
            </a:lvl9pPr>
          </a:lstStyle>
          <a:p>
            <a:endParaRPr/>
          </a:p>
        </p:txBody>
      </p:sp>
      <p:sp>
        <p:nvSpPr>
          <p:cNvPr id="32" name="Google Shape;32;p5"/>
          <p:cNvSpPr txBox="1">
            <a:spLocks noGrp="1"/>
          </p:cNvSpPr>
          <p:nvPr>
            <p:ph type="subTitle" idx="2"/>
          </p:nvPr>
        </p:nvSpPr>
        <p:spPr>
          <a:xfrm>
            <a:off x="6718633" y="3948267"/>
            <a:ext cx="3314800" cy="120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3" name="Google Shape;33;p5"/>
          <p:cNvSpPr txBox="1">
            <a:spLocks noGrp="1"/>
          </p:cNvSpPr>
          <p:nvPr>
            <p:ph type="subTitle" idx="3"/>
          </p:nvPr>
        </p:nvSpPr>
        <p:spPr>
          <a:xfrm>
            <a:off x="2257567" y="3401932"/>
            <a:ext cx="3314800" cy="66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SzPts val="2400"/>
              <a:buFont typeface="Vidaloka"/>
              <a:buNone/>
              <a:defRPr sz="3200" b="1">
                <a:latin typeface="Vidaloka"/>
                <a:ea typeface="Vidaloka"/>
                <a:cs typeface="Vidaloka"/>
                <a:sym typeface="Vidaloka"/>
              </a:defRPr>
            </a:lvl2pPr>
            <a:lvl3pPr lvl="2" algn="ctr" rtl="0">
              <a:spcBef>
                <a:spcPts val="0"/>
              </a:spcBef>
              <a:spcAft>
                <a:spcPts val="0"/>
              </a:spcAft>
              <a:buSzPts val="2400"/>
              <a:buFont typeface="Vidaloka"/>
              <a:buNone/>
              <a:defRPr sz="3200" b="1">
                <a:latin typeface="Vidaloka"/>
                <a:ea typeface="Vidaloka"/>
                <a:cs typeface="Vidaloka"/>
                <a:sym typeface="Vidaloka"/>
              </a:defRPr>
            </a:lvl3pPr>
            <a:lvl4pPr lvl="3" algn="ctr" rtl="0">
              <a:spcBef>
                <a:spcPts val="0"/>
              </a:spcBef>
              <a:spcAft>
                <a:spcPts val="0"/>
              </a:spcAft>
              <a:buSzPts val="2400"/>
              <a:buFont typeface="Vidaloka"/>
              <a:buNone/>
              <a:defRPr sz="3200" b="1">
                <a:latin typeface="Vidaloka"/>
                <a:ea typeface="Vidaloka"/>
                <a:cs typeface="Vidaloka"/>
                <a:sym typeface="Vidaloka"/>
              </a:defRPr>
            </a:lvl4pPr>
            <a:lvl5pPr lvl="4" algn="ctr" rtl="0">
              <a:spcBef>
                <a:spcPts val="0"/>
              </a:spcBef>
              <a:spcAft>
                <a:spcPts val="0"/>
              </a:spcAft>
              <a:buSzPts val="2400"/>
              <a:buFont typeface="Vidaloka"/>
              <a:buNone/>
              <a:defRPr sz="3200" b="1">
                <a:latin typeface="Vidaloka"/>
                <a:ea typeface="Vidaloka"/>
                <a:cs typeface="Vidaloka"/>
                <a:sym typeface="Vidaloka"/>
              </a:defRPr>
            </a:lvl5pPr>
            <a:lvl6pPr lvl="5" algn="ctr" rtl="0">
              <a:spcBef>
                <a:spcPts val="0"/>
              </a:spcBef>
              <a:spcAft>
                <a:spcPts val="0"/>
              </a:spcAft>
              <a:buSzPts val="2400"/>
              <a:buFont typeface="Vidaloka"/>
              <a:buNone/>
              <a:defRPr sz="3200" b="1">
                <a:latin typeface="Vidaloka"/>
                <a:ea typeface="Vidaloka"/>
                <a:cs typeface="Vidaloka"/>
                <a:sym typeface="Vidaloka"/>
              </a:defRPr>
            </a:lvl6pPr>
            <a:lvl7pPr lvl="6" algn="ctr" rtl="0">
              <a:spcBef>
                <a:spcPts val="0"/>
              </a:spcBef>
              <a:spcAft>
                <a:spcPts val="0"/>
              </a:spcAft>
              <a:buSzPts val="2400"/>
              <a:buFont typeface="Vidaloka"/>
              <a:buNone/>
              <a:defRPr sz="3200" b="1">
                <a:latin typeface="Vidaloka"/>
                <a:ea typeface="Vidaloka"/>
                <a:cs typeface="Vidaloka"/>
                <a:sym typeface="Vidaloka"/>
              </a:defRPr>
            </a:lvl7pPr>
            <a:lvl8pPr lvl="7" algn="ctr" rtl="0">
              <a:spcBef>
                <a:spcPts val="0"/>
              </a:spcBef>
              <a:spcAft>
                <a:spcPts val="0"/>
              </a:spcAft>
              <a:buSzPts val="2400"/>
              <a:buFont typeface="Vidaloka"/>
              <a:buNone/>
              <a:defRPr sz="3200" b="1">
                <a:latin typeface="Vidaloka"/>
                <a:ea typeface="Vidaloka"/>
                <a:cs typeface="Vidaloka"/>
                <a:sym typeface="Vidaloka"/>
              </a:defRPr>
            </a:lvl8pPr>
            <a:lvl9pPr lvl="8" algn="ctr" rtl="0">
              <a:spcBef>
                <a:spcPts val="0"/>
              </a:spcBef>
              <a:spcAft>
                <a:spcPts val="0"/>
              </a:spcAft>
              <a:buSzPts val="2400"/>
              <a:buFont typeface="Vidaloka"/>
              <a:buNone/>
              <a:defRPr sz="3200" b="1">
                <a:latin typeface="Vidaloka"/>
                <a:ea typeface="Vidaloka"/>
                <a:cs typeface="Vidaloka"/>
                <a:sym typeface="Vidaloka"/>
              </a:defRPr>
            </a:lvl9pPr>
          </a:lstStyle>
          <a:p>
            <a:endParaRPr/>
          </a:p>
        </p:txBody>
      </p:sp>
      <p:sp>
        <p:nvSpPr>
          <p:cNvPr id="34" name="Google Shape;34;p5"/>
          <p:cNvSpPr txBox="1">
            <a:spLocks noGrp="1"/>
          </p:cNvSpPr>
          <p:nvPr>
            <p:ph type="subTitle" idx="4"/>
          </p:nvPr>
        </p:nvSpPr>
        <p:spPr>
          <a:xfrm>
            <a:off x="2257567" y="3948267"/>
            <a:ext cx="3314800" cy="120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5" name="Google Shape;35;p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6" name="Google Shape;36;p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7" name="Google Shape;37;p5"/>
          <p:cNvCxnSpPr/>
          <p:nvPr/>
        </p:nvCxnSpPr>
        <p:spPr>
          <a:xfrm flipH="1">
            <a:off x="9247667" y="5241767"/>
            <a:ext cx="3399200" cy="1806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156339842"/>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cxnSp>
        <p:nvCxnSpPr>
          <p:cNvPr id="40" name="Google Shape;40;p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 name="Google Shape;41;p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909908970"/>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42"/>
        <p:cNvGrpSpPr/>
        <p:nvPr/>
      </p:nvGrpSpPr>
      <p:grpSpPr>
        <a:xfrm>
          <a:off x="0" y="0"/>
          <a:ext cx="0" cy="0"/>
          <a:chOff x="0" y="0"/>
          <a:chExt cx="0" cy="0"/>
        </a:xfrm>
      </p:grpSpPr>
      <p:sp>
        <p:nvSpPr>
          <p:cNvPr id="43" name="Google Shape;43;p7"/>
          <p:cNvSpPr txBox="1">
            <a:spLocks noGrp="1"/>
          </p:cNvSpPr>
          <p:nvPr>
            <p:ph type="subTitle" idx="1"/>
          </p:nvPr>
        </p:nvSpPr>
        <p:spPr>
          <a:xfrm>
            <a:off x="2996667" y="1910733"/>
            <a:ext cx="2450800" cy="476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9pPr>
          </a:lstStyle>
          <a:p>
            <a:endParaRPr/>
          </a:p>
        </p:txBody>
      </p:sp>
      <p:sp>
        <p:nvSpPr>
          <p:cNvPr id="44" name="Google Shape;44;p7"/>
          <p:cNvSpPr txBox="1">
            <a:spLocks noGrp="1"/>
          </p:cNvSpPr>
          <p:nvPr>
            <p:ph type="subTitle" idx="2"/>
          </p:nvPr>
        </p:nvSpPr>
        <p:spPr>
          <a:xfrm>
            <a:off x="2996667" y="2386733"/>
            <a:ext cx="6880400" cy="3672000"/>
          </a:xfrm>
          <a:prstGeom prst="rect">
            <a:avLst/>
          </a:prstGeom>
        </p:spPr>
        <p:txBody>
          <a:bodyPr spcFirstLastPara="1" wrap="square" lIns="91425" tIns="91425" rIns="91425" bIns="91425" anchor="t" anchorCtr="0">
            <a:noAutofit/>
          </a:bodyPr>
          <a:lstStyle>
            <a:lvl1pPr marR="67732" lvl="0" rtl="0">
              <a:lnSpc>
                <a:spcPct val="166000"/>
              </a:lnSpc>
              <a:spcBef>
                <a:spcPts val="0"/>
              </a:spcBef>
              <a:spcAft>
                <a:spcPts val="0"/>
              </a:spcAft>
              <a:buClr>
                <a:schemeClr val="accent1"/>
              </a:buClr>
              <a:buSzPts val="1400"/>
              <a:buChar char="●"/>
              <a:defRPr sz="1867">
                <a:solidFill>
                  <a:srgbClr val="374957"/>
                </a:solidFill>
              </a:defRPr>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
        <p:nvSpPr>
          <p:cNvPr id="45" name="Google Shape;45;p7"/>
          <p:cNvSpPr txBox="1">
            <a:spLocks noGrp="1"/>
          </p:cNvSpPr>
          <p:nvPr>
            <p:ph type="title"/>
          </p:nvPr>
        </p:nvSpPr>
        <p:spPr>
          <a:xfrm>
            <a:off x="950967" y="593367"/>
            <a:ext cx="5729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46" name="Google Shape;46;p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7" name="Google Shape;47;p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564681556"/>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1496667" y="1430667"/>
            <a:ext cx="9198800" cy="3808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800"/>
              <a:buNone/>
              <a:defRPr sz="128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cxnSp>
        <p:nvCxnSpPr>
          <p:cNvPr id="50" name="Google Shape;50;p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51" name="Google Shape;51;p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52" name="Google Shape;52;p8"/>
          <p:cNvCxnSpPr/>
          <p:nvPr/>
        </p:nvCxnSpPr>
        <p:spPr>
          <a:xfrm flipH="1">
            <a:off x="9457667" y="5246767"/>
            <a:ext cx="3110400" cy="1796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53" name="Google Shape;53;p8"/>
          <p:cNvCxnSpPr/>
          <p:nvPr/>
        </p:nvCxnSpPr>
        <p:spPr>
          <a:xfrm flipH="1">
            <a:off x="-560600" y="-162133"/>
            <a:ext cx="3110400" cy="1796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911988396"/>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54"/>
        <p:cNvGrpSpPr/>
        <p:nvPr/>
      </p:nvGrpSpPr>
      <p:grpSpPr>
        <a:xfrm>
          <a:off x="0" y="0"/>
          <a:ext cx="0" cy="0"/>
          <a:chOff x="0" y="0"/>
          <a:chExt cx="0" cy="0"/>
        </a:xfrm>
      </p:grpSpPr>
      <p:sp>
        <p:nvSpPr>
          <p:cNvPr id="55" name="Google Shape;55;p9"/>
          <p:cNvSpPr txBox="1">
            <a:spLocks noGrp="1"/>
          </p:cNvSpPr>
          <p:nvPr>
            <p:ph type="subTitle" idx="1"/>
          </p:nvPr>
        </p:nvSpPr>
        <p:spPr>
          <a:xfrm>
            <a:off x="1194600" y="2242667"/>
            <a:ext cx="5129600" cy="317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56" name="Google Shape;56;p9"/>
          <p:cNvSpPr txBox="1">
            <a:spLocks noGrp="1"/>
          </p:cNvSpPr>
          <p:nvPr>
            <p:ph type="title"/>
          </p:nvPr>
        </p:nvSpPr>
        <p:spPr>
          <a:xfrm>
            <a:off x="950967" y="593367"/>
            <a:ext cx="75732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57" name="Google Shape;57;p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58" name="Google Shape;58;p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59" name="Google Shape;59;p9"/>
          <p:cNvCxnSpPr/>
          <p:nvPr/>
        </p:nvCxnSpPr>
        <p:spPr>
          <a:xfrm flipH="1">
            <a:off x="7900600" y="3730000"/>
            <a:ext cx="4504000" cy="3289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702843849"/>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60"/>
        <p:cNvGrpSpPr/>
        <p:nvPr/>
      </p:nvGrpSpPr>
      <p:grpSpPr>
        <a:xfrm>
          <a:off x="0" y="0"/>
          <a:ext cx="0" cy="0"/>
          <a:chOff x="0" y="0"/>
          <a:chExt cx="0" cy="0"/>
        </a:xfrm>
      </p:grpSpPr>
      <p:sp>
        <p:nvSpPr>
          <p:cNvPr id="61" name="Google Shape;61;p10"/>
          <p:cNvSpPr txBox="1">
            <a:spLocks noGrp="1"/>
          </p:cNvSpPr>
          <p:nvPr>
            <p:ph type="body" idx="1"/>
          </p:nvPr>
        </p:nvSpPr>
        <p:spPr>
          <a:xfrm>
            <a:off x="950967" y="589236"/>
            <a:ext cx="4742800" cy="1303600"/>
          </a:xfrm>
          <a:prstGeom prst="rect">
            <a:avLst/>
          </a:prstGeom>
        </p:spPr>
        <p:txBody>
          <a:bodyPr spcFirstLastPara="1" wrap="square" lIns="91425" tIns="91425" rIns="91425" bIns="91425" anchor="t" anchorCtr="0">
            <a:noAutofit/>
          </a:bodyPr>
          <a:lstStyle>
            <a:lvl1pPr marL="609585" lvl="0" indent="-304792">
              <a:lnSpc>
                <a:spcPct val="100000"/>
              </a:lnSpc>
              <a:spcBef>
                <a:spcPts val="0"/>
              </a:spcBef>
              <a:spcAft>
                <a:spcPts val="0"/>
              </a:spcAft>
              <a:buSzPts val="1800"/>
              <a:buNone/>
              <a:defRPr sz="4000">
                <a:latin typeface="Vidaloka"/>
                <a:ea typeface="Vidaloka"/>
                <a:cs typeface="Vidaloka"/>
                <a:sym typeface="Vidaloka"/>
              </a:defRPr>
            </a:lvl1pPr>
          </a:lstStyle>
          <a:p>
            <a:endParaRPr/>
          </a:p>
        </p:txBody>
      </p:sp>
      <p:cxnSp>
        <p:nvCxnSpPr>
          <p:cNvPr id="62" name="Google Shape;62;p1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63" name="Google Shape;63;p1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64" name="Google Shape;64;p10"/>
          <p:cNvCxnSpPr/>
          <p:nvPr/>
        </p:nvCxnSpPr>
        <p:spPr>
          <a:xfrm rot="10800000" flipH="1">
            <a:off x="8193300" y="4138300"/>
            <a:ext cx="4157600" cy="29348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312415627"/>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65"/>
        <p:cNvGrpSpPr/>
        <p:nvPr/>
      </p:nvGrpSpPr>
      <p:grpSpPr>
        <a:xfrm>
          <a:off x="0" y="0"/>
          <a:ext cx="0" cy="0"/>
          <a:chOff x="0" y="0"/>
          <a:chExt cx="0" cy="0"/>
        </a:xfrm>
      </p:grpSpPr>
      <p:sp>
        <p:nvSpPr>
          <p:cNvPr id="66" name="Google Shape;66;p11"/>
          <p:cNvSpPr txBox="1">
            <a:spLocks noGrp="1"/>
          </p:cNvSpPr>
          <p:nvPr>
            <p:ph type="title" hasCustomPrompt="1"/>
          </p:nvPr>
        </p:nvSpPr>
        <p:spPr>
          <a:xfrm>
            <a:off x="950967" y="1793817"/>
            <a:ext cx="10290000" cy="2192400"/>
          </a:xfrm>
          <a:prstGeom prst="rect">
            <a:avLst/>
          </a:prstGeom>
        </p:spPr>
        <p:txBody>
          <a:bodyPr spcFirstLastPara="1" wrap="square" lIns="91425" tIns="91425" rIns="91425" bIns="91425" anchor="t" anchorCtr="0">
            <a:noAutofit/>
          </a:bodyPr>
          <a:lstStyle>
            <a:lvl1pPr lvl="0" algn="ctr">
              <a:spcBef>
                <a:spcPts val="0"/>
              </a:spcBef>
              <a:spcAft>
                <a:spcPts val="0"/>
              </a:spcAft>
              <a:buSzPts val="12000"/>
              <a:buNone/>
              <a:defRPr sz="16000">
                <a:solidFill>
                  <a:schemeClr val="accent1"/>
                </a:solidFill>
              </a:defRPr>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67" name="Google Shape;67;p11"/>
          <p:cNvSpPr txBox="1">
            <a:spLocks noGrp="1"/>
          </p:cNvSpPr>
          <p:nvPr>
            <p:ph type="subTitle" idx="1"/>
          </p:nvPr>
        </p:nvSpPr>
        <p:spPr>
          <a:xfrm>
            <a:off x="2019100" y="4251531"/>
            <a:ext cx="8160400" cy="500000"/>
          </a:xfrm>
          <a:prstGeom prst="rect">
            <a:avLst/>
          </a:prstGeom>
        </p:spPr>
        <p:txBody>
          <a:bodyPr spcFirstLastPara="1" wrap="square" lIns="91425" tIns="91425" rIns="91425" bIns="91425" anchor="t" anchorCtr="0">
            <a:noAutofit/>
          </a:bodyPr>
          <a:lstStyle>
            <a:lvl1pPr lvl="0" algn="ctr">
              <a:spcBef>
                <a:spcPts val="0"/>
              </a:spcBef>
              <a:spcAft>
                <a:spcPts val="0"/>
              </a:spcAft>
              <a:buSzPts val="1600"/>
              <a:buNone/>
              <a:defRPr sz="2133"/>
            </a:lvl1pPr>
            <a:lvl2pPr lvl="1" algn="ctr">
              <a:spcBef>
                <a:spcPts val="0"/>
              </a:spcBef>
              <a:spcAft>
                <a:spcPts val="0"/>
              </a:spcAft>
              <a:buSzPts val="1600"/>
              <a:buNone/>
              <a:defRPr sz="2133"/>
            </a:lvl2pPr>
            <a:lvl3pPr lvl="2" algn="ctr">
              <a:spcBef>
                <a:spcPts val="0"/>
              </a:spcBef>
              <a:spcAft>
                <a:spcPts val="0"/>
              </a:spcAft>
              <a:buSzPts val="1600"/>
              <a:buNone/>
              <a:defRPr sz="2133"/>
            </a:lvl3pPr>
            <a:lvl4pPr lvl="3" algn="ctr">
              <a:spcBef>
                <a:spcPts val="0"/>
              </a:spcBef>
              <a:spcAft>
                <a:spcPts val="0"/>
              </a:spcAft>
              <a:buSzPts val="1600"/>
              <a:buNone/>
              <a:defRPr sz="2133"/>
            </a:lvl4pPr>
            <a:lvl5pPr lvl="4" algn="ctr">
              <a:spcBef>
                <a:spcPts val="0"/>
              </a:spcBef>
              <a:spcAft>
                <a:spcPts val="0"/>
              </a:spcAft>
              <a:buSzPts val="1600"/>
              <a:buNone/>
              <a:defRPr sz="2133"/>
            </a:lvl5pPr>
            <a:lvl6pPr lvl="5" algn="ctr">
              <a:spcBef>
                <a:spcPts val="0"/>
              </a:spcBef>
              <a:spcAft>
                <a:spcPts val="0"/>
              </a:spcAft>
              <a:buSzPts val="1600"/>
              <a:buNone/>
              <a:defRPr sz="2133"/>
            </a:lvl6pPr>
            <a:lvl7pPr lvl="6" algn="ctr">
              <a:spcBef>
                <a:spcPts val="0"/>
              </a:spcBef>
              <a:spcAft>
                <a:spcPts val="0"/>
              </a:spcAft>
              <a:buSzPts val="1600"/>
              <a:buNone/>
              <a:defRPr sz="2133"/>
            </a:lvl7pPr>
            <a:lvl8pPr lvl="7" algn="ctr">
              <a:spcBef>
                <a:spcPts val="0"/>
              </a:spcBef>
              <a:spcAft>
                <a:spcPts val="0"/>
              </a:spcAft>
              <a:buSzPts val="1600"/>
              <a:buNone/>
              <a:defRPr sz="2133"/>
            </a:lvl8pPr>
            <a:lvl9pPr lvl="8" algn="ctr">
              <a:spcBef>
                <a:spcPts val="0"/>
              </a:spcBef>
              <a:spcAft>
                <a:spcPts val="0"/>
              </a:spcAft>
              <a:buSzPts val="1600"/>
              <a:buNone/>
              <a:defRPr sz="2133"/>
            </a:lvl9pPr>
          </a:lstStyle>
          <a:p>
            <a:endParaRPr/>
          </a:p>
        </p:txBody>
      </p:sp>
      <p:cxnSp>
        <p:nvCxnSpPr>
          <p:cNvPr id="68" name="Google Shape;68;p1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69" name="Google Shape;69;p1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70" name="Google Shape;70;p11"/>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71" name="Google Shape;71;p11"/>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584834395"/>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2"/>
        <p:cNvGrpSpPr/>
        <p:nvPr/>
      </p:nvGrpSpPr>
      <p:grpSpPr>
        <a:xfrm>
          <a:off x="0" y="0"/>
          <a:ext cx="0" cy="0"/>
          <a:chOff x="0" y="0"/>
          <a:chExt cx="0" cy="0"/>
        </a:xfrm>
      </p:grpSpPr>
    </p:spTree>
    <p:extLst>
      <p:ext uri="{BB962C8B-B14F-4D97-AF65-F5344CB8AC3E}">
        <p14:creationId xmlns:p14="http://schemas.microsoft.com/office/powerpoint/2010/main" val="3027393496"/>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73"/>
        <p:cNvGrpSpPr/>
        <p:nvPr/>
      </p:nvGrpSpPr>
      <p:grpSpPr>
        <a:xfrm>
          <a:off x="0" y="0"/>
          <a:ext cx="0" cy="0"/>
          <a:chOff x="0" y="0"/>
          <a:chExt cx="0" cy="0"/>
        </a:xfrm>
      </p:grpSpPr>
      <p:sp>
        <p:nvSpPr>
          <p:cNvPr id="74" name="Google Shape;74;p13"/>
          <p:cNvSpPr txBox="1">
            <a:spLocks noGrp="1"/>
          </p:cNvSpPr>
          <p:nvPr>
            <p:ph type="title"/>
          </p:nvPr>
        </p:nvSpPr>
        <p:spPr>
          <a:xfrm>
            <a:off x="950967" y="593367"/>
            <a:ext cx="47784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75" name="Google Shape;75;p13"/>
          <p:cNvSpPr txBox="1">
            <a:spLocks noGrp="1"/>
          </p:cNvSpPr>
          <p:nvPr>
            <p:ph type="subTitle" idx="1"/>
          </p:nvPr>
        </p:nvSpPr>
        <p:spPr>
          <a:xfrm>
            <a:off x="6668000" y="25905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76" name="Google Shape;76;p13"/>
          <p:cNvSpPr txBox="1">
            <a:spLocks noGrp="1"/>
          </p:cNvSpPr>
          <p:nvPr>
            <p:ph type="subTitle" idx="2"/>
          </p:nvPr>
        </p:nvSpPr>
        <p:spPr>
          <a:xfrm>
            <a:off x="6668000" y="30068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7" name="Google Shape;77;p13"/>
          <p:cNvSpPr txBox="1">
            <a:spLocks noGrp="1"/>
          </p:cNvSpPr>
          <p:nvPr>
            <p:ph type="subTitle" idx="3"/>
          </p:nvPr>
        </p:nvSpPr>
        <p:spPr>
          <a:xfrm>
            <a:off x="2206933" y="25905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78" name="Google Shape;78;p13"/>
          <p:cNvSpPr txBox="1">
            <a:spLocks noGrp="1"/>
          </p:cNvSpPr>
          <p:nvPr>
            <p:ph type="subTitle" idx="4"/>
          </p:nvPr>
        </p:nvSpPr>
        <p:spPr>
          <a:xfrm>
            <a:off x="2206933" y="30068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9" name="Google Shape;79;p13"/>
          <p:cNvSpPr txBox="1">
            <a:spLocks noGrp="1"/>
          </p:cNvSpPr>
          <p:nvPr>
            <p:ph type="subTitle" idx="5"/>
          </p:nvPr>
        </p:nvSpPr>
        <p:spPr>
          <a:xfrm>
            <a:off x="6668000" y="49652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80" name="Google Shape;80;p13"/>
          <p:cNvSpPr txBox="1">
            <a:spLocks noGrp="1"/>
          </p:cNvSpPr>
          <p:nvPr>
            <p:ph type="subTitle" idx="6"/>
          </p:nvPr>
        </p:nvSpPr>
        <p:spPr>
          <a:xfrm>
            <a:off x="6668000" y="53815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1" name="Google Shape;81;p13"/>
          <p:cNvSpPr txBox="1">
            <a:spLocks noGrp="1"/>
          </p:cNvSpPr>
          <p:nvPr>
            <p:ph type="subTitle" idx="7"/>
          </p:nvPr>
        </p:nvSpPr>
        <p:spPr>
          <a:xfrm>
            <a:off x="2206933" y="49652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82" name="Google Shape;82;p13"/>
          <p:cNvSpPr txBox="1">
            <a:spLocks noGrp="1"/>
          </p:cNvSpPr>
          <p:nvPr>
            <p:ph type="subTitle" idx="8"/>
          </p:nvPr>
        </p:nvSpPr>
        <p:spPr>
          <a:xfrm>
            <a:off x="2207000" y="53815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3" name="Google Shape;83;p13"/>
          <p:cNvSpPr txBox="1">
            <a:spLocks noGrp="1"/>
          </p:cNvSpPr>
          <p:nvPr>
            <p:ph type="title" idx="9" hasCustomPrompt="1"/>
          </p:nvPr>
        </p:nvSpPr>
        <p:spPr>
          <a:xfrm>
            <a:off x="3171533" y="17381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4" name="Google Shape;84;p13"/>
          <p:cNvSpPr txBox="1">
            <a:spLocks noGrp="1"/>
          </p:cNvSpPr>
          <p:nvPr>
            <p:ph type="title" idx="13" hasCustomPrompt="1"/>
          </p:nvPr>
        </p:nvSpPr>
        <p:spPr>
          <a:xfrm>
            <a:off x="7632600" y="17381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5" name="Google Shape;85;p13"/>
          <p:cNvSpPr txBox="1">
            <a:spLocks noGrp="1"/>
          </p:cNvSpPr>
          <p:nvPr>
            <p:ph type="title" idx="14" hasCustomPrompt="1"/>
          </p:nvPr>
        </p:nvSpPr>
        <p:spPr>
          <a:xfrm>
            <a:off x="3171600" y="41103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6" name="Google Shape;86;p13"/>
          <p:cNvSpPr txBox="1">
            <a:spLocks noGrp="1"/>
          </p:cNvSpPr>
          <p:nvPr>
            <p:ph type="title" idx="15" hasCustomPrompt="1"/>
          </p:nvPr>
        </p:nvSpPr>
        <p:spPr>
          <a:xfrm>
            <a:off x="7632600" y="41103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cxnSp>
        <p:nvCxnSpPr>
          <p:cNvPr id="87" name="Google Shape;87;p1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88" name="Google Shape;88;p1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020759071"/>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matchingName="Table of contents 1">
  <p:cSld name="Table of contents 1">
    <p:spTree>
      <p:nvGrpSpPr>
        <p:cNvPr id="1" name="Shape 89"/>
        <p:cNvGrpSpPr/>
        <p:nvPr/>
      </p:nvGrpSpPr>
      <p:grpSpPr>
        <a:xfrm>
          <a:off x="0" y="0"/>
          <a:ext cx="0" cy="0"/>
          <a:chOff x="0" y="0"/>
          <a:chExt cx="0" cy="0"/>
        </a:xfrm>
      </p:grpSpPr>
      <p:sp>
        <p:nvSpPr>
          <p:cNvPr id="90" name="Google Shape;90;p14"/>
          <p:cNvSpPr txBox="1">
            <a:spLocks noGrp="1"/>
          </p:cNvSpPr>
          <p:nvPr>
            <p:ph type="title"/>
          </p:nvPr>
        </p:nvSpPr>
        <p:spPr>
          <a:xfrm>
            <a:off x="9600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1" name="Google Shape;91;p14"/>
          <p:cNvSpPr txBox="1">
            <a:spLocks noGrp="1"/>
          </p:cNvSpPr>
          <p:nvPr>
            <p:ph type="title" idx="2" hasCustomPrompt="1"/>
          </p:nvPr>
        </p:nvSpPr>
        <p:spPr>
          <a:xfrm>
            <a:off x="19768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2" name="Google Shape;92;p14"/>
          <p:cNvSpPr txBox="1">
            <a:spLocks noGrp="1"/>
          </p:cNvSpPr>
          <p:nvPr>
            <p:ph type="subTitle" idx="1"/>
          </p:nvPr>
        </p:nvSpPr>
        <p:spPr>
          <a:xfrm>
            <a:off x="960000" y="2774932"/>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3" name="Google Shape;93;p14"/>
          <p:cNvSpPr txBox="1">
            <a:spLocks noGrp="1"/>
          </p:cNvSpPr>
          <p:nvPr>
            <p:ph type="title" idx="3"/>
          </p:nvPr>
        </p:nvSpPr>
        <p:spPr>
          <a:xfrm>
            <a:off x="45384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4" name="Google Shape;94;p14"/>
          <p:cNvSpPr txBox="1">
            <a:spLocks noGrp="1"/>
          </p:cNvSpPr>
          <p:nvPr>
            <p:ph type="title" idx="4" hasCustomPrompt="1"/>
          </p:nvPr>
        </p:nvSpPr>
        <p:spPr>
          <a:xfrm>
            <a:off x="55552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5" name="Google Shape;95;p14"/>
          <p:cNvSpPr txBox="1">
            <a:spLocks noGrp="1"/>
          </p:cNvSpPr>
          <p:nvPr>
            <p:ph type="subTitle" idx="5"/>
          </p:nvPr>
        </p:nvSpPr>
        <p:spPr>
          <a:xfrm>
            <a:off x="4538400" y="2774944"/>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6" name="Google Shape;96;p14"/>
          <p:cNvSpPr txBox="1">
            <a:spLocks noGrp="1"/>
          </p:cNvSpPr>
          <p:nvPr>
            <p:ph type="title" idx="6"/>
          </p:nvPr>
        </p:nvSpPr>
        <p:spPr>
          <a:xfrm>
            <a:off x="81168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7" name="Google Shape;97;p14"/>
          <p:cNvSpPr txBox="1">
            <a:spLocks noGrp="1"/>
          </p:cNvSpPr>
          <p:nvPr>
            <p:ph type="title" idx="7" hasCustomPrompt="1"/>
          </p:nvPr>
        </p:nvSpPr>
        <p:spPr>
          <a:xfrm>
            <a:off x="91336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8" name="Google Shape;98;p14"/>
          <p:cNvSpPr txBox="1">
            <a:spLocks noGrp="1"/>
          </p:cNvSpPr>
          <p:nvPr>
            <p:ph type="subTitle" idx="8"/>
          </p:nvPr>
        </p:nvSpPr>
        <p:spPr>
          <a:xfrm>
            <a:off x="8116800" y="2774944"/>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9" name="Google Shape;99;p14"/>
          <p:cNvSpPr txBox="1">
            <a:spLocks noGrp="1"/>
          </p:cNvSpPr>
          <p:nvPr>
            <p:ph type="title" idx="9"/>
          </p:nvPr>
        </p:nvSpPr>
        <p:spPr>
          <a:xfrm>
            <a:off x="9600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0" name="Google Shape;100;p14"/>
          <p:cNvSpPr txBox="1">
            <a:spLocks noGrp="1"/>
          </p:cNvSpPr>
          <p:nvPr>
            <p:ph type="title" idx="13" hasCustomPrompt="1"/>
          </p:nvPr>
        </p:nvSpPr>
        <p:spPr>
          <a:xfrm>
            <a:off x="19768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1" name="Google Shape;101;p14"/>
          <p:cNvSpPr txBox="1">
            <a:spLocks noGrp="1"/>
          </p:cNvSpPr>
          <p:nvPr>
            <p:ph type="subTitle" idx="14"/>
          </p:nvPr>
        </p:nvSpPr>
        <p:spPr>
          <a:xfrm>
            <a:off x="9600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2" name="Google Shape;102;p14"/>
          <p:cNvSpPr txBox="1">
            <a:spLocks noGrp="1"/>
          </p:cNvSpPr>
          <p:nvPr>
            <p:ph type="title" idx="15"/>
          </p:nvPr>
        </p:nvSpPr>
        <p:spPr>
          <a:xfrm>
            <a:off x="45384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3" name="Google Shape;103;p14"/>
          <p:cNvSpPr txBox="1">
            <a:spLocks noGrp="1"/>
          </p:cNvSpPr>
          <p:nvPr>
            <p:ph type="title" idx="16" hasCustomPrompt="1"/>
          </p:nvPr>
        </p:nvSpPr>
        <p:spPr>
          <a:xfrm>
            <a:off x="55552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4" name="Google Shape;104;p14"/>
          <p:cNvSpPr txBox="1">
            <a:spLocks noGrp="1"/>
          </p:cNvSpPr>
          <p:nvPr>
            <p:ph type="subTitle" idx="17"/>
          </p:nvPr>
        </p:nvSpPr>
        <p:spPr>
          <a:xfrm>
            <a:off x="45384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5" name="Google Shape;105;p14"/>
          <p:cNvSpPr txBox="1">
            <a:spLocks noGrp="1"/>
          </p:cNvSpPr>
          <p:nvPr>
            <p:ph type="title" idx="18"/>
          </p:nvPr>
        </p:nvSpPr>
        <p:spPr>
          <a:xfrm>
            <a:off x="81168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6" name="Google Shape;106;p14"/>
          <p:cNvSpPr txBox="1">
            <a:spLocks noGrp="1"/>
          </p:cNvSpPr>
          <p:nvPr>
            <p:ph type="title" idx="19" hasCustomPrompt="1"/>
          </p:nvPr>
        </p:nvSpPr>
        <p:spPr>
          <a:xfrm>
            <a:off x="91336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7" name="Google Shape;107;p14"/>
          <p:cNvSpPr txBox="1">
            <a:spLocks noGrp="1"/>
          </p:cNvSpPr>
          <p:nvPr>
            <p:ph type="subTitle" idx="20"/>
          </p:nvPr>
        </p:nvSpPr>
        <p:spPr>
          <a:xfrm>
            <a:off x="81168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8" name="Google Shape;108;p14"/>
          <p:cNvSpPr txBox="1">
            <a:spLocks noGrp="1"/>
          </p:cNvSpPr>
          <p:nvPr>
            <p:ph type="title" idx="21"/>
          </p:nvPr>
        </p:nvSpPr>
        <p:spPr>
          <a:xfrm>
            <a:off x="3109867" y="593367"/>
            <a:ext cx="597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09" name="Google Shape;109;p1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0" name="Google Shape;110;p1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1" name="Google Shape;111;p14"/>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12" name="Google Shape;112;p14"/>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7233214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hree columns 3">
  <p:cSld name="Title and three columns 3">
    <p:spTree>
      <p:nvGrpSpPr>
        <p:cNvPr id="1" name="Shape 357"/>
        <p:cNvGrpSpPr/>
        <p:nvPr/>
      </p:nvGrpSpPr>
      <p:grpSpPr>
        <a:xfrm>
          <a:off x="0" y="0"/>
          <a:ext cx="0" cy="0"/>
          <a:chOff x="0" y="0"/>
          <a:chExt cx="0" cy="0"/>
        </a:xfrm>
      </p:grpSpPr>
      <p:cxnSp>
        <p:nvCxnSpPr>
          <p:cNvPr id="358" name="Google Shape;358;p4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59" name="Google Shape;359;p4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60" name="Google Shape;360;p40"/>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1" name="Google Shape;361;p40"/>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2" name="Google Shape;362;p40"/>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3" name="Google Shape;363;p40"/>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64" name="Google Shape;364;p40"/>
          <p:cNvSpPr txBox="1">
            <a:spLocks noGrp="1"/>
          </p:cNvSpPr>
          <p:nvPr>
            <p:ph type="subTitle" idx="1"/>
          </p:nvPr>
        </p:nvSpPr>
        <p:spPr>
          <a:xfrm>
            <a:off x="971667" y="1483829"/>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65" name="Google Shape;365;p40"/>
          <p:cNvSpPr txBox="1">
            <a:spLocks noGrp="1"/>
          </p:cNvSpPr>
          <p:nvPr>
            <p:ph type="subTitle" idx="2"/>
          </p:nvPr>
        </p:nvSpPr>
        <p:spPr>
          <a:xfrm>
            <a:off x="971683" y="2020199"/>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66" name="Google Shape;366;p40"/>
          <p:cNvSpPr txBox="1">
            <a:spLocks noGrp="1"/>
          </p:cNvSpPr>
          <p:nvPr>
            <p:ph type="subTitle" idx="3"/>
          </p:nvPr>
        </p:nvSpPr>
        <p:spPr>
          <a:xfrm>
            <a:off x="971667" y="2715181"/>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67" name="Google Shape;367;p40"/>
          <p:cNvSpPr txBox="1">
            <a:spLocks noGrp="1"/>
          </p:cNvSpPr>
          <p:nvPr>
            <p:ph type="subTitle" idx="4"/>
          </p:nvPr>
        </p:nvSpPr>
        <p:spPr>
          <a:xfrm>
            <a:off x="971683" y="326021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68" name="Google Shape;368;p40"/>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369" name="Google Shape;369;p40"/>
          <p:cNvSpPr txBox="1">
            <a:spLocks noGrp="1"/>
          </p:cNvSpPr>
          <p:nvPr>
            <p:ph type="subTitle" idx="5"/>
          </p:nvPr>
        </p:nvSpPr>
        <p:spPr>
          <a:xfrm>
            <a:off x="971667" y="3996300"/>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70" name="Google Shape;370;p40"/>
          <p:cNvSpPr txBox="1">
            <a:spLocks noGrp="1"/>
          </p:cNvSpPr>
          <p:nvPr>
            <p:ph type="subTitle" idx="6"/>
          </p:nvPr>
        </p:nvSpPr>
        <p:spPr>
          <a:xfrm>
            <a:off x="971683" y="4541332"/>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extLst>
      <p:ext uri="{BB962C8B-B14F-4D97-AF65-F5344CB8AC3E}">
        <p14:creationId xmlns:p14="http://schemas.microsoft.com/office/powerpoint/2010/main" val="3028750953"/>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13"/>
        <p:cNvGrpSpPr/>
        <p:nvPr/>
      </p:nvGrpSpPr>
      <p:grpSpPr>
        <a:xfrm>
          <a:off x="0" y="0"/>
          <a:ext cx="0" cy="0"/>
          <a:chOff x="0" y="0"/>
          <a:chExt cx="0" cy="0"/>
        </a:xfrm>
      </p:grpSpPr>
      <p:sp>
        <p:nvSpPr>
          <p:cNvPr id="114" name="Google Shape;114;p15"/>
          <p:cNvSpPr txBox="1">
            <a:spLocks noGrp="1"/>
          </p:cNvSpPr>
          <p:nvPr>
            <p:ph type="title"/>
          </p:nvPr>
        </p:nvSpPr>
        <p:spPr>
          <a:xfrm>
            <a:off x="3214000" y="3744337"/>
            <a:ext cx="5764000" cy="6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800"/>
              <a:buNone/>
              <a:defRPr/>
            </a:lvl1pPr>
            <a:lvl2pPr lvl="1" algn="ctr" rtl="0">
              <a:spcBef>
                <a:spcPts val="0"/>
              </a:spcBef>
              <a:spcAft>
                <a:spcPts val="0"/>
              </a:spcAft>
              <a:buSzPts val="4800"/>
              <a:buFont typeface="Crimson Text"/>
              <a:buNone/>
              <a:defRPr sz="6400">
                <a:latin typeface="Crimson Text"/>
                <a:ea typeface="Crimson Text"/>
                <a:cs typeface="Crimson Text"/>
                <a:sym typeface="Crimson Text"/>
              </a:defRPr>
            </a:lvl2pPr>
            <a:lvl3pPr lvl="2" algn="ctr" rtl="0">
              <a:spcBef>
                <a:spcPts val="0"/>
              </a:spcBef>
              <a:spcAft>
                <a:spcPts val="0"/>
              </a:spcAft>
              <a:buSzPts val="4800"/>
              <a:buFont typeface="Crimson Text"/>
              <a:buNone/>
              <a:defRPr sz="6400">
                <a:latin typeface="Crimson Text"/>
                <a:ea typeface="Crimson Text"/>
                <a:cs typeface="Crimson Text"/>
                <a:sym typeface="Crimson Text"/>
              </a:defRPr>
            </a:lvl3pPr>
            <a:lvl4pPr lvl="3" algn="ctr" rtl="0">
              <a:spcBef>
                <a:spcPts val="0"/>
              </a:spcBef>
              <a:spcAft>
                <a:spcPts val="0"/>
              </a:spcAft>
              <a:buSzPts val="4800"/>
              <a:buFont typeface="Crimson Text"/>
              <a:buNone/>
              <a:defRPr sz="6400">
                <a:latin typeface="Crimson Text"/>
                <a:ea typeface="Crimson Text"/>
                <a:cs typeface="Crimson Text"/>
                <a:sym typeface="Crimson Text"/>
              </a:defRPr>
            </a:lvl4pPr>
            <a:lvl5pPr lvl="4" algn="ctr" rtl="0">
              <a:spcBef>
                <a:spcPts val="0"/>
              </a:spcBef>
              <a:spcAft>
                <a:spcPts val="0"/>
              </a:spcAft>
              <a:buSzPts val="4800"/>
              <a:buFont typeface="Crimson Text"/>
              <a:buNone/>
              <a:defRPr sz="6400">
                <a:latin typeface="Crimson Text"/>
                <a:ea typeface="Crimson Text"/>
                <a:cs typeface="Crimson Text"/>
                <a:sym typeface="Crimson Text"/>
              </a:defRPr>
            </a:lvl5pPr>
            <a:lvl6pPr lvl="5" algn="ctr" rtl="0">
              <a:spcBef>
                <a:spcPts val="0"/>
              </a:spcBef>
              <a:spcAft>
                <a:spcPts val="0"/>
              </a:spcAft>
              <a:buSzPts val="4800"/>
              <a:buFont typeface="Crimson Text"/>
              <a:buNone/>
              <a:defRPr sz="6400">
                <a:latin typeface="Crimson Text"/>
                <a:ea typeface="Crimson Text"/>
                <a:cs typeface="Crimson Text"/>
                <a:sym typeface="Crimson Text"/>
              </a:defRPr>
            </a:lvl6pPr>
            <a:lvl7pPr lvl="6" algn="ctr" rtl="0">
              <a:spcBef>
                <a:spcPts val="0"/>
              </a:spcBef>
              <a:spcAft>
                <a:spcPts val="0"/>
              </a:spcAft>
              <a:buSzPts val="4800"/>
              <a:buFont typeface="Crimson Text"/>
              <a:buNone/>
              <a:defRPr sz="6400">
                <a:latin typeface="Crimson Text"/>
                <a:ea typeface="Crimson Text"/>
                <a:cs typeface="Crimson Text"/>
                <a:sym typeface="Crimson Text"/>
              </a:defRPr>
            </a:lvl7pPr>
            <a:lvl8pPr lvl="7" algn="ctr" rtl="0">
              <a:spcBef>
                <a:spcPts val="0"/>
              </a:spcBef>
              <a:spcAft>
                <a:spcPts val="0"/>
              </a:spcAft>
              <a:buSzPts val="4800"/>
              <a:buFont typeface="Crimson Text"/>
              <a:buNone/>
              <a:defRPr sz="6400">
                <a:latin typeface="Crimson Text"/>
                <a:ea typeface="Crimson Text"/>
                <a:cs typeface="Crimson Text"/>
                <a:sym typeface="Crimson Text"/>
              </a:defRPr>
            </a:lvl8pPr>
            <a:lvl9pPr lvl="8" algn="ctr" rtl="0">
              <a:spcBef>
                <a:spcPts val="0"/>
              </a:spcBef>
              <a:spcAft>
                <a:spcPts val="0"/>
              </a:spcAft>
              <a:buSzPts val="4800"/>
              <a:buFont typeface="Crimson Text"/>
              <a:buNone/>
              <a:defRPr sz="6400">
                <a:latin typeface="Crimson Text"/>
                <a:ea typeface="Crimson Text"/>
                <a:cs typeface="Crimson Text"/>
                <a:sym typeface="Crimson Text"/>
              </a:defRPr>
            </a:lvl9pPr>
          </a:lstStyle>
          <a:p>
            <a:endParaRPr/>
          </a:p>
        </p:txBody>
      </p:sp>
      <p:sp>
        <p:nvSpPr>
          <p:cNvPr id="115" name="Google Shape;115;p15"/>
          <p:cNvSpPr txBox="1">
            <a:spLocks noGrp="1"/>
          </p:cNvSpPr>
          <p:nvPr>
            <p:ph type="subTitle" idx="1"/>
          </p:nvPr>
        </p:nvSpPr>
        <p:spPr>
          <a:xfrm>
            <a:off x="2457200" y="2215951"/>
            <a:ext cx="7277600" cy="132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26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116" name="Google Shape;116;p1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7" name="Google Shape;117;p1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4075733940"/>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matchingName="Quote 1">
  <p:cSld name="Quote 1">
    <p:spTree>
      <p:nvGrpSpPr>
        <p:cNvPr id="1" name="Shape 118"/>
        <p:cNvGrpSpPr/>
        <p:nvPr/>
      </p:nvGrpSpPr>
      <p:grpSpPr>
        <a:xfrm>
          <a:off x="0" y="0"/>
          <a:ext cx="0" cy="0"/>
          <a:chOff x="0" y="0"/>
          <a:chExt cx="0" cy="0"/>
        </a:xfrm>
      </p:grpSpPr>
      <p:sp>
        <p:nvSpPr>
          <p:cNvPr id="119" name="Google Shape;119;p16"/>
          <p:cNvSpPr txBox="1">
            <a:spLocks noGrp="1"/>
          </p:cNvSpPr>
          <p:nvPr>
            <p:ph type="title"/>
          </p:nvPr>
        </p:nvSpPr>
        <p:spPr>
          <a:xfrm>
            <a:off x="933200" y="3761684"/>
            <a:ext cx="5764000" cy="663600"/>
          </a:xfrm>
          <a:prstGeom prst="rect">
            <a:avLst/>
          </a:prstGeom>
        </p:spPr>
        <p:txBody>
          <a:bodyPr spcFirstLastPara="1" wrap="square" lIns="91425" tIns="91425" rIns="91425" bIns="91425" anchor="t" anchorCtr="0">
            <a:noAutofit/>
          </a:bodyPr>
          <a:lstStyle>
            <a:lvl1pPr lvl="0" rtl="0">
              <a:spcBef>
                <a:spcPts val="0"/>
              </a:spcBef>
              <a:spcAft>
                <a:spcPts val="0"/>
              </a:spcAft>
              <a:buSzPts val="4800"/>
              <a:buNone/>
              <a:defRPr/>
            </a:lvl1pPr>
            <a:lvl2pPr lvl="1" algn="ctr" rtl="0">
              <a:spcBef>
                <a:spcPts val="0"/>
              </a:spcBef>
              <a:spcAft>
                <a:spcPts val="0"/>
              </a:spcAft>
              <a:buSzPts val="4800"/>
              <a:buFont typeface="Crimson Text"/>
              <a:buNone/>
              <a:defRPr sz="6400">
                <a:latin typeface="Crimson Text"/>
                <a:ea typeface="Crimson Text"/>
                <a:cs typeface="Crimson Text"/>
                <a:sym typeface="Crimson Text"/>
              </a:defRPr>
            </a:lvl2pPr>
            <a:lvl3pPr lvl="2" algn="ctr" rtl="0">
              <a:spcBef>
                <a:spcPts val="0"/>
              </a:spcBef>
              <a:spcAft>
                <a:spcPts val="0"/>
              </a:spcAft>
              <a:buSzPts val="4800"/>
              <a:buFont typeface="Crimson Text"/>
              <a:buNone/>
              <a:defRPr sz="6400">
                <a:latin typeface="Crimson Text"/>
                <a:ea typeface="Crimson Text"/>
                <a:cs typeface="Crimson Text"/>
                <a:sym typeface="Crimson Text"/>
              </a:defRPr>
            </a:lvl3pPr>
            <a:lvl4pPr lvl="3" algn="ctr" rtl="0">
              <a:spcBef>
                <a:spcPts val="0"/>
              </a:spcBef>
              <a:spcAft>
                <a:spcPts val="0"/>
              </a:spcAft>
              <a:buSzPts val="4800"/>
              <a:buFont typeface="Crimson Text"/>
              <a:buNone/>
              <a:defRPr sz="6400">
                <a:latin typeface="Crimson Text"/>
                <a:ea typeface="Crimson Text"/>
                <a:cs typeface="Crimson Text"/>
                <a:sym typeface="Crimson Text"/>
              </a:defRPr>
            </a:lvl4pPr>
            <a:lvl5pPr lvl="4" algn="ctr" rtl="0">
              <a:spcBef>
                <a:spcPts val="0"/>
              </a:spcBef>
              <a:spcAft>
                <a:spcPts val="0"/>
              </a:spcAft>
              <a:buSzPts val="4800"/>
              <a:buFont typeface="Crimson Text"/>
              <a:buNone/>
              <a:defRPr sz="6400">
                <a:latin typeface="Crimson Text"/>
                <a:ea typeface="Crimson Text"/>
                <a:cs typeface="Crimson Text"/>
                <a:sym typeface="Crimson Text"/>
              </a:defRPr>
            </a:lvl5pPr>
            <a:lvl6pPr lvl="5" algn="ctr" rtl="0">
              <a:spcBef>
                <a:spcPts val="0"/>
              </a:spcBef>
              <a:spcAft>
                <a:spcPts val="0"/>
              </a:spcAft>
              <a:buSzPts val="4800"/>
              <a:buFont typeface="Crimson Text"/>
              <a:buNone/>
              <a:defRPr sz="6400">
                <a:latin typeface="Crimson Text"/>
                <a:ea typeface="Crimson Text"/>
                <a:cs typeface="Crimson Text"/>
                <a:sym typeface="Crimson Text"/>
              </a:defRPr>
            </a:lvl6pPr>
            <a:lvl7pPr lvl="6" algn="ctr" rtl="0">
              <a:spcBef>
                <a:spcPts val="0"/>
              </a:spcBef>
              <a:spcAft>
                <a:spcPts val="0"/>
              </a:spcAft>
              <a:buSzPts val="4800"/>
              <a:buFont typeface="Crimson Text"/>
              <a:buNone/>
              <a:defRPr sz="6400">
                <a:latin typeface="Crimson Text"/>
                <a:ea typeface="Crimson Text"/>
                <a:cs typeface="Crimson Text"/>
                <a:sym typeface="Crimson Text"/>
              </a:defRPr>
            </a:lvl7pPr>
            <a:lvl8pPr lvl="7" algn="ctr" rtl="0">
              <a:spcBef>
                <a:spcPts val="0"/>
              </a:spcBef>
              <a:spcAft>
                <a:spcPts val="0"/>
              </a:spcAft>
              <a:buSzPts val="4800"/>
              <a:buFont typeface="Crimson Text"/>
              <a:buNone/>
              <a:defRPr sz="6400">
                <a:latin typeface="Crimson Text"/>
                <a:ea typeface="Crimson Text"/>
                <a:cs typeface="Crimson Text"/>
                <a:sym typeface="Crimson Text"/>
              </a:defRPr>
            </a:lvl8pPr>
            <a:lvl9pPr lvl="8" algn="ctr" rtl="0">
              <a:spcBef>
                <a:spcPts val="0"/>
              </a:spcBef>
              <a:spcAft>
                <a:spcPts val="0"/>
              </a:spcAft>
              <a:buSzPts val="4800"/>
              <a:buFont typeface="Crimson Text"/>
              <a:buNone/>
              <a:defRPr sz="6400">
                <a:latin typeface="Crimson Text"/>
                <a:ea typeface="Crimson Text"/>
                <a:cs typeface="Crimson Text"/>
                <a:sym typeface="Crimson Text"/>
              </a:defRPr>
            </a:lvl9pPr>
          </a:lstStyle>
          <a:p>
            <a:endParaRPr/>
          </a:p>
        </p:txBody>
      </p:sp>
      <p:sp>
        <p:nvSpPr>
          <p:cNvPr id="120" name="Google Shape;120;p16"/>
          <p:cNvSpPr txBox="1">
            <a:spLocks noGrp="1"/>
          </p:cNvSpPr>
          <p:nvPr>
            <p:ph type="subTitle" idx="1"/>
          </p:nvPr>
        </p:nvSpPr>
        <p:spPr>
          <a:xfrm>
            <a:off x="933200" y="2234536"/>
            <a:ext cx="7277600" cy="132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26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121" name="Google Shape;121;p1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22" name="Google Shape;122;p1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23" name="Google Shape;123;p16"/>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24" name="Google Shape;124;p16"/>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437679513"/>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matchingName="Title and text">
  <p:cSld name="Title and text">
    <p:spTree>
      <p:nvGrpSpPr>
        <p:cNvPr id="1" name="Shape 125"/>
        <p:cNvGrpSpPr/>
        <p:nvPr/>
      </p:nvGrpSpPr>
      <p:grpSpPr>
        <a:xfrm>
          <a:off x="0" y="0"/>
          <a:ext cx="0" cy="0"/>
          <a:chOff x="0" y="0"/>
          <a:chExt cx="0" cy="0"/>
        </a:xfrm>
      </p:grpSpPr>
      <p:sp>
        <p:nvSpPr>
          <p:cNvPr id="126" name="Google Shape;126;p17"/>
          <p:cNvSpPr txBox="1">
            <a:spLocks noGrp="1"/>
          </p:cNvSpPr>
          <p:nvPr>
            <p:ph type="subTitle" idx="1"/>
          </p:nvPr>
        </p:nvSpPr>
        <p:spPr>
          <a:xfrm>
            <a:off x="3531200" y="2242667"/>
            <a:ext cx="5129600" cy="317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Char char="●"/>
              <a:defRPr sz="1867"/>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
        <p:nvSpPr>
          <p:cNvPr id="127" name="Google Shape;127;p17"/>
          <p:cNvSpPr txBox="1">
            <a:spLocks noGrp="1"/>
          </p:cNvSpPr>
          <p:nvPr>
            <p:ph type="title"/>
          </p:nvPr>
        </p:nvSpPr>
        <p:spPr>
          <a:xfrm>
            <a:off x="2309400" y="593367"/>
            <a:ext cx="75732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cxnSp>
        <p:nvCxnSpPr>
          <p:cNvPr id="128" name="Google Shape;128;p1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29" name="Google Shape;129;p1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30" name="Google Shape;130;p1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31" name="Google Shape;131;p1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40111250"/>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matchingName="Title and text 1">
  <p:cSld name="Title and text 1">
    <p:spTree>
      <p:nvGrpSpPr>
        <p:cNvPr id="1" name="Shape 132"/>
        <p:cNvGrpSpPr/>
        <p:nvPr/>
      </p:nvGrpSpPr>
      <p:grpSpPr>
        <a:xfrm>
          <a:off x="0" y="0"/>
          <a:ext cx="0" cy="0"/>
          <a:chOff x="0" y="0"/>
          <a:chExt cx="0" cy="0"/>
        </a:xfrm>
      </p:grpSpPr>
      <p:sp>
        <p:nvSpPr>
          <p:cNvPr id="133" name="Google Shape;133;p18"/>
          <p:cNvSpPr txBox="1">
            <a:spLocks noGrp="1"/>
          </p:cNvSpPr>
          <p:nvPr>
            <p:ph type="title"/>
          </p:nvPr>
        </p:nvSpPr>
        <p:spPr>
          <a:xfrm>
            <a:off x="2659800" y="1977100"/>
            <a:ext cx="6872400" cy="1721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9000"/>
              <a:buNone/>
              <a:defRPr sz="12000"/>
            </a:lvl1pPr>
            <a:lvl2pPr lvl="1" algn="ctr" rtl="0">
              <a:spcBef>
                <a:spcPts val="0"/>
              </a:spcBef>
              <a:spcAft>
                <a:spcPts val="0"/>
              </a:spcAft>
              <a:buSzPts val="9000"/>
              <a:buNone/>
              <a:defRPr sz="12000"/>
            </a:lvl2pPr>
            <a:lvl3pPr lvl="2" algn="ctr" rtl="0">
              <a:spcBef>
                <a:spcPts val="0"/>
              </a:spcBef>
              <a:spcAft>
                <a:spcPts val="0"/>
              </a:spcAft>
              <a:buSzPts val="9000"/>
              <a:buNone/>
              <a:defRPr sz="12000"/>
            </a:lvl3pPr>
            <a:lvl4pPr lvl="3" algn="ctr" rtl="0">
              <a:spcBef>
                <a:spcPts val="0"/>
              </a:spcBef>
              <a:spcAft>
                <a:spcPts val="0"/>
              </a:spcAft>
              <a:buSzPts val="9000"/>
              <a:buNone/>
              <a:defRPr sz="12000"/>
            </a:lvl4pPr>
            <a:lvl5pPr lvl="4" algn="ctr" rtl="0">
              <a:spcBef>
                <a:spcPts val="0"/>
              </a:spcBef>
              <a:spcAft>
                <a:spcPts val="0"/>
              </a:spcAft>
              <a:buSzPts val="9000"/>
              <a:buNone/>
              <a:defRPr sz="12000"/>
            </a:lvl5pPr>
            <a:lvl6pPr lvl="5" algn="ctr" rtl="0">
              <a:spcBef>
                <a:spcPts val="0"/>
              </a:spcBef>
              <a:spcAft>
                <a:spcPts val="0"/>
              </a:spcAft>
              <a:buSzPts val="9000"/>
              <a:buNone/>
              <a:defRPr sz="12000"/>
            </a:lvl6pPr>
            <a:lvl7pPr lvl="6" algn="ctr" rtl="0">
              <a:spcBef>
                <a:spcPts val="0"/>
              </a:spcBef>
              <a:spcAft>
                <a:spcPts val="0"/>
              </a:spcAft>
              <a:buSzPts val="9000"/>
              <a:buNone/>
              <a:defRPr sz="12000"/>
            </a:lvl7pPr>
            <a:lvl8pPr lvl="7" algn="ctr" rtl="0">
              <a:spcBef>
                <a:spcPts val="0"/>
              </a:spcBef>
              <a:spcAft>
                <a:spcPts val="0"/>
              </a:spcAft>
              <a:buSzPts val="9000"/>
              <a:buNone/>
              <a:defRPr sz="12000"/>
            </a:lvl8pPr>
            <a:lvl9pPr lvl="8" algn="ctr" rtl="0">
              <a:spcBef>
                <a:spcPts val="0"/>
              </a:spcBef>
              <a:spcAft>
                <a:spcPts val="0"/>
              </a:spcAft>
              <a:buSzPts val="9000"/>
              <a:buNone/>
              <a:defRPr sz="12000"/>
            </a:lvl9pPr>
          </a:lstStyle>
          <a:p>
            <a:endParaRPr/>
          </a:p>
        </p:txBody>
      </p:sp>
      <p:sp>
        <p:nvSpPr>
          <p:cNvPr id="134" name="Google Shape;134;p18"/>
          <p:cNvSpPr txBox="1">
            <a:spLocks noGrp="1"/>
          </p:cNvSpPr>
          <p:nvPr>
            <p:ph type="subTitle" idx="1"/>
          </p:nvPr>
        </p:nvSpPr>
        <p:spPr>
          <a:xfrm>
            <a:off x="3066000" y="3962867"/>
            <a:ext cx="6060000" cy="739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endParaRPr/>
          </a:p>
        </p:txBody>
      </p:sp>
      <p:cxnSp>
        <p:nvCxnSpPr>
          <p:cNvPr id="135" name="Google Shape;135;p1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36" name="Google Shape;136;p1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619983492"/>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matchingName="Title and text 2">
  <p:cSld name="Title and text 2">
    <p:spTree>
      <p:nvGrpSpPr>
        <p:cNvPr id="1" name="Shape 137"/>
        <p:cNvGrpSpPr/>
        <p:nvPr/>
      </p:nvGrpSpPr>
      <p:grpSpPr>
        <a:xfrm>
          <a:off x="0" y="0"/>
          <a:ext cx="0" cy="0"/>
          <a:chOff x="0" y="0"/>
          <a:chExt cx="0" cy="0"/>
        </a:xfrm>
      </p:grpSpPr>
      <p:sp>
        <p:nvSpPr>
          <p:cNvPr id="138" name="Google Shape;138;p19"/>
          <p:cNvSpPr txBox="1">
            <a:spLocks noGrp="1"/>
          </p:cNvSpPr>
          <p:nvPr>
            <p:ph type="title"/>
          </p:nvPr>
        </p:nvSpPr>
        <p:spPr>
          <a:xfrm>
            <a:off x="4990467" y="2066500"/>
            <a:ext cx="6060000" cy="1721600"/>
          </a:xfrm>
          <a:prstGeom prst="rect">
            <a:avLst/>
          </a:prstGeom>
        </p:spPr>
        <p:txBody>
          <a:bodyPr spcFirstLastPara="1" wrap="square" lIns="91425" tIns="91425" rIns="91425" bIns="91425" anchor="t" anchorCtr="0">
            <a:noAutofit/>
          </a:bodyPr>
          <a:lstStyle>
            <a:lvl1pPr lvl="0" rtl="0">
              <a:spcBef>
                <a:spcPts val="0"/>
              </a:spcBef>
              <a:spcAft>
                <a:spcPts val="0"/>
              </a:spcAft>
              <a:buSzPts val="9000"/>
              <a:buNone/>
              <a:defRPr sz="12000"/>
            </a:lvl1pPr>
            <a:lvl2pPr lvl="1" rtl="0">
              <a:spcBef>
                <a:spcPts val="0"/>
              </a:spcBef>
              <a:spcAft>
                <a:spcPts val="0"/>
              </a:spcAft>
              <a:buSzPts val="9000"/>
              <a:buNone/>
              <a:defRPr sz="12000"/>
            </a:lvl2pPr>
            <a:lvl3pPr lvl="2" rtl="0">
              <a:spcBef>
                <a:spcPts val="0"/>
              </a:spcBef>
              <a:spcAft>
                <a:spcPts val="0"/>
              </a:spcAft>
              <a:buSzPts val="9000"/>
              <a:buNone/>
              <a:defRPr sz="12000"/>
            </a:lvl3pPr>
            <a:lvl4pPr lvl="3" rtl="0">
              <a:spcBef>
                <a:spcPts val="0"/>
              </a:spcBef>
              <a:spcAft>
                <a:spcPts val="0"/>
              </a:spcAft>
              <a:buSzPts val="9000"/>
              <a:buNone/>
              <a:defRPr sz="12000"/>
            </a:lvl4pPr>
            <a:lvl5pPr lvl="4" rtl="0">
              <a:spcBef>
                <a:spcPts val="0"/>
              </a:spcBef>
              <a:spcAft>
                <a:spcPts val="0"/>
              </a:spcAft>
              <a:buSzPts val="9000"/>
              <a:buNone/>
              <a:defRPr sz="12000"/>
            </a:lvl5pPr>
            <a:lvl6pPr lvl="5" rtl="0">
              <a:spcBef>
                <a:spcPts val="0"/>
              </a:spcBef>
              <a:spcAft>
                <a:spcPts val="0"/>
              </a:spcAft>
              <a:buSzPts val="9000"/>
              <a:buNone/>
              <a:defRPr sz="12000"/>
            </a:lvl6pPr>
            <a:lvl7pPr lvl="6" rtl="0">
              <a:spcBef>
                <a:spcPts val="0"/>
              </a:spcBef>
              <a:spcAft>
                <a:spcPts val="0"/>
              </a:spcAft>
              <a:buSzPts val="9000"/>
              <a:buNone/>
              <a:defRPr sz="12000"/>
            </a:lvl7pPr>
            <a:lvl8pPr lvl="7" rtl="0">
              <a:spcBef>
                <a:spcPts val="0"/>
              </a:spcBef>
              <a:spcAft>
                <a:spcPts val="0"/>
              </a:spcAft>
              <a:buSzPts val="9000"/>
              <a:buNone/>
              <a:defRPr sz="12000"/>
            </a:lvl8pPr>
            <a:lvl9pPr lvl="8" rtl="0">
              <a:spcBef>
                <a:spcPts val="0"/>
              </a:spcBef>
              <a:spcAft>
                <a:spcPts val="0"/>
              </a:spcAft>
              <a:buSzPts val="9000"/>
              <a:buNone/>
              <a:defRPr sz="12000"/>
            </a:lvl9pPr>
          </a:lstStyle>
          <a:p>
            <a:endParaRPr/>
          </a:p>
        </p:txBody>
      </p:sp>
      <p:sp>
        <p:nvSpPr>
          <p:cNvPr id="139" name="Google Shape;139;p19"/>
          <p:cNvSpPr txBox="1">
            <a:spLocks noGrp="1"/>
          </p:cNvSpPr>
          <p:nvPr>
            <p:ph type="subTitle" idx="1"/>
          </p:nvPr>
        </p:nvSpPr>
        <p:spPr>
          <a:xfrm>
            <a:off x="4990467" y="4052284"/>
            <a:ext cx="6060000" cy="73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867"/>
            </a:lvl1pPr>
            <a:lvl2pPr lvl="1" rtl="0">
              <a:lnSpc>
                <a:spcPct val="100000"/>
              </a:lnSpc>
              <a:spcBef>
                <a:spcPts val="0"/>
              </a:spcBef>
              <a:spcAft>
                <a:spcPts val="0"/>
              </a:spcAft>
              <a:buSzPts val="2100"/>
              <a:buNone/>
              <a:defRPr sz="2800"/>
            </a:lvl2pPr>
            <a:lvl3pPr lvl="2" rtl="0">
              <a:lnSpc>
                <a:spcPct val="100000"/>
              </a:lnSpc>
              <a:spcBef>
                <a:spcPts val="0"/>
              </a:spcBef>
              <a:spcAft>
                <a:spcPts val="0"/>
              </a:spcAft>
              <a:buSzPts val="2100"/>
              <a:buNone/>
              <a:defRPr sz="2800"/>
            </a:lvl3pPr>
            <a:lvl4pPr lvl="3" rtl="0">
              <a:lnSpc>
                <a:spcPct val="100000"/>
              </a:lnSpc>
              <a:spcBef>
                <a:spcPts val="0"/>
              </a:spcBef>
              <a:spcAft>
                <a:spcPts val="0"/>
              </a:spcAft>
              <a:buSzPts val="2100"/>
              <a:buNone/>
              <a:defRPr sz="2800"/>
            </a:lvl4pPr>
            <a:lvl5pPr lvl="4" rtl="0">
              <a:lnSpc>
                <a:spcPct val="100000"/>
              </a:lnSpc>
              <a:spcBef>
                <a:spcPts val="0"/>
              </a:spcBef>
              <a:spcAft>
                <a:spcPts val="0"/>
              </a:spcAft>
              <a:buSzPts val="2100"/>
              <a:buNone/>
              <a:defRPr sz="2800"/>
            </a:lvl5pPr>
            <a:lvl6pPr lvl="5" rtl="0">
              <a:lnSpc>
                <a:spcPct val="100000"/>
              </a:lnSpc>
              <a:spcBef>
                <a:spcPts val="0"/>
              </a:spcBef>
              <a:spcAft>
                <a:spcPts val="0"/>
              </a:spcAft>
              <a:buSzPts val="2100"/>
              <a:buNone/>
              <a:defRPr sz="2800"/>
            </a:lvl6pPr>
            <a:lvl7pPr lvl="6" rtl="0">
              <a:lnSpc>
                <a:spcPct val="100000"/>
              </a:lnSpc>
              <a:spcBef>
                <a:spcPts val="0"/>
              </a:spcBef>
              <a:spcAft>
                <a:spcPts val="0"/>
              </a:spcAft>
              <a:buSzPts val="2100"/>
              <a:buNone/>
              <a:defRPr sz="2800"/>
            </a:lvl7pPr>
            <a:lvl8pPr lvl="7" rtl="0">
              <a:lnSpc>
                <a:spcPct val="100000"/>
              </a:lnSpc>
              <a:spcBef>
                <a:spcPts val="0"/>
              </a:spcBef>
              <a:spcAft>
                <a:spcPts val="0"/>
              </a:spcAft>
              <a:buSzPts val="2100"/>
              <a:buNone/>
              <a:defRPr sz="2800"/>
            </a:lvl8pPr>
            <a:lvl9pPr lvl="8" rtl="0">
              <a:lnSpc>
                <a:spcPct val="100000"/>
              </a:lnSpc>
              <a:spcBef>
                <a:spcPts val="0"/>
              </a:spcBef>
              <a:spcAft>
                <a:spcPts val="0"/>
              </a:spcAft>
              <a:buSzPts val="2100"/>
              <a:buNone/>
              <a:defRPr sz="2800"/>
            </a:lvl9pPr>
          </a:lstStyle>
          <a:p>
            <a:endParaRPr/>
          </a:p>
        </p:txBody>
      </p:sp>
      <p:cxnSp>
        <p:nvCxnSpPr>
          <p:cNvPr id="140" name="Google Shape;140;p1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41" name="Google Shape;141;p1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42" name="Google Shape;142;p19"/>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43" name="Google Shape;143;p19"/>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44" name="Google Shape;144;p19"/>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45" name="Google Shape;145;p19"/>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799646306"/>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matchingName="Section header 1">
  <p:cSld name="Section header 1">
    <p:spTree>
      <p:nvGrpSpPr>
        <p:cNvPr id="1" name="Shape 146"/>
        <p:cNvGrpSpPr/>
        <p:nvPr/>
      </p:nvGrpSpPr>
      <p:grpSpPr>
        <a:xfrm>
          <a:off x="0" y="0"/>
          <a:ext cx="0" cy="0"/>
          <a:chOff x="0" y="0"/>
          <a:chExt cx="0" cy="0"/>
        </a:xfrm>
      </p:grpSpPr>
      <p:sp>
        <p:nvSpPr>
          <p:cNvPr id="147" name="Google Shape;147;p20"/>
          <p:cNvSpPr txBox="1">
            <a:spLocks noGrp="1"/>
          </p:cNvSpPr>
          <p:nvPr>
            <p:ph type="title"/>
          </p:nvPr>
        </p:nvSpPr>
        <p:spPr>
          <a:xfrm>
            <a:off x="2237233" y="3349071"/>
            <a:ext cx="4953200" cy="1074400"/>
          </a:xfrm>
          <a:prstGeom prst="rect">
            <a:avLst/>
          </a:prstGeom>
          <a:noFill/>
        </p:spPr>
        <p:txBody>
          <a:bodyPr spcFirstLastPara="1" wrap="square" lIns="91425" tIns="91425" rIns="91425" bIns="91425" anchor="t" anchorCtr="0">
            <a:noAutofit/>
          </a:bodyPr>
          <a:lstStyle>
            <a:lvl1pPr lvl="0" algn="r" rtl="0">
              <a:spcBef>
                <a:spcPts val="0"/>
              </a:spcBef>
              <a:spcAft>
                <a:spcPts val="0"/>
              </a:spcAft>
              <a:buClr>
                <a:schemeClr val="accent4"/>
              </a:buClr>
              <a:buSzPts val="3600"/>
              <a:buNone/>
              <a:defRPr sz="6667"/>
            </a:lvl1pPr>
            <a:lvl2pPr lvl="1" algn="ctr" rtl="0">
              <a:spcBef>
                <a:spcPts val="0"/>
              </a:spcBef>
              <a:spcAft>
                <a:spcPts val="0"/>
              </a:spcAft>
              <a:buSzPts val="3600"/>
              <a:buNone/>
              <a:defRPr sz="4800"/>
            </a:lvl2pPr>
            <a:lvl3pPr lvl="2" algn="ctr" rtl="0">
              <a:spcBef>
                <a:spcPts val="0"/>
              </a:spcBef>
              <a:spcAft>
                <a:spcPts val="0"/>
              </a:spcAft>
              <a:buSzPts val="3600"/>
              <a:buNone/>
              <a:defRPr sz="4800"/>
            </a:lvl3pPr>
            <a:lvl4pPr lvl="3" algn="ctr" rtl="0">
              <a:spcBef>
                <a:spcPts val="0"/>
              </a:spcBef>
              <a:spcAft>
                <a:spcPts val="0"/>
              </a:spcAft>
              <a:buSzPts val="3600"/>
              <a:buNone/>
              <a:defRPr sz="4800"/>
            </a:lvl4pPr>
            <a:lvl5pPr lvl="4" algn="ctr" rtl="0">
              <a:spcBef>
                <a:spcPts val="0"/>
              </a:spcBef>
              <a:spcAft>
                <a:spcPts val="0"/>
              </a:spcAft>
              <a:buSzPts val="3600"/>
              <a:buNone/>
              <a:defRPr sz="4800"/>
            </a:lvl5pPr>
            <a:lvl6pPr lvl="5" algn="ctr" rtl="0">
              <a:spcBef>
                <a:spcPts val="0"/>
              </a:spcBef>
              <a:spcAft>
                <a:spcPts val="0"/>
              </a:spcAft>
              <a:buSzPts val="3600"/>
              <a:buNone/>
              <a:defRPr sz="4800"/>
            </a:lvl6pPr>
            <a:lvl7pPr lvl="6" algn="ctr" rtl="0">
              <a:spcBef>
                <a:spcPts val="0"/>
              </a:spcBef>
              <a:spcAft>
                <a:spcPts val="0"/>
              </a:spcAft>
              <a:buSzPts val="3600"/>
              <a:buNone/>
              <a:defRPr sz="4800"/>
            </a:lvl7pPr>
            <a:lvl8pPr lvl="7" algn="ctr" rtl="0">
              <a:spcBef>
                <a:spcPts val="0"/>
              </a:spcBef>
              <a:spcAft>
                <a:spcPts val="0"/>
              </a:spcAft>
              <a:buSzPts val="3600"/>
              <a:buNone/>
              <a:defRPr sz="4800"/>
            </a:lvl8pPr>
            <a:lvl9pPr lvl="8" algn="ctr" rtl="0">
              <a:spcBef>
                <a:spcPts val="0"/>
              </a:spcBef>
              <a:spcAft>
                <a:spcPts val="0"/>
              </a:spcAft>
              <a:buSzPts val="3600"/>
              <a:buNone/>
              <a:defRPr sz="4800"/>
            </a:lvl9pPr>
          </a:lstStyle>
          <a:p>
            <a:endParaRPr/>
          </a:p>
        </p:txBody>
      </p:sp>
      <p:sp>
        <p:nvSpPr>
          <p:cNvPr id="148" name="Google Shape;148;p20"/>
          <p:cNvSpPr txBox="1">
            <a:spLocks noGrp="1"/>
          </p:cNvSpPr>
          <p:nvPr>
            <p:ph type="title" idx="2" hasCustomPrompt="1"/>
          </p:nvPr>
        </p:nvSpPr>
        <p:spPr>
          <a:xfrm>
            <a:off x="4989233" y="1979591"/>
            <a:ext cx="2201200" cy="1304400"/>
          </a:xfrm>
          <a:prstGeom prst="rect">
            <a:avLst/>
          </a:prstGeom>
        </p:spPr>
        <p:txBody>
          <a:bodyPr spcFirstLastPara="1" wrap="square" lIns="91425" tIns="91425" rIns="91425" bIns="91425" anchor="t" anchorCtr="0">
            <a:noAutofit/>
          </a:bodyPr>
          <a:lstStyle>
            <a:lvl1pPr lvl="0" algn="r" rtl="0">
              <a:spcBef>
                <a:spcPts val="0"/>
              </a:spcBef>
              <a:spcAft>
                <a:spcPts val="0"/>
              </a:spcAft>
              <a:buSzPts val="6000"/>
              <a:buNone/>
              <a:defRPr sz="9333">
                <a:solidFill>
                  <a:schemeClr val="accent1"/>
                </a:solidFill>
              </a:defRPr>
            </a:lvl1pPr>
            <a:lvl2pPr lvl="1" algn="ctr" rtl="0">
              <a:spcBef>
                <a:spcPts val="0"/>
              </a:spcBef>
              <a:spcAft>
                <a:spcPts val="0"/>
              </a:spcAft>
              <a:buSzPts val="6000"/>
              <a:buNone/>
              <a:defRPr sz="8000" b="1"/>
            </a:lvl2pPr>
            <a:lvl3pPr lvl="2" algn="ctr" rtl="0">
              <a:spcBef>
                <a:spcPts val="0"/>
              </a:spcBef>
              <a:spcAft>
                <a:spcPts val="0"/>
              </a:spcAft>
              <a:buSzPts val="6000"/>
              <a:buNone/>
              <a:defRPr sz="8000" b="1"/>
            </a:lvl3pPr>
            <a:lvl4pPr lvl="3" algn="ctr" rtl="0">
              <a:spcBef>
                <a:spcPts val="0"/>
              </a:spcBef>
              <a:spcAft>
                <a:spcPts val="0"/>
              </a:spcAft>
              <a:buSzPts val="6000"/>
              <a:buNone/>
              <a:defRPr sz="8000" b="1"/>
            </a:lvl4pPr>
            <a:lvl5pPr lvl="4" algn="ctr" rtl="0">
              <a:spcBef>
                <a:spcPts val="0"/>
              </a:spcBef>
              <a:spcAft>
                <a:spcPts val="0"/>
              </a:spcAft>
              <a:buSzPts val="6000"/>
              <a:buNone/>
              <a:defRPr sz="8000" b="1"/>
            </a:lvl5pPr>
            <a:lvl6pPr lvl="5" algn="ctr" rtl="0">
              <a:spcBef>
                <a:spcPts val="0"/>
              </a:spcBef>
              <a:spcAft>
                <a:spcPts val="0"/>
              </a:spcAft>
              <a:buSzPts val="6000"/>
              <a:buNone/>
              <a:defRPr sz="8000" b="1"/>
            </a:lvl6pPr>
            <a:lvl7pPr lvl="6" algn="ctr" rtl="0">
              <a:spcBef>
                <a:spcPts val="0"/>
              </a:spcBef>
              <a:spcAft>
                <a:spcPts val="0"/>
              </a:spcAft>
              <a:buSzPts val="6000"/>
              <a:buNone/>
              <a:defRPr sz="8000" b="1"/>
            </a:lvl7pPr>
            <a:lvl8pPr lvl="7" algn="ctr" rtl="0">
              <a:spcBef>
                <a:spcPts val="0"/>
              </a:spcBef>
              <a:spcAft>
                <a:spcPts val="0"/>
              </a:spcAft>
              <a:buSzPts val="6000"/>
              <a:buNone/>
              <a:defRPr sz="8000" b="1"/>
            </a:lvl8pPr>
            <a:lvl9pPr lvl="8" algn="ctr" rtl="0">
              <a:spcBef>
                <a:spcPts val="0"/>
              </a:spcBef>
              <a:spcAft>
                <a:spcPts val="0"/>
              </a:spcAft>
              <a:buSzPts val="6000"/>
              <a:buNone/>
              <a:defRPr sz="8000" b="1"/>
            </a:lvl9pPr>
          </a:lstStyle>
          <a:p>
            <a:r>
              <a:t>xx%</a:t>
            </a:r>
          </a:p>
        </p:txBody>
      </p:sp>
      <p:sp>
        <p:nvSpPr>
          <p:cNvPr id="149" name="Google Shape;149;p20"/>
          <p:cNvSpPr txBox="1">
            <a:spLocks noGrp="1"/>
          </p:cNvSpPr>
          <p:nvPr>
            <p:ph type="subTitle" idx="1"/>
          </p:nvPr>
        </p:nvSpPr>
        <p:spPr>
          <a:xfrm>
            <a:off x="1108833" y="4325333"/>
            <a:ext cx="6081600" cy="524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8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150" name="Google Shape;150;p20"/>
          <p:cNvCxnSpPr/>
          <p:nvPr/>
        </p:nvCxnSpPr>
        <p:spPr>
          <a:xfrm rot="10800000">
            <a:off x="-400"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1" name="Google Shape;151;p20"/>
          <p:cNvCxnSpPr/>
          <p:nvPr/>
        </p:nvCxnSpPr>
        <p:spPr>
          <a:xfrm rot="10800000">
            <a:off x="-400"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2" name="Google Shape;152;p20"/>
          <p:cNvCxnSpPr/>
          <p:nvPr/>
        </p:nvCxnSpPr>
        <p:spPr>
          <a:xfrm>
            <a:off x="-150500" y="5306367"/>
            <a:ext cx="1838000" cy="16484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53" name="Google Shape;153;p20"/>
          <p:cNvCxnSpPr/>
          <p:nvPr/>
        </p:nvCxnSpPr>
        <p:spPr>
          <a:xfrm>
            <a:off x="10544967" y="-118267"/>
            <a:ext cx="1891600" cy="1419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207144950"/>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154"/>
        <p:cNvGrpSpPr/>
        <p:nvPr/>
      </p:nvGrpSpPr>
      <p:grpSpPr>
        <a:xfrm>
          <a:off x="0" y="0"/>
          <a:ext cx="0" cy="0"/>
          <a:chOff x="0" y="0"/>
          <a:chExt cx="0" cy="0"/>
        </a:xfrm>
      </p:grpSpPr>
      <p:sp>
        <p:nvSpPr>
          <p:cNvPr id="155" name="Google Shape;155;p21"/>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56" name="Google Shape;156;p2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7" name="Google Shape;157;p2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8" name="Google Shape;158;p21"/>
          <p:cNvCxnSpPr/>
          <p:nvPr/>
        </p:nvCxnSpPr>
        <p:spPr>
          <a:xfrm>
            <a:off x="9609800" y="-204233"/>
            <a:ext cx="2827200" cy="1698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776417207"/>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159"/>
        <p:cNvGrpSpPr/>
        <p:nvPr/>
      </p:nvGrpSpPr>
      <p:grpSpPr>
        <a:xfrm>
          <a:off x="0" y="0"/>
          <a:ext cx="0" cy="0"/>
          <a:chOff x="0" y="0"/>
          <a:chExt cx="0" cy="0"/>
        </a:xfrm>
      </p:grpSpPr>
      <p:cxnSp>
        <p:nvCxnSpPr>
          <p:cNvPr id="160" name="Google Shape;160;p2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61" name="Google Shape;161;p2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62" name="Google Shape;162;p22"/>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3" name="Google Shape;163;p22"/>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4" name="Google Shape;164;p22"/>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5" name="Google Shape;165;p22"/>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166" name="Google Shape;166;p22"/>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Tree>
    <p:extLst>
      <p:ext uri="{BB962C8B-B14F-4D97-AF65-F5344CB8AC3E}">
        <p14:creationId xmlns:p14="http://schemas.microsoft.com/office/powerpoint/2010/main" val="2493359369"/>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matchingName="Title and four columns">
  <p:cSld name="Title and four columns">
    <p:spTree>
      <p:nvGrpSpPr>
        <p:cNvPr id="1" name="Shape 167"/>
        <p:cNvGrpSpPr/>
        <p:nvPr/>
      </p:nvGrpSpPr>
      <p:grpSpPr>
        <a:xfrm>
          <a:off x="0" y="0"/>
          <a:ext cx="0" cy="0"/>
          <a:chOff x="0" y="0"/>
          <a:chExt cx="0" cy="0"/>
        </a:xfrm>
      </p:grpSpPr>
      <p:sp>
        <p:nvSpPr>
          <p:cNvPr id="168" name="Google Shape;168;p23"/>
          <p:cNvSpPr txBox="1">
            <a:spLocks noGrp="1"/>
          </p:cNvSpPr>
          <p:nvPr>
            <p:ph type="title"/>
          </p:nvPr>
        </p:nvSpPr>
        <p:spPr>
          <a:xfrm>
            <a:off x="2503300" y="593367"/>
            <a:ext cx="7185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69" name="Google Shape;169;p23"/>
          <p:cNvSpPr txBox="1">
            <a:spLocks noGrp="1"/>
          </p:cNvSpPr>
          <p:nvPr>
            <p:ph type="subTitle" idx="1"/>
          </p:nvPr>
        </p:nvSpPr>
        <p:spPr>
          <a:xfrm>
            <a:off x="4302277" y="1873853"/>
            <a:ext cx="3314800" cy="534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170" name="Google Shape;170;p23"/>
          <p:cNvSpPr txBox="1">
            <a:spLocks noGrp="1"/>
          </p:cNvSpPr>
          <p:nvPr>
            <p:ph type="subTitle" idx="2"/>
          </p:nvPr>
        </p:nvSpPr>
        <p:spPr>
          <a:xfrm>
            <a:off x="4302277" y="2408556"/>
            <a:ext cx="3314800" cy="824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1" name="Google Shape;171;p23"/>
          <p:cNvSpPr txBox="1">
            <a:spLocks noGrp="1"/>
          </p:cNvSpPr>
          <p:nvPr>
            <p:ph type="subTitle" idx="3"/>
          </p:nvPr>
        </p:nvSpPr>
        <p:spPr>
          <a:xfrm>
            <a:off x="958811" y="1873853"/>
            <a:ext cx="3314800" cy="534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172" name="Google Shape;172;p23"/>
          <p:cNvSpPr txBox="1">
            <a:spLocks noGrp="1"/>
          </p:cNvSpPr>
          <p:nvPr>
            <p:ph type="subTitle" idx="4"/>
          </p:nvPr>
        </p:nvSpPr>
        <p:spPr>
          <a:xfrm>
            <a:off x="958811" y="2408556"/>
            <a:ext cx="3314800" cy="824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3" name="Google Shape;173;p23"/>
          <p:cNvSpPr txBox="1">
            <a:spLocks noGrp="1"/>
          </p:cNvSpPr>
          <p:nvPr>
            <p:ph type="subTitle" idx="5"/>
          </p:nvPr>
        </p:nvSpPr>
        <p:spPr>
          <a:xfrm>
            <a:off x="4302277" y="4228157"/>
            <a:ext cx="3314800" cy="615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174" name="Google Shape;174;p23"/>
          <p:cNvSpPr txBox="1">
            <a:spLocks noGrp="1"/>
          </p:cNvSpPr>
          <p:nvPr>
            <p:ph type="subTitle" idx="6"/>
          </p:nvPr>
        </p:nvSpPr>
        <p:spPr>
          <a:xfrm>
            <a:off x="4302277" y="4753983"/>
            <a:ext cx="3314800" cy="824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5" name="Google Shape;175;p23"/>
          <p:cNvSpPr txBox="1">
            <a:spLocks noGrp="1"/>
          </p:cNvSpPr>
          <p:nvPr>
            <p:ph type="subTitle" idx="7"/>
          </p:nvPr>
        </p:nvSpPr>
        <p:spPr>
          <a:xfrm>
            <a:off x="958811" y="4228157"/>
            <a:ext cx="3314800" cy="615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176" name="Google Shape;176;p23"/>
          <p:cNvSpPr txBox="1">
            <a:spLocks noGrp="1"/>
          </p:cNvSpPr>
          <p:nvPr>
            <p:ph type="subTitle" idx="8"/>
          </p:nvPr>
        </p:nvSpPr>
        <p:spPr>
          <a:xfrm>
            <a:off x="958877" y="4753983"/>
            <a:ext cx="3314800" cy="824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177" name="Google Shape;177;p2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78" name="Google Shape;178;p2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477179264"/>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matchingName="Big number 1">
  <p:cSld name="Big number 1">
    <p:spTree>
      <p:nvGrpSpPr>
        <p:cNvPr id="1" name="Shape 185"/>
        <p:cNvGrpSpPr/>
        <p:nvPr/>
      </p:nvGrpSpPr>
      <p:grpSpPr>
        <a:xfrm>
          <a:off x="0" y="0"/>
          <a:ext cx="0" cy="0"/>
          <a:chOff x="0" y="0"/>
          <a:chExt cx="0" cy="0"/>
        </a:xfrm>
      </p:grpSpPr>
      <p:sp>
        <p:nvSpPr>
          <p:cNvPr id="186" name="Google Shape;186;p25"/>
          <p:cNvSpPr txBox="1">
            <a:spLocks noGrp="1"/>
          </p:cNvSpPr>
          <p:nvPr>
            <p:ph type="title" hasCustomPrompt="1"/>
          </p:nvPr>
        </p:nvSpPr>
        <p:spPr>
          <a:xfrm>
            <a:off x="950967" y="1793833"/>
            <a:ext cx="8160400" cy="2192400"/>
          </a:xfrm>
          <a:prstGeom prst="rect">
            <a:avLst/>
          </a:prstGeom>
        </p:spPr>
        <p:txBody>
          <a:bodyPr spcFirstLastPara="1" wrap="square" lIns="91425" tIns="91425" rIns="91425" bIns="91425" anchor="t" anchorCtr="0">
            <a:noAutofit/>
          </a:bodyPr>
          <a:lstStyle>
            <a:lvl1pPr lvl="0" rtl="0">
              <a:spcBef>
                <a:spcPts val="0"/>
              </a:spcBef>
              <a:spcAft>
                <a:spcPts val="0"/>
              </a:spcAft>
              <a:buSzPts val="12000"/>
              <a:buNone/>
              <a:defRPr sz="16000">
                <a:solidFill>
                  <a:schemeClr val="accent1"/>
                </a:solidFill>
              </a:defRPr>
            </a:lvl1pPr>
            <a:lvl2pPr lvl="1" rtl="0">
              <a:spcBef>
                <a:spcPts val="0"/>
              </a:spcBef>
              <a:spcAft>
                <a:spcPts val="0"/>
              </a:spcAft>
              <a:buSzPts val="12000"/>
              <a:buNone/>
              <a:defRPr sz="16000"/>
            </a:lvl2pPr>
            <a:lvl3pPr lvl="2" rtl="0">
              <a:spcBef>
                <a:spcPts val="0"/>
              </a:spcBef>
              <a:spcAft>
                <a:spcPts val="0"/>
              </a:spcAft>
              <a:buSzPts val="12000"/>
              <a:buNone/>
              <a:defRPr sz="16000"/>
            </a:lvl3pPr>
            <a:lvl4pPr lvl="3" rtl="0">
              <a:spcBef>
                <a:spcPts val="0"/>
              </a:spcBef>
              <a:spcAft>
                <a:spcPts val="0"/>
              </a:spcAft>
              <a:buSzPts val="12000"/>
              <a:buNone/>
              <a:defRPr sz="16000"/>
            </a:lvl4pPr>
            <a:lvl5pPr lvl="4" rtl="0">
              <a:spcBef>
                <a:spcPts val="0"/>
              </a:spcBef>
              <a:spcAft>
                <a:spcPts val="0"/>
              </a:spcAft>
              <a:buSzPts val="12000"/>
              <a:buNone/>
              <a:defRPr sz="16000"/>
            </a:lvl5pPr>
            <a:lvl6pPr lvl="5" rtl="0">
              <a:spcBef>
                <a:spcPts val="0"/>
              </a:spcBef>
              <a:spcAft>
                <a:spcPts val="0"/>
              </a:spcAft>
              <a:buSzPts val="12000"/>
              <a:buNone/>
              <a:defRPr sz="16000"/>
            </a:lvl6pPr>
            <a:lvl7pPr lvl="6" rtl="0">
              <a:spcBef>
                <a:spcPts val="0"/>
              </a:spcBef>
              <a:spcAft>
                <a:spcPts val="0"/>
              </a:spcAft>
              <a:buSzPts val="12000"/>
              <a:buNone/>
              <a:defRPr sz="16000"/>
            </a:lvl7pPr>
            <a:lvl8pPr lvl="7" rtl="0">
              <a:spcBef>
                <a:spcPts val="0"/>
              </a:spcBef>
              <a:spcAft>
                <a:spcPts val="0"/>
              </a:spcAft>
              <a:buSzPts val="12000"/>
              <a:buNone/>
              <a:defRPr sz="16000"/>
            </a:lvl8pPr>
            <a:lvl9pPr lvl="8" rtl="0">
              <a:spcBef>
                <a:spcPts val="0"/>
              </a:spcBef>
              <a:spcAft>
                <a:spcPts val="0"/>
              </a:spcAft>
              <a:buSzPts val="12000"/>
              <a:buNone/>
              <a:defRPr sz="16000"/>
            </a:lvl9pPr>
          </a:lstStyle>
          <a:p>
            <a:r>
              <a:t>xx%</a:t>
            </a:r>
          </a:p>
        </p:txBody>
      </p:sp>
      <p:sp>
        <p:nvSpPr>
          <p:cNvPr id="187" name="Google Shape;187;p25"/>
          <p:cNvSpPr txBox="1">
            <a:spLocks noGrp="1"/>
          </p:cNvSpPr>
          <p:nvPr>
            <p:ph type="subTitle" idx="1"/>
          </p:nvPr>
        </p:nvSpPr>
        <p:spPr>
          <a:xfrm>
            <a:off x="950967" y="4251531"/>
            <a:ext cx="8160400" cy="5000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None/>
              <a:defRPr sz="2133"/>
            </a:lvl1pPr>
            <a:lvl2pPr lvl="1" rtl="0">
              <a:spcBef>
                <a:spcPts val="0"/>
              </a:spcBef>
              <a:spcAft>
                <a:spcPts val="0"/>
              </a:spcAft>
              <a:buSzPts val="1600"/>
              <a:buNone/>
              <a:defRPr sz="2133"/>
            </a:lvl2pPr>
            <a:lvl3pPr lvl="2" rtl="0">
              <a:spcBef>
                <a:spcPts val="0"/>
              </a:spcBef>
              <a:spcAft>
                <a:spcPts val="0"/>
              </a:spcAft>
              <a:buSzPts val="1600"/>
              <a:buNone/>
              <a:defRPr sz="2133"/>
            </a:lvl3pPr>
            <a:lvl4pPr lvl="3" rtl="0">
              <a:spcBef>
                <a:spcPts val="0"/>
              </a:spcBef>
              <a:spcAft>
                <a:spcPts val="0"/>
              </a:spcAft>
              <a:buSzPts val="1600"/>
              <a:buNone/>
              <a:defRPr sz="2133"/>
            </a:lvl4pPr>
            <a:lvl5pPr lvl="4" rtl="0">
              <a:spcBef>
                <a:spcPts val="0"/>
              </a:spcBef>
              <a:spcAft>
                <a:spcPts val="0"/>
              </a:spcAft>
              <a:buSzPts val="1600"/>
              <a:buNone/>
              <a:defRPr sz="2133"/>
            </a:lvl5pPr>
            <a:lvl6pPr lvl="5" rtl="0">
              <a:spcBef>
                <a:spcPts val="0"/>
              </a:spcBef>
              <a:spcAft>
                <a:spcPts val="0"/>
              </a:spcAft>
              <a:buSzPts val="1600"/>
              <a:buNone/>
              <a:defRPr sz="2133"/>
            </a:lvl6pPr>
            <a:lvl7pPr lvl="6" rtl="0">
              <a:spcBef>
                <a:spcPts val="0"/>
              </a:spcBef>
              <a:spcAft>
                <a:spcPts val="0"/>
              </a:spcAft>
              <a:buSzPts val="1600"/>
              <a:buNone/>
              <a:defRPr sz="2133"/>
            </a:lvl7pPr>
            <a:lvl8pPr lvl="7" rtl="0">
              <a:spcBef>
                <a:spcPts val="0"/>
              </a:spcBef>
              <a:spcAft>
                <a:spcPts val="0"/>
              </a:spcAft>
              <a:buSzPts val="1600"/>
              <a:buNone/>
              <a:defRPr sz="2133"/>
            </a:lvl8pPr>
            <a:lvl9pPr lvl="8" rtl="0">
              <a:spcBef>
                <a:spcPts val="0"/>
              </a:spcBef>
              <a:spcAft>
                <a:spcPts val="0"/>
              </a:spcAft>
              <a:buSzPts val="1600"/>
              <a:buNone/>
              <a:defRPr sz="2133"/>
            </a:lvl9pPr>
          </a:lstStyle>
          <a:p>
            <a:endParaRPr/>
          </a:p>
        </p:txBody>
      </p:sp>
      <p:cxnSp>
        <p:nvCxnSpPr>
          <p:cNvPr id="188" name="Google Shape;188;p2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89" name="Google Shape;189;p2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0" name="Google Shape;190;p25"/>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91" name="Google Shape;191;p25"/>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8163486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Numbers and text 1">
  <p:cSld name="Numbers and text 1">
    <p:spTree>
      <p:nvGrpSpPr>
        <p:cNvPr id="1" name="Shape 371"/>
        <p:cNvGrpSpPr/>
        <p:nvPr/>
      </p:nvGrpSpPr>
      <p:grpSpPr>
        <a:xfrm>
          <a:off x="0" y="0"/>
          <a:ext cx="0" cy="0"/>
          <a:chOff x="0" y="0"/>
          <a:chExt cx="0" cy="0"/>
        </a:xfrm>
      </p:grpSpPr>
      <p:sp>
        <p:nvSpPr>
          <p:cNvPr id="372" name="Google Shape;372;p41"/>
          <p:cNvSpPr txBox="1">
            <a:spLocks noGrp="1"/>
          </p:cNvSpPr>
          <p:nvPr>
            <p:ph type="title" hasCustomPrompt="1"/>
          </p:nvPr>
        </p:nvSpPr>
        <p:spPr>
          <a:xfrm>
            <a:off x="3457233" y="9528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3" name="Google Shape;373;p41"/>
          <p:cNvSpPr txBox="1">
            <a:spLocks noGrp="1"/>
          </p:cNvSpPr>
          <p:nvPr>
            <p:ph type="subTitle" idx="1"/>
          </p:nvPr>
        </p:nvSpPr>
        <p:spPr>
          <a:xfrm>
            <a:off x="3153312" y="1795200"/>
            <a:ext cx="5885600" cy="50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74" name="Google Shape;374;p41"/>
          <p:cNvSpPr txBox="1">
            <a:spLocks noGrp="1"/>
          </p:cNvSpPr>
          <p:nvPr>
            <p:ph type="title" idx="2" hasCustomPrompt="1"/>
          </p:nvPr>
        </p:nvSpPr>
        <p:spPr>
          <a:xfrm>
            <a:off x="3457233" y="27507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5733">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5" name="Google Shape;375;p41"/>
          <p:cNvSpPr txBox="1">
            <a:spLocks noGrp="1"/>
          </p:cNvSpPr>
          <p:nvPr>
            <p:ph type="subTitle" idx="3"/>
          </p:nvPr>
        </p:nvSpPr>
        <p:spPr>
          <a:xfrm>
            <a:off x="3153312" y="3593100"/>
            <a:ext cx="5885600" cy="50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76" name="Google Shape;376;p41"/>
          <p:cNvSpPr txBox="1">
            <a:spLocks noGrp="1"/>
          </p:cNvSpPr>
          <p:nvPr>
            <p:ph type="title" idx="4" hasCustomPrompt="1"/>
          </p:nvPr>
        </p:nvSpPr>
        <p:spPr>
          <a:xfrm>
            <a:off x="3457233" y="45486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5733">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7" name="Google Shape;377;p41"/>
          <p:cNvSpPr txBox="1">
            <a:spLocks noGrp="1"/>
          </p:cNvSpPr>
          <p:nvPr>
            <p:ph type="subTitle" idx="5"/>
          </p:nvPr>
        </p:nvSpPr>
        <p:spPr>
          <a:xfrm>
            <a:off x="3153267" y="5391000"/>
            <a:ext cx="5885600" cy="50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78" name="Google Shape;378;p4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79" name="Google Shape;379;p4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493788294"/>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matchingName="Section header 2">
  <p:cSld name="Section header 2">
    <p:spTree>
      <p:nvGrpSpPr>
        <p:cNvPr id="1" name="Shape 192"/>
        <p:cNvGrpSpPr/>
        <p:nvPr/>
      </p:nvGrpSpPr>
      <p:grpSpPr>
        <a:xfrm>
          <a:off x="0" y="0"/>
          <a:ext cx="0" cy="0"/>
          <a:chOff x="0" y="0"/>
          <a:chExt cx="0" cy="0"/>
        </a:xfrm>
      </p:grpSpPr>
      <p:sp>
        <p:nvSpPr>
          <p:cNvPr id="193" name="Google Shape;193;p26"/>
          <p:cNvSpPr txBox="1">
            <a:spLocks noGrp="1"/>
          </p:cNvSpPr>
          <p:nvPr>
            <p:ph type="title"/>
          </p:nvPr>
        </p:nvSpPr>
        <p:spPr>
          <a:xfrm>
            <a:off x="6608133" y="3289833"/>
            <a:ext cx="3300400" cy="865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4667"/>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194" name="Google Shape;194;p26"/>
          <p:cNvSpPr txBox="1">
            <a:spLocks noGrp="1"/>
          </p:cNvSpPr>
          <p:nvPr>
            <p:ph type="title" idx="2" hasCustomPrompt="1"/>
          </p:nvPr>
        </p:nvSpPr>
        <p:spPr>
          <a:xfrm>
            <a:off x="6608133" y="1869767"/>
            <a:ext cx="2201200" cy="13044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9333">
                <a:solidFill>
                  <a:schemeClr val="accent1"/>
                </a:solidFill>
              </a:defRPr>
            </a:lvl1pPr>
            <a:lvl2pPr lvl="1" rtl="0">
              <a:spcBef>
                <a:spcPts val="0"/>
              </a:spcBef>
              <a:spcAft>
                <a:spcPts val="0"/>
              </a:spcAft>
              <a:buSzPts val="6000"/>
              <a:buNone/>
              <a:defRPr sz="8000" b="1"/>
            </a:lvl2pPr>
            <a:lvl3pPr lvl="2" rtl="0">
              <a:spcBef>
                <a:spcPts val="0"/>
              </a:spcBef>
              <a:spcAft>
                <a:spcPts val="0"/>
              </a:spcAft>
              <a:buSzPts val="6000"/>
              <a:buNone/>
              <a:defRPr sz="8000" b="1"/>
            </a:lvl3pPr>
            <a:lvl4pPr lvl="3" rtl="0">
              <a:spcBef>
                <a:spcPts val="0"/>
              </a:spcBef>
              <a:spcAft>
                <a:spcPts val="0"/>
              </a:spcAft>
              <a:buSzPts val="6000"/>
              <a:buNone/>
              <a:defRPr sz="8000" b="1"/>
            </a:lvl4pPr>
            <a:lvl5pPr lvl="4" rtl="0">
              <a:spcBef>
                <a:spcPts val="0"/>
              </a:spcBef>
              <a:spcAft>
                <a:spcPts val="0"/>
              </a:spcAft>
              <a:buSzPts val="6000"/>
              <a:buNone/>
              <a:defRPr sz="8000" b="1"/>
            </a:lvl5pPr>
            <a:lvl6pPr lvl="5" rtl="0">
              <a:spcBef>
                <a:spcPts val="0"/>
              </a:spcBef>
              <a:spcAft>
                <a:spcPts val="0"/>
              </a:spcAft>
              <a:buSzPts val="6000"/>
              <a:buNone/>
              <a:defRPr sz="8000" b="1"/>
            </a:lvl6pPr>
            <a:lvl7pPr lvl="6" rtl="0">
              <a:spcBef>
                <a:spcPts val="0"/>
              </a:spcBef>
              <a:spcAft>
                <a:spcPts val="0"/>
              </a:spcAft>
              <a:buSzPts val="6000"/>
              <a:buNone/>
              <a:defRPr sz="8000" b="1"/>
            </a:lvl7pPr>
            <a:lvl8pPr lvl="7" rtl="0">
              <a:spcBef>
                <a:spcPts val="0"/>
              </a:spcBef>
              <a:spcAft>
                <a:spcPts val="0"/>
              </a:spcAft>
              <a:buSzPts val="6000"/>
              <a:buNone/>
              <a:defRPr sz="8000" b="1"/>
            </a:lvl8pPr>
            <a:lvl9pPr lvl="8" rtl="0">
              <a:spcBef>
                <a:spcPts val="0"/>
              </a:spcBef>
              <a:spcAft>
                <a:spcPts val="0"/>
              </a:spcAft>
              <a:buSzPts val="6000"/>
              <a:buNone/>
              <a:defRPr sz="8000" b="1"/>
            </a:lvl9pPr>
          </a:lstStyle>
          <a:p>
            <a:r>
              <a:t>xx%</a:t>
            </a:r>
          </a:p>
        </p:txBody>
      </p:sp>
      <p:sp>
        <p:nvSpPr>
          <p:cNvPr id="195" name="Google Shape;195;p26"/>
          <p:cNvSpPr txBox="1">
            <a:spLocks noGrp="1"/>
          </p:cNvSpPr>
          <p:nvPr>
            <p:ph type="subTitle" idx="1"/>
          </p:nvPr>
        </p:nvSpPr>
        <p:spPr>
          <a:xfrm>
            <a:off x="6608133" y="4155033"/>
            <a:ext cx="3300400" cy="83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96" name="Google Shape;196;p2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7" name="Google Shape;197;p2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8" name="Google Shape;198;p26"/>
          <p:cNvCxnSpPr/>
          <p:nvPr/>
        </p:nvCxnSpPr>
        <p:spPr>
          <a:xfrm>
            <a:off x="-279467" y="3203267"/>
            <a:ext cx="4192400" cy="3719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729065550"/>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matchingName="Section header 3">
  <p:cSld name="Section header 3">
    <p:spTree>
      <p:nvGrpSpPr>
        <p:cNvPr id="1" name="Shape 199"/>
        <p:cNvGrpSpPr/>
        <p:nvPr/>
      </p:nvGrpSpPr>
      <p:grpSpPr>
        <a:xfrm>
          <a:off x="0" y="0"/>
          <a:ext cx="0" cy="0"/>
          <a:chOff x="0" y="0"/>
          <a:chExt cx="0" cy="0"/>
        </a:xfrm>
      </p:grpSpPr>
      <p:sp>
        <p:nvSpPr>
          <p:cNvPr id="200" name="Google Shape;200;p27"/>
          <p:cNvSpPr txBox="1">
            <a:spLocks noGrp="1"/>
          </p:cNvSpPr>
          <p:nvPr>
            <p:ph type="title"/>
          </p:nvPr>
        </p:nvSpPr>
        <p:spPr>
          <a:xfrm>
            <a:off x="5831800" y="1259000"/>
            <a:ext cx="3300400" cy="865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4667"/>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201" name="Google Shape;201;p27"/>
          <p:cNvSpPr txBox="1">
            <a:spLocks noGrp="1"/>
          </p:cNvSpPr>
          <p:nvPr>
            <p:ph type="title" idx="2" hasCustomPrompt="1"/>
          </p:nvPr>
        </p:nvSpPr>
        <p:spPr>
          <a:xfrm>
            <a:off x="3059800" y="1462200"/>
            <a:ext cx="2201200" cy="1304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9333">
                <a:solidFill>
                  <a:schemeClr val="accent1"/>
                </a:solidFill>
              </a:defRPr>
            </a:lvl1pPr>
            <a:lvl2pPr lvl="1" rtl="0">
              <a:spcBef>
                <a:spcPts val="0"/>
              </a:spcBef>
              <a:spcAft>
                <a:spcPts val="0"/>
              </a:spcAft>
              <a:buSzPts val="6000"/>
              <a:buNone/>
              <a:defRPr sz="8000" b="1"/>
            </a:lvl2pPr>
            <a:lvl3pPr lvl="2" rtl="0">
              <a:spcBef>
                <a:spcPts val="0"/>
              </a:spcBef>
              <a:spcAft>
                <a:spcPts val="0"/>
              </a:spcAft>
              <a:buSzPts val="6000"/>
              <a:buNone/>
              <a:defRPr sz="8000" b="1"/>
            </a:lvl3pPr>
            <a:lvl4pPr lvl="3" rtl="0">
              <a:spcBef>
                <a:spcPts val="0"/>
              </a:spcBef>
              <a:spcAft>
                <a:spcPts val="0"/>
              </a:spcAft>
              <a:buSzPts val="6000"/>
              <a:buNone/>
              <a:defRPr sz="8000" b="1"/>
            </a:lvl4pPr>
            <a:lvl5pPr lvl="4" rtl="0">
              <a:spcBef>
                <a:spcPts val="0"/>
              </a:spcBef>
              <a:spcAft>
                <a:spcPts val="0"/>
              </a:spcAft>
              <a:buSzPts val="6000"/>
              <a:buNone/>
              <a:defRPr sz="8000" b="1"/>
            </a:lvl5pPr>
            <a:lvl6pPr lvl="5" rtl="0">
              <a:spcBef>
                <a:spcPts val="0"/>
              </a:spcBef>
              <a:spcAft>
                <a:spcPts val="0"/>
              </a:spcAft>
              <a:buSzPts val="6000"/>
              <a:buNone/>
              <a:defRPr sz="8000" b="1"/>
            </a:lvl6pPr>
            <a:lvl7pPr lvl="6" rtl="0">
              <a:spcBef>
                <a:spcPts val="0"/>
              </a:spcBef>
              <a:spcAft>
                <a:spcPts val="0"/>
              </a:spcAft>
              <a:buSzPts val="6000"/>
              <a:buNone/>
              <a:defRPr sz="8000" b="1"/>
            </a:lvl7pPr>
            <a:lvl8pPr lvl="7" rtl="0">
              <a:spcBef>
                <a:spcPts val="0"/>
              </a:spcBef>
              <a:spcAft>
                <a:spcPts val="0"/>
              </a:spcAft>
              <a:buSzPts val="6000"/>
              <a:buNone/>
              <a:defRPr sz="8000" b="1"/>
            </a:lvl8pPr>
            <a:lvl9pPr lvl="8" rtl="0">
              <a:spcBef>
                <a:spcPts val="0"/>
              </a:spcBef>
              <a:spcAft>
                <a:spcPts val="0"/>
              </a:spcAft>
              <a:buSzPts val="6000"/>
              <a:buNone/>
              <a:defRPr sz="8000" b="1"/>
            </a:lvl9pPr>
          </a:lstStyle>
          <a:p>
            <a:r>
              <a:t>xx%</a:t>
            </a:r>
          </a:p>
        </p:txBody>
      </p:sp>
      <p:sp>
        <p:nvSpPr>
          <p:cNvPr id="202" name="Google Shape;202;p27"/>
          <p:cNvSpPr txBox="1">
            <a:spLocks noGrp="1"/>
          </p:cNvSpPr>
          <p:nvPr>
            <p:ph type="subTitle" idx="1"/>
          </p:nvPr>
        </p:nvSpPr>
        <p:spPr>
          <a:xfrm>
            <a:off x="5831800" y="2124200"/>
            <a:ext cx="3300400" cy="83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67">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203" name="Google Shape;203;p2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4" name="Google Shape;204;p2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5" name="Google Shape;205;p2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6" name="Google Shape;206;p2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7" name="Google Shape;207;p27"/>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8" name="Google Shape;208;p27"/>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616751560"/>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matchingName="Title and text 3">
  <p:cSld name="Title and text 3">
    <p:spTree>
      <p:nvGrpSpPr>
        <p:cNvPr id="1" name="Shape 209"/>
        <p:cNvGrpSpPr/>
        <p:nvPr/>
      </p:nvGrpSpPr>
      <p:grpSpPr>
        <a:xfrm>
          <a:off x="0" y="0"/>
          <a:ext cx="0" cy="0"/>
          <a:chOff x="0" y="0"/>
          <a:chExt cx="0" cy="0"/>
        </a:xfrm>
      </p:grpSpPr>
      <p:sp>
        <p:nvSpPr>
          <p:cNvPr id="210" name="Google Shape;210;p28"/>
          <p:cNvSpPr txBox="1">
            <a:spLocks noGrp="1"/>
          </p:cNvSpPr>
          <p:nvPr>
            <p:ph type="title"/>
          </p:nvPr>
        </p:nvSpPr>
        <p:spPr>
          <a:xfrm>
            <a:off x="1391633" y="1230089"/>
            <a:ext cx="4164000" cy="3010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4667"/>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1" name="Google Shape;211;p28"/>
          <p:cNvSpPr txBox="1">
            <a:spLocks noGrp="1"/>
          </p:cNvSpPr>
          <p:nvPr>
            <p:ph type="subTitle" idx="1"/>
          </p:nvPr>
        </p:nvSpPr>
        <p:spPr>
          <a:xfrm>
            <a:off x="1391633" y="4481251"/>
            <a:ext cx="4018000" cy="10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212" name="Google Shape;212;p2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3" name="Google Shape;213;p2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4" name="Google Shape;214;p28"/>
          <p:cNvCxnSpPr/>
          <p:nvPr/>
        </p:nvCxnSpPr>
        <p:spPr>
          <a:xfrm>
            <a:off x="7096867" y="-107500"/>
            <a:ext cx="5340000" cy="2676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068737825"/>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matchingName="Title and text 4">
  <p:cSld name="Title and text 4">
    <p:spTree>
      <p:nvGrpSpPr>
        <p:cNvPr id="1" name="Shape 215"/>
        <p:cNvGrpSpPr/>
        <p:nvPr/>
      </p:nvGrpSpPr>
      <p:grpSpPr>
        <a:xfrm>
          <a:off x="0" y="0"/>
          <a:ext cx="0" cy="0"/>
          <a:chOff x="0" y="0"/>
          <a:chExt cx="0" cy="0"/>
        </a:xfrm>
      </p:grpSpPr>
      <p:sp>
        <p:nvSpPr>
          <p:cNvPr id="216" name="Google Shape;216;p29"/>
          <p:cNvSpPr txBox="1">
            <a:spLocks noGrp="1"/>
          </p:cNvSpPr>
          <p:nvPr>
            <p:ph type="title"/>
          </p:nvPr>
        </p:nvSpPr>
        <p:spPr>
          <a:xfrm>
            <a:off x="7081233" y="1283420"/>
            <a:ext cx="4164000" cy="3010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4667"/>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7" name="Google Shape;217;p29"/>
          <p:cNvSpPr txBox="1">
            <a:spLocks noGrp="1"/>
          </p:cNvSpPr>
          <p:nvPr>
            <p:ph type="subTitle" idx="1"/>
          </p:nvPr>
        </p:nvSpPr>
        <p:spPr>
          <a:xfrm>
            <a:off x="7081233" y="4534580"/>
            <a:ext cx="4018000" cy="10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867">
                <a:solidFill>
                  <a:schemeClr val="dk1"/>
                </a:solidFill>
              </a:defRPr>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218" name="Google Shape;218;p2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9" name="Google Shape;219;p2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20" name="Google Shape;220;p29"/>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1" name="Google Shape;221;p29"/>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2" name="Google Shape;222;p29"/>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3" name="Google Shape;223;p29"/>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915569050"/>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224"/>
        <p:cNvGrpSpPr/>
        <p:nvPr/>
      </p:nvGrpSpPr>
      <p:grpSpPr>
        <a:xfrm>
          <a:off x="0" y="0"/>
          <a:ext cx="0" cy="0"/>
          <a:chOff x="0" y="0"/>
          <a:chExt cx="0" cy="0"/>
        </a:xfrm>
      </p:grpSpPr>
      <p:sp>
        <p:nvSpPr>
          <p:cNvPr id="225" name="Google Shape;225;p30"/>
          <p:cNvSpPr txBox="1">
            <a:spLocks noGrp="1"/>
          </p:cNvSpPr>
          <p:nvPr>
            <p:ph type="subTitle" idx="1"/>
          </p:nvPr>
        </p:nvSpPr>
        <p:spPr>
          <a:xfrm>
            <a:off x="4678667"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26" name="Google Shape;226;p30"/>
          <p:cNvSpPr txBox="1">
            <a:spLocks noGrp="1"/>
          </p:cNvSpPr>
          <p:nvPr>
            <p:ph type="subTitle" idx="2"/>
          </p:nvPr>
        </p:nvSpPr>
        <p:spPr>
          <a:xfrm>
            <a:off x="4678700"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7" name="Google Shape;227;p30"/>
          <p:cNvSpPr txBox="1">
            <a:spLocks noGrp="1"/>
          </p:cNvSpPr>
          <p:nvPr>
            <p:ph type="subTitle" idx="3"/>
          </p:nvPr>
        </p:nvSpPr>
        <p:spPr>
          <a:xfrm>
            <a:off x="1270700"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28" name="Google Shape;228;p30"/>
          <p:cNvSpPr txBox="1">
            <a:spLocks noGrp="1"/>
          </p:cNvSpPr>
          <p:nvPr>
            <p:ph type="subTitle" idx="4"/>
          </p:nvPr>
        </p:nvSpPr>
        <p:spPr>
          <a:xfrm>
            <a:off x="1270833"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9" name="Google Shape;229;p30"/>
          <p:cNvSpPr txBox="1">
            <a:spLocks noGrp="1"/>
          </p:cNvSpPr>
          <p:nvPr>
            <p:ph type="subTitle" idx="5"/>
          </p:nvPr>
        </p:nvSpPr>
        <p:spPr>
          <a:xfrm>
            <a:off x="8086500"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0" name="Google Shape;230;p30"/>
          <p:cNvSpPr txBox="1">
            <a:spLocks noGrp="1"/>
          </p:cNvSpPr>
          <p:nvPr>
            <p:ph type="subTitle" idx="6"/>
          </p:nvPr>
        </p:nvSpPr>
        <p:spPr>
          <a:xfrm>
            <a:off x="8086500"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1" name="Google Shape;231;p30"/>
          <p:cNvSpPr txBox="1">
            <a:spLocks noGrp="1"/>
          </p:cNvSpPr>
          <p:nvPr>
            <p:ph type="title"/>
          </p:nvPr>
        </p:nvSpPr>
        <p:spPr>
          <a:xfrm>
            <a:off x="950967" y="593367"/>
            <a:ext cx="8874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32" name="Google Shape;232;p3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33" name="Google Shape;233;p3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537541621"/>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234"/>
        <p:cNvGrpSpPr/>
        <p:nvPr/>
      </p:nvGrpSpPr>
      <p:grpSpPr>
        <a:xfrm>
          <a:off x="0" y="0"/>
          <a:ext cx="0" cy="0"/>
          <a:chOff x="0" y="0"/>
          <a:chExt cx="0" cy="0"/>
        </a:xfrm>
      </p:grpSpPr>
      <p:sp>
        <p:nvSpPr>
          <p:cNvPr id="235" name="Google Shape;235;p31"/>
          <p:cNvSpPr txBox="1">
            <a:spLocks noGrp="1"/>
          </p:cNvSpPr>
          <p:nvPr>
            <p:ph type="subTitle" idx="1"/>
          </p:nvPr>
        </p:nvSpPr>
        <p:spPr>
          <a:xfrm>
            <a:off x="4678667"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6" name="Google Shape;236;p31"/>
          <p:cNvSpPr txBox="1">
            <a:spLocks noGrp="1"/>
          </p:cNvSpPr>
          <p:nvPr>
            <p:ph type="subTitle" idx="2"/>
          </p:nvPr>
        </p:nvSpPr>
        <p:spPr>
          <a:xfrm>
            <a:off x="4678700"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7" name="Google Shape;237;p31"/>
          <p:cNvSpPr txBox="1">
            <a:spLocks noGrp="1"/>
          </p:cNvSpPr>
          <p:nvPr>
            <p:ph type="subTitle" idx="3"/>
          </p:nvPr>
        </p:nvSpPr>
        <p:spPr>
          <a:xfrm>
            <a:off x="1270700"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8" name="Google Shape;238;p31"/>
          <p:cNvSpPr txBox="1">
            <a:spLocks noGrp="1"/>
          </p:cNvSpPr>
          <p:nvPr>
            <p:ph type="subTitle" idx="4"/>
          </p:nvPr>
        </p:nvSpPr>
        <p:spPr>
          <a:xfrm>
            <a:off x="1270833"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9" name="Google Shape;239;p31"/>
          <p:cNvSpPr txBox="1">
            <a:spLocks noGrp="1"/>
          </p:cNvSpPr>
          <p:nvPr>
            <p:ph type="subTitle" idx="5"/>
          </p:nvPr>
        </p:nvSpPr>
        <p:spPr>
          <a:xfrm>
            <a:off x="8086500"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0" name="Google Shape;240;p31"/>
          <p:cNvSpPr txBox="1">
            <a:spLocks noGrp="1"/>
          </p:cNvSpPr>
          <p:nvPr>
            <p:ph type="subTitle" idx="6"/>
          </p:nvPr>
        </p:nvSpPr>
        <p:spPr>
          <a:xfrm>
            <a:off x="8086500"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1" name="Google Shape;241;p31"/>
          <p:cNvSpPr txBox="1">
            <a:spLocks noGrp="1"/>
          </p:cNvSpPr>
          <p:nvPr>
            <p:ph type="title"/>
          </p:nvPr>
        </p:nvSpPr>
        <p:spPr>
          <a:xfrm>
            <a:off x="1659000" y="593367"/>
            <a:ext cx="8874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242" name="Google Shape;242;p31"/>
          <p:cNvSpPr txBox="1">
            <a:spLocks noGrp="1"/>
          </p:cNvSpPr>
          <p:nvPr>
            <p:ph type="subTitle" idx="7"/>
          </p:nvPr>
        </p:nvSpPr>
        <p:spPr>
          <a:xfrm>
            <a:off x="4678667"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3" name="Google Shape;243;p31"/>
          <p:cNvSpPr txBox="1">
            <a:spLocks noGrp="1"/>
          </p:cNvSpPr>
          <p:nvPr>
            <p:ph type="subTitle" idx="8"/>
          </p:nvPr>
        </p:nvSpPr>
        <p:spPr>
          <a:xfrm>
            <a:off x="4678700"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4" name="Google Shape;244;p31"/>
          <p:cNvSpPr txBox="1">
            <a:spLocks noGrp="1"/>
          </p:cNvSpPr>
          <p:nvPr>
            <p:ph type="subTitle" idx="9"/>
          </p:nvPr>
        </p:nvSpPr>
        <p:spPr>
          <a:xfrm>
            <a:off x="12707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5" name="Google Shape;245;p31"/>
          <p:cNvSpPr txBox="1">
            <a:spLocks noGrp="1"/>
          </p:cNvSpPr>
          <p:nvPr>
            <p:ph type="subTitle" idx="13"/>
          </p:nvPr>
        </p:nvSpPr>
        <p:spPr>
          <a:xfrm>
            <a:off x="1270833"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6" name="Google Shape;246;p31"/>
          <p:cNvSpPr txBox="1">
            <a:spLocks noGrp="1"/>
          </p:cNvSpPr>
          <p:nvPr>
            <p:ph type="subTitle" idx="14"/>
          </p:nvPr>
        </p:nvSpPr>
        <p:spPr>
          <a:xfrm>
            <a:off x="80865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7" name="Google Shape;247;p31"/>
          <p:cNvSpPr txBox="1">
            <a:spLocks noGrp="1"/>
          </p:cNvSpPr>
          <p:nvPr>
            <p:ph type="subTitle" idx="15"/>
          </p:nvPr>
        </p:nvSpPr>
        <p:spPr>
          <a:xfrm>
            <a:off x="8086500"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248" name="Google Shape;248;p3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49" name="Google Shape;249;p3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50" name="Google Shape;250;p31"/>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51" name="Google Shape;251;p31"/>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417218162"/>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matchingName="Title and six columns 1 -">
  <p:cSld name="Title and six columns 1 -">
    <p:spTree>
      <p:nvGrpSpPr>
        <p:cNvPr id="1" name="Shape 252"/>
        <p:cNvGrpSpPr/>
        <p:nvPr/>
      </p:nvGrpSpPr>
      <p:grpSpPr>
        <a:xfrm>
          <a:off x="0" y="0"/>
          <a:ext cx="0" cy="0"/>
          <a:chOff x="0" y="0"/>
          <a:chExt cx="0" cy="0"/>
        </a:xfrm>
      </p:grpSpPr>
      <p:sp>
        <p:nvSpPr>
          <p:cNvPr id="253" name="Google Shape;253;p32"/>
          <p:cNvSpPr txBox="1">
            <a:spLocks noGrp="1"/>
          </p:cNvSpPr>
          <p:nvPr>
            <p:ph type="subTitle" idx="1"/>
          </p:nvPr>
        </p:nvSpPr>
        <p:spPr>
          <a:xfrm>
            <a:off x="45520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4" name="Google Shape;254;p32"/>
          <p:cNvSpPr txBox="1">
            <a:spLocks noGrp="1"/>
          </p:cNvSpPr>
          <p:nvPr>
            <p:ph type="subTitle" idx="2"/>
          </p:nvPr>
        </p:nvSpPr>
        <p:spPr>
          <a:xfrm>
            <a:off x="47522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5" name="Google Shape;255;p32"/>
          <p:cNvSpPr txBox="1">
            <a:spLocks noGrp="1"/>
          </p:cNvSpPr>
          <p:nvPr>
            <p:ph type="subTitle" idx="3"/>
          </p:nvPr>
        </p:nvSpPr>
        <p:spPr>
          <a:xfrm>
            <a:off x="9409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6" name="Google Shape;256;p32"/>
          <p:cNvSpPr txBox="1">
            <a:spLocks noGrp="1"/>
          </p:cNvSpPr>
          <p:nvPr>
            <p:ph type="subTitle" idx="4"/>
          </p:nvPr>
        </p:nvSpPr>
        <p:spPr>
          <a:xfrm>
            <a:off x="11411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7" name="Google Shape;257;p32"/>
          <p:cNvSpPr txBox="1">
            <a:spLocks noGrp="1"/>
          </p:cNvSpPr>
          <p:nvPr>
            <p:ph type="subTitle" idx="5"/>
          </p:nvPr>
        </p:nvSpPr>
        <p:spPr>
          <a:xfrm>
            <a:off x="8163100"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8" name="Google Shape;258;p32"/>
          <p:cNvSpPr txBox="1">
            <a:spLocks noGrp="1"/>
          </p:cNvSpPr>
          <p:nvPr>
            <p:ph type="subTitle" idx="6"/>
          </p:nvPr>
        </p:nvSpPr>
        <p:spPr>
          <a:xfrm>
            <a:off x="8363300"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9" name="Google Shape;259;p32"/>
          <p:cNvSpPr txBox="1">
            <a:spLocks noGrp="1"/>
          </p:cNvSpPr>
          <p:nvPr>
            <p:ph type="subTitle" idx="7"/>
          </p:nvPr>
        </p:nvSpPr>
        <p:spPr>
          <a:xfrm>
            <a:off x="4552067"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0" name="Google Shape;260;p32"/>
          <p:cNvSpPr txBox="1">
            <a:spLocks noGrp="1"/>
          </p:cNvSpPr>
          <p:nvPr>
            <p:ph type="subTitle" idx="8"/>
          </p:nvPr>
        </p:nvSpPr>
        <p:spPr>
          <a:xfrm>
            <a:off x="4752267"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1" name="Google Shape;261;p32"/>
          <p:cNvSpPr txBox="1">
            <a:spLocks noGrp="1"/>
          </p:cNvSpPr>
          <p:nvPr>
            <p:ph type="subTitle" idx="9"/>
          </p:nvPr>
        </p:nvSpPr>
        <p:spPr>
          <a:xfrm>
            <a:off x="940967"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2" name="Google Shape;262;p32"/>
          <p:cNvSpPr txBox="1">
            <a:spLocks noGrp="1"/>
          </p:cNvSpPr>
          <p:nvPr>
            <p:ph type="subTitle" idx="13"/>
          </p:nvPr>
        </p:nvSpPr>
        <p:spPr>
          <a:xfrm>
            <a:off x="1141167"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3" name="Google Shape;263;p32"/>
          <p:cNvSpPr txBox="1">
            <a:spLocks noGrp="1"/>
          </p:cNvSpPr>
          <p:nvPr>
            <p:ph type="subTitle" idx="14"/>
          </p:nvPr>
        </p:nvSpPr>
        <p:spPr>
          <a:xfrm>
            <a:off x="8163100"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4" name="Google Shape;264;p32"/>
          <p:cNvSpPr txBox="1">
            <a:spLocks noGrp="1"/>
          </p:cNvSpPr>
          <p:nvPr>
            <p:ph type="subTitle" idx="15"/>
          </p:nvPr>
        </p:nvSpPr>
        <p:spPr>
          <a:xfrm>
            <a:off x="8363300"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5" name="Google Shape;265;p32"/>
          <p:cNvSpPr txBox="1">
            <a:spLocks noGrp="1"/>
          </p:cNvSpPr>
          <p:nvPr>
            <p:ph type="title"/>
          </p:nvPr>
        </p:nvSpPr>
        <p:spPr>
          <a:xfrm>
            <a:off x="950967" y="593367"/>
            <a:ext cx="8107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66" name="Google Shape;266;p3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67" name="Google Shape;267;p3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310467841"/>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matchingName="Title and five columns">
  <p:cSld name="Title and five columns">
    <p:spTree>
      <p:nvGrpSpPr>
        <p:cNvPr id="1" name="Shape 268"/>
        <p:cNvGrpSpPr/>
        <p:nvPr/>
      </p:nvGrpSpPr>
      <p:grpSpPr>
        <a:xfrm>
          <a:off x="0" y="0"/>
          <a:ext cx="0" cy="0"/>
          <a:chOff x="0" y="0"/>
          <a:chExt cx="0" cy="0"/>
        </a:xfrm>
      </p:grpSpPr>
      <p:sp>
        <p:nvSpPr>
          <p:cNvPr id="269" name="Google Shape;269;p33"/>
          <p:cNvSpPr txBox="1">
            <a:spLocks noGrp="1"/>
          </p:cNvSpPr>
          <p:nvPr>
            <p:ph type="subTitle" idx="1"/>
          </p:nvPr>
        </p:nvSpPr>
        <p:spPr>
          <a:xfrm>
            <a:off x="45520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0" name="Google Shape;270;p33"/>
          <p:cNvSpPr txBox="1">
            <a:spLocks noGrp="1"/>
          </p:cNvSpPr>
          <p:nvPr>
            <p:ph type="subTitle" idx="2"/>
          </p:nvPr>
        </p:nvSpPr>
        <p:spPr>
          <a:xfrm>
            <a:off x="47522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1" name="Google Shape;271;p33"/>
          <p:cNvSpPr txBox="1">
            <a:spLocks noGrp="1"/>
          </p:cNvSpPr>
          <p:nvPr>
            <p:ph type="subTitle" idx="3"/>
          </p:nvPr>
        </p:nvSpPr>
        <p:spPr>
          <a:xfrm>
            <a:off x="9409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2" name="Google Shape;272;p33"/>
          <p:cNvSpPr txBox="1">
            <a:spLocks noGrp="1"/>
          </p:cNvSpPr>
          <p:nvPr>
            <p:ph type="subTitle" idx="4"/>
          </p:nvPr>
        </p:nvSpPr>
        <p:spPr>
          <a:xfrm>
            <a:off x="11411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3" name="Google Shape;273;p33"/>
          <p:cNvSpPr txBox="1">
            <a:spLocks noGrp="1"/>
          </p:cNvSpPr>
          <p:nvPr>
            <p:ph type="subTitle" idx="5"/>
          </p:nvPr>
        </p:nvSpPr>
        <p:spPr>
          <a:xfrm>
            <a:off x="8163100"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4" name="Google Shape;274;p33"/>
          <p:cNvSpPr txBox="1">
            <a:spLocks noGrp="1"/>
          </p:cNvSpPr>
          <p:nvPr>
            <p:ph type="subTitle" idx="6"/>
          </p:nvPr>
        </p:nvSpPr>
        <p:spPr>
          <a:xfrm>
            <a:off x="8363300"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5" name="Google Shape;275;p33"/>
          <p:cNvSpPr txBox="1">
            <a:spLocks noGrp="1"/>
          </p:cNvSpPr>
          <p:nvPr>
            <p:ph type="subTitle" idx="7"/>
          </p:nvPr>
        </p:nvSpPr>
        <p:spPr>
          <a:xfrm>
            <a:off x="2746484" y="41980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6" name="Google Shape;276;p33"/>
          <p:cNvSpPr txBox="1">
            <a:spLocks noGrp="1"/>
          </p:cNvSpPr>
          <p:nvPr>
            <p:ph type="subTitle" idx="8"/>
          </p:nvPr>
        </p:nvSpPr>
        <p:spPr>
          <a:xfrm>
            <a:off x="2946684" y="47529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7" name="Google Shape;277;p33"/>
          <p:cNvSpPr txBox="1">
            <a:spLocks noGrp="1"/>
          </p:cNvSpPr>
          <p:nvPr>
            <p:ph type="subTitle" idx="9"/>
          </p:nvPr>
        </p:nvSpPr>
        <p:spPr>
          <a:xfrm>
            <a:off x="6357517" y="41980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8" name="Google Shape;278;p33"/>
          <p:cNvSpPr txBox="1">
            <a:spLocks noGrp="1"/>
          </p:cNvSpPr>
          <p:nvPr>
            <p:ph type="subTitle" idx="13"/>
          </p:nvPr>
        </p:nvSpPr>
        <p:spPr>
          <a:xfrm>
            <a:off x="6557717" y="47529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9" name="Google Shape;279;p33"/>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80" name="Google Shape;280;p3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1" name="Google Shape;281;p3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2" name="Google Shape;282;p33"/>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3" name="Google Shape;283;p33"/>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803195154"/>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matchingName="Title only 3">
  <p:cSld name="Title only 3">
    <p:spTree>
      <p:nvGrpSpPr>
        <p:cNvPr id="1" name="Shape 284"/>
        <p:cNvGrpSpPr/>
        <p:nvPr/>
      </p:nvGrpSpPr>
      <p:grpSpPr>
        <a:xfrm>
          <a:off x="0" y="0"/>
          <a:ext cx="0" cy="0"/>
          <a:chOff x="0" y="0"/>
          <a:chExt cx="0" cy="0"/>
        </a:xfrm>
      </p:grpSpPr>
      <p:sp>
        <p:nvSpPr>
          <p:cNvPr id="285" name="Google Shape;285;p34"/>
          <p:cNvSpPr txBox="1">
            <a:spLocks noGrp="1"/>
          </p:cNvSpPr>
          <p:nvPr>
            <p:ph type="title"/>
          </p:nvPr>
        </p:nvSpPr>
        <p:spPr>
          <a:xfrm>
            <a:off x="954967" y="1430667"/>
            <a:ext cx="7520800" cy="3808800"/>
          </a:xfrm>
          <a:prstGeom prst="rect">
            <a:avLst/>
          </a:prstGeom>
        </p:spPr>
        <p:txBody>
          <a:bodyPr spcFirstLastPara="1" wrap="square" lIns="91425" tIns="91425" rIns="91425" bIns="91425" anchor="t" anchorCtr="0">
            <a:noAutofit/>
          </a:bodyPr>
          <a:lstStyle>
            <a:lvl1pPr lvl="0" rtl="0">
              <a:spcBef>
                <a:spcPts val="0"/>
              </a:spcBef>
              <a:spcAft>
                <a:spcPts val="0"/>
              </a:spcAft>
              <a:buSzPts val="4800"/>
              <a:buNone/>
              <a:defRPr sz="128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cxnSp>
        <p:nvCxnSpPr>
          <p:cNvPr id="286" name="Google Shape;286;p3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7" name="Google Shape;287;p3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8" name="Google Shape;288;p34"/>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9" name="Google Shape;289;p34"/>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0" name="Google Shape;290;p34"/>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1" name="Google Shape;291;p34"/>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589918592"/>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matchingName="Title and four columns 1">
  <p:cSld name="Title and four columns 1">
    <p:spTree>
      <p:nvGrpSpPr>
        <p:cNvPr id="1" name="Shape 292"/>
        <p:cNvGrpSpPr/>
        <p:nvPr/>
      </p:nvGrpSpPr>
      <p:grpSpPr>
        <a:xfrm>
          <a:off x="0" y="0"/>
          <a:ext cx="0" cy="0"/>
          <a:chOff x="0" y="0"/>
          <a:chExt cx="0" cy="0"/>
        </a:xfrm>
      </p:grpSpPr>
      <p:sp>
        <p:nvSpPr>
          <p:cNvPr id="293" name="Google Shape;293;p35"/>
          <p:cNvSpPr txBox="1">
            <a:spLocks noGrp="1"/>
          </p:cNvSpPr>
          <p:nvPr>
            <p:ph type="subTitle" idx="1"/>
          </p:nvPr>
        </p:nvSpPr>
        <p:spPr>
          <a:xfrm>
            <a:off x="6555800" y="2525600"/>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4" name="Google Shape;294;p35"/>
          <p:cNvSpPr txBox="1">
            <a:spLocks noGrp="1"/>
          </p:cNvSpPr>
          <p:nvPr>
            <p:ph type="subTitle" idx="2"/>
          </p:nvPr>
        </p:nvSpPr>
        <p:spPr>
          <a:xfrm>
            <a:off x="6745200" y="306196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5" name="Google Shape;295;p35"/>
          <p:cNvSpPr txBox="1">
            <a:spLocks noGrp="1"/>
          </p:cNvSpPr>
          <p:nvPr>
            <p:ph type="subTitle" idx="3"/>
          </p:nvPr>
        </p:nvSpPr>
        <p:spPr>
          <a:xfrm>
            <a:off x="2548200" y="2525600"/>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6" name="Google Shape;296;p35"/>
          <p:cNvSpPr txBox="1">
            <a:spLocks noGrp="1"/>
          </p:cNvSpPr>
          <p:nvPr>
            <p:ph type="subTitle" idx="4"/>
          </p:nvPr>
        </p:nvSpPr>
        <p:spPr>
          <a:xfrm>
            <a:off x="2737733" y="306196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7" name="Google Shape;297;p35"/>
          <p:cNvSpPr txBox="1">
            <a:spLocks noGrp="1"/>
          </p:cNvSpPr>
          <p:nvPr>
            <p:ph type="subTitle" idx="5"/>
          </p:nvPr>
        </p:nvSpPr>
        <p:spPr>
          <a:xfrm>
            <a:off x="6555800" y="4705203"/>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8" name="Google Shape;298;p35"/>
          <p:cNvSpPr txBox="1">
            <a:spLocks noGrp="1"/>
          </p:cNvSpPr>
          <p:nvPr>
            <p:ph type="subTitle" idx="6"/>
          </p:nvPr>
        </p:nvSpPr>
        <p:spPr>
          <a:xfrm>
            <a:off x="6745200" y="523164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9" name="Google Shape;299;p35"/>
          <p:cNvSpPr txBox="1">
            <a:spLocks noGrp="1"/>
          </p:cNvSpPr>
          <p:nvPr>
            <p:ph type="subTitle" idx="7"/>
          </p:nvPr>
        </p:nvSpPr>
        <p:spPr>
          <a:xfrm>
            <a:off x="2548200" y="4705203"/>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0" name="Google Shape;300;p35"/>
          <p:cNvSpPr txBox="1">
            <a:spLocks noGrp="1"/>
          </p:cNvSpPr>
          <p:nvPr>
            <p:ph type="subTitle" idx="8"/>
          </p:nvPr>
        </p:nvSpPr>
        <p:spPr>
          <a:xfrm>
            <a:off x="2737600" y="523164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1" name="Google Shape;301;p35"/>
          <p:cNvSpPr txBox="1">
            <a:spLocks noGrp="1"/>
          </p:cNvSpPr>
          <p:nvPr>
            <p:ph type="title"/>
          </p:nvPr>
        </p:nvSpPr>
        <p:spPr>
          <a:xfrm>
            <a:off x="950967" y="593367"/>
            <a:ext cx="8640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02" name="Google Shape;302;p3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03" name="Google Shape;303;p3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3604407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Numbers and text 2">
  <p:cSld name="Numbers and text 2">
    <p:spTree>
      <p:nvGrpSpPr>
        <p:cNvPr id="1" name="Shape 380"/>
        <p:cNvGrpSpPr/>
        <p:nvPr/>
      </p:nvGrpSpPr>
      <p:grpSpPr>
        <a:xfrm>
          <a:off x="0" y="0"/>
          <a:ext cx="0" cy="0"/>
          <a:chOff x="0" y="0"/>
          <a:chExt cx="0" cy="0"/>
        </a:xfrm>
      </p:grpSpPr>
      <p:sp>
        <p:nvSpPr>
          <p:cNvPr id="381" name="Google Shape;381;p42"/>
          <p:cNvSpPr txBox="1">
            <a:spLocks noGrp="1"/>
          </p:cNvSpPr>
          <p:nvPr>
            <p:ph type="subTitle" idx="1"/>
          </p:nvPr>
        </p:nvSpPr>
        <p:spPr>
          <a:xfrm>
            <a:off x="7600812" y="2779025"/>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2" name="Google Shape;382;p42"/>
          <p:cNvSpPr txBox="1">
            <a:spLocks noGrp="1"/>
          </p:cNvSpPr>
          <p:nvPr>
            <p:ph type="subTitle" idx="2"/>
          </p:nvPr>
        </p:nvSpPr>
        <p:spPr>
          <a:xfrm>
            <a:off x="7600828" y="3315392"/>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133">
                <a:solidFill>
                  <a:schemeClr val="dk1"/>
                </a:solidFill>
                <a:latin typeface="Mako"/>
                <a:ea typeface="Mako"/>
                <a:cs typeface="Mako"/>
                <a:sym typeface="Mak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3" name="Google Shape;383;p42"/>
          <p:cNvSpPr txBox="1">
            <a:spLocks noGrp="1"/>
          </p:cNvSpPr>
          <p:nvPr>
            <p:ph type="subTitle" idx="3"/>
          </p:nvPr>
        </p:nvSpPr>
        <p:spPr>
          <a:xfrm>
            <a:off x="2631984" y="1202845"/>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4" name="Google Shape;384;p42"/>
          <p:cNvSpPr txBox="1">
            <a:spLocks noGrp="1"/>
          </p:cNvSpPr>
          <p:nvPr>
            <p:ph type="subTitle" idx="4"/>
          </p:nvPr>
        </p:nvSpPr>
        <p:spPr>
          <a:xfrm>
            <a:off x="2631984" y="1739213"/>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133">
                <a:solidFill>
                  <a:schemeClr val="dk1"/>
                </a:solidFill>
                <a:latin typeface="Mako"/>
                <a:ea typeface="Mako"/>
                <a:cs typeface="Mako"/>
                <a:sym typeface="Mak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5" name="Google Shape;385;p42"/>
          <p:cNvSpPr txBox="1">
            <a:spLocks noGrp="1"/>
          </p:cNvSpPr>
          <p:nvPr>
            <p:ph type="subTitle" idx="5"/>
          </p:nvPr>
        </p:nvSpPr>
        <p:spPr>
          <a:xfrm>
            <a:off x="2631984" y="4387833"/>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6" name="Google Shape;386;p42"/>
          <p:cNvSpPr txBox="1">
            <a:spLocks noGrp="1"/>
          </p:cNvSpPr>
          <p:nvPr>
            <p:ph type="subTitle" idx="6"/>
          </p:nvPr>
        </p:nvSpPr>
        <p:spPr>
          <a:xfrm>
            <a:off x="2631984" y="4932865"/>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87" name="Google Shape;387;p4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88" name="Google Shape;388;p4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89" name="Google Shape;389;p42"/>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90" name="Google Shape;390;p42"/>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91" name="Google Shape;391;p42"/>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92" name="Google Shape;392;p42"/>
          <p:cNvSpPr txBox="1">
            <a:spLocks noGrp="1"/>
          </p:cNvSpPr>
          <p:nvPr>
            <p:ph type="title" hasCustomPrompt="1"/>
          </p:nvPr>
        </p:nvSpPr>
        <p:spPr>
          <a:xfrm>
            <a:off x="977333" y="1485933"/>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93" name="Google Shape;393;p42"/>
          <p:cNvSpPr txBox="1">
            <a:spLocks noGrp="1"/>
          </p:cNvSpPr>
          <p:nvPr>
            <p:ph type="title" idx="7" hasCustomPrompt="1"/>
          </p:nvPr>
        </p:nvSpPr>
        <p:spPr>
          <a:xfrm>
            <a:off x="977333" y="4670900"/>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94" name="Google Shape;394;p42"/>
          <p:cNvSpPr txBox="1">
            <a:spLocks noGrp="1"/>
          </p:cNvSpPr>
          <p:nvPr>
            <p:ph type="title" idx="8" hasCustomPrompt="1"/>
          </p:nvPr>
        </p:nvSpPr>
        <p:spPr>
          <a:xfrm>
            <a:off x="5921336" y="3035317"/>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Tree>
    <p:extLst>
      <p:ext uri="{BB962C8B-B14F-4D97-AF65-F5344CB8AC3E}">
        <p14:creationId xmlns:p14="http://schemas.microsoft.com/office/powerpoint/2010/main" val="2843514560"/>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matchingName="Title and three columns 1">
  <p:cSld name="Title and three columns 1">
    <p:spTree>
      <p:nvGrpSpPr>
        <p:cNvPr id="1" name="Shape 304"/>
        <p:cNvGrpSpPr/>
        <p:nvPr/>
      </p:nvGrpSpPr>
      <p:grpSpPr>
        <a:xfrm>
          <a:off x="0" y="0"/>
          <a:ext cx="0" cy="0"/>
          <a:chOff x="0" y="0"/>
          <a:chExt cx="0" cy="0"/>
        </a:xfrm>
      </p:grpSpPr>
      <p:sp>
        <p:nvSpPr>
          <p:cNvPr id="305" name="Google Shape;305;p36"/>
          <p:cNvSpPr txBox="1">
            <a:spLocks noGrp="1"/>
          </p:cNvSpPr>
          <p:nvPr>
            <p:ph type="subTitle" idx="1"/>
          </p:nvPr>
        </p:nvSpPr>
        <p:spPr>
          <a:xfrm>
            <a:off x="4762567"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6" name="Google Shape;306;p36"/>
          <p:cNvSpPr txBox="1">
            <a:spLocks noGrp="1"/>
          </p:cNvSpPr>
          <p:nvPr>
            <p:ph type="subTitle" idx="2"/>
          </p:nvPr>
        </p:nvSpPr>
        <p:spPr>
          <a:xfrm>
            <a:off x="4762567"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7" name="Google Shape;307;p36"/>
          <p:cNvSpPr txBox="1">
            <a:spLocks noGrp="1"/>
          </p:cNvSpPr>
          <p:nvPr>
            <p:ph type="subTitle" idx="3"/>
          </p:nvPr>
        </p:nvSpPr>
        <p:spPr>
          <a:xfrm>
            <a:off x="1451200"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8" name="Google Shape;308;p36"/>
          <p:cNvSpPr txBox="1">
            <a:spLocks noGrp="1"/>
          </p:cNvSpPr>
          <p:nvPr>
            <p:ph type="subTitle" idx="4"/>
          </p:nvPr>
        </p:nvSpPr>
        <p:spPr>
          <a:xfrm>
            <a:off x="1451200"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9" name="Google Shape;309;p36"/>
          <p:cNvSpPr txBox="1">
            <a:spLocks noGrp="1"/>
          </p:cNvSpPr>
          <p:nvPr>
            <p:ph type="subTitle" idx="5"/>
          </p:nvPr>
        </p:nvSpPr>
        <p:spPr>
          <a:xfrm>
            <a:off x="8073933"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10" name="Google Shape;310;p36"/>
          <p:cNvSpPr txBox="1">
            <a:spLocks noGrp="1"/>
          </p:cNvSpPr>
          <p:nvPr>
            <p:ph type="subTitle" idx="6"/>
          </p:nvPr>
        </p:nvSpPr>
        <p:spPr>
          <a:xfrm>
            <a:off x="8073933"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11" name="Google Shape;311;p36"/>
          <p:cNvSpPr txBox="1">
            <a:spLocks noGrp="1"/>
          </p:cNvSpPr>
          <p:nvPr>
            <p:ph type="title"/>
          </p:nvPr>
        </p:nvSpPr>
        <p:spPr>
          <a:xfrm>
            <a:off x="950967" y="593367"/>
            <a:ext cx="7356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12" name="Google Shape;312;p3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3" name="Google Shape;313;p3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4" name="Google Shape;314;p36"/>
          <p:cNvCxnSpPr/>
          <p:nvPr/>
        </p:nvCxnSpPr>
        <p:spPr>
          <a:xfrm>
            <a:off x="9912233" y="-1674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143766400"/>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matchingName="Numbers and text ">
  <p:cSld name="Numbers and text ">
    <p:spTree>
      <p:nvGrpSpPr>
        <p:cNvPr id="1" name="Shape 315"/>
        <p:cNvGrpSpPr/>
        <p:nvPr/>
      </p:nvGrpSpPr>
      <p:grpSpPr>
        <a:xfrm>
          <a:off x="0" y="0"/>
          <a:ext cx="0" cy="0"/>
          <a:chOff x="0" y="0"/>
          <a:chExt cx="0" cy="0"/>
        </a:xfrm>
      </p:grpSpPr>
      <p:cxnSp>
        <p:nvCxnSpPr>
          <p:cNvPr id="316" name="Google Shape;316;p3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7" name="Google Shape;317;p3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8" name="Google Shape;318;p3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19" name="Google Shape;319;p3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20" name="Google Shape;320;p37"/>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21" name="Google Shape;321;p37"/>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22" name="Google Shape;322;p37"/>
          <p:cNvSpPr txBox="1">
            <a:spLocks noGrp="1"/>
          </p:cNvSpPr>
          <p:nvPr>
            <p:ph type="title"/>
          </p:nvPr>
        </p:nvSpPr>
        <p:spPr>
          <a:xfrm>
            <a:off x="3706800" y="593367"/>
            <a:ext cx="4778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23" name="Google Shape;323;p37"/>
          <p:cNvSpPr txBox="1">
            <a:spLocks noGrp="1"/>
          </p:cNvSpPr>
          <p:nvPr>
            <p:ph type="subTitle" idx="1"/>
          </p:nvPr>
        </p:nvSpPr>
        <p:spPr>
          <a:xfrm>
            <a:off x="7075533" y="2280253"/>
            <a:ext cx="3314800" cy="53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4" name="Google Shape;324;p37"/>
          <p:cNvSpPr txBox="1">
            <a:spLocks noGrp="1"/>
          </p:cNvSpPr>
          <p:nvPr>
            <p:ph type="subTitle" idx="2"/>
          </p:nvPr>
        </p:nvSpPr>
        <p:spPr>
          <a:xfrm>
            <a:off x="7075533" y="2814956"/>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5" name="Google Shape;325;p37"/>
          <p:cNvSpPr txBox="1">
            <a:spLocks noGrp="1"/>
          </p:cNvSpPr>
          <p:nvPr>
            <p:ph type="subTitle" idx="3"/>
          </p:nvPr>
        </p:nvSpPr>
        <p:spPr>
          <a:xfrm>
            <a:off x="1801667" y="2280253"/>
            <a:ext cx="3314800" cy="53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6" name="Google Shape;326;p37"/>
          <p:cNvSpPr txBox="1">
            <a:spLocks noGrp="1"/>
          </p:cNvSpPr>
          <p:nvPr>
            <p:ph type="subTitle" idx="4"/>
          </p:nvPr>
        </p:nvSpPr>
        <p:spPr>
          <a:xfrm>
            <a:off x="1801667" y="2814956"/>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7" name="Google Shape;327;p37"/>
          <p:cNvSpPr txBox="1">
            <a:spLocks noGrp="1"/>
          </p:cNvSpPr>
          <p:nvPr>
            <p:ph type="subTitle" idx="5"/>
          </p:nvPr>
        </p:nvSpPr>
        <p:spPr>
          <a:xfrm>
            <a:off x="7075533" y="4736157"/>
            <a:ext cx="3314800" cy="61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8" name="Google Shape;328;p37"/>
          <p:cNvSpPr txBox="1">
            <a:spLocks noGrp="1"/>
          </p:cNvSpPr>
          <p:nvPr>
            <p:ph type="subTitle" idx="6"/>
          </p:nvPr>
        </p:nvSpPr>
        <p:spPr>
          <a:xfrm>
            <a:off x="7075533" y="5261983"/>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9" name="Google Shape;329;p37"/>
          <p:cNvSpPr txBox="1">
            <a:spLocks noGrp="1"/>
          </p:cNvSpPr>
          <p:nvPr>
            <p:ph type="subTitle" idx="7"/>
          </p:nvPr>
        </p:nvSpPr>
        <p:spPr>
          <a:xfrm>
            <a:off x="1801667" y="4736157"/>
            <a:ext cx="3314800" cy="61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30" name="Google Shape;330;p37"/>
          <p:cNvSpPr txBox="1">
            <a:spLocks noGrp="1"/>
          </p:cNvSpPr>
          <p:nvPr>
            <p:ph type="subTitle" idx="8"/>
          </p:nvPr>
        </p:nvSpPr>
        <p:spPr>
          <a:xfrm>
            <a:off x="1801733" y="5261983"/>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31" name="Google Shape;331;p37"/>
          <p:cNvSpPr txBox="1">
            <a:spLocks noGrp="1"/>
          </p:cNvSpPr>
          <p:nvPr>
            <p:ph type="title" idx="9" hasCustomPrompt="1"/>
          </p:nvPr>
        </p:nvSpPr>
        <p:spPr>
          <a:xfrm>
            <a:off x="1801667" y="1508567"/>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2" name="Google Shape;332;p37"/>
          <p:cNvSpPr txBox="1">
            <a:spLocks noGrp="1"/>
          </p:cNvSpPr>
          <p:nvPr>
            <p:ph type="title" idx="13" hasCustomPrompt="1"/>
          </p:nvPr>
        </p:nvSpPr>
        <p:spPr>
          <a:xfrm>
            <a:off x="7075533" y="1508567"/>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3" name="Google Shape;333;p37"/>
          <p:cNvSpPr txBox="1">
            <a:spLocks noGrp="1"/>
          </p:cNvSpPr>
          <p:nvPr>
            <p:ph type="title" idx="14" hasCustomPrompt="1"/>
          </p:nvPr>
        </p:nvSpPr>
        <p:spPr>
          <a:xfrm>
            <a:off x="1801733" y="3952751"/>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4" name="Google Shape;334;p37"/>
          <p:cNvSpPr txBox="1">
            <a:spLocks noGrp="1"/>
          </p:cNvSpPr>
          <p:nvPr>
            <p:ph type="title" idx="15" hasCustomPrompt="1"/>
          </p:nvPr>
        </p:nvSpPr>
        <p:spPr>
          <a:xfrm>
            <a:off x="7075533" y="3952751"/>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Tree>
    <p:extLst>
      <p:ext uri="{BB962C8B-B14F-4D97-AF65-F5344CB8AC3E}">
        <p14:creationId xmlns:p14="http://schemas.microsoft.com/office/powerpoint/2010/main" val="3426625045"/>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matchingName="Title and three columns 2">
  <p:cSld name="Title and three columns 2">
    <p:spTree>
      <p:nvGrpSpPr>
        <p:cNvPr id="1" name="Shape 335"/>
        <p:cNvGrpSpPr/>
        <p:nvPr/>
      </p:nvGrpSpPr>
      <p:grpSpPr>
        <a:xfrm>
          <a:off x="0" y="0"/>
          <a:ext cx="0" cy="0"/>
          <a:chOff x="0" y="0"/>
          <a:chExt cx="0" cy="0"/>
        </a:xfrm>
      </p:grpSpPr>
      <p:sp>
        <p:nvSpPr>
          <p:cNvPr id="336" name="Google Shape;336;p38"/>
          <p:cNvSpPr txBox="1">
            <a:spLocks noGrp="1"/>
          </p:cNvSpPr>
          <p:nvPr>
            <p:ph type="subTitle" idx="1"/>
          </p:nvPr>
        </p:nvSpPr>
        <p:spPr>
          <a:xfrm>
            <a:off x="4957767" y="4392265"/>
            <a:ext cx="21904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37" name="Google Shape;337;p38"/>
          <p:cNvSpPr txBox="1">
            <a:spLocks noGrp="1"/>
          </p:cNvSpPr>
          <p:nvPr>
            <p:ph type="subTitle" idx="2"/>
          </p:nvPr>
        </p:nvSpPr>
        <p:spPr>
          <a:xfrm>
            <a:off x="4823567"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38" name="Google Shape;338;p38"/>
          <p:cNvSpPr txBox="1">
            <a:spLocks noGrp="1"/>
          </p:cNvSpPr>
          <p:nvPr>
            <p:ph type="subTitle" idx="3"/>
          </p:nvPr>
        </p:nvSpPr>
        <p:spPr>
          <a:xfrm>
            <a:off x="1770700" y="4392265"/>
            <a:ext cx="21904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39" name="Google Shape;339;p38"/>
          <p:cNvSpPr txBox="1">
            <a:spLocks noGrp="1"/>
          </p:cNvSpPr>
          <p:nvPr>
            <p:ph type="subTitle" idx="4"/>
          </p:nvPr>
        </p:nvSpPr>
        <p:spPr>
          <a:xfrm>
            <a:off x="1636568"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40" name="Google Shape;340;p38"/>
          <p:cNvSpPr txBox="1">
            <a:spLocks noGrp="1"/>
          </p:cNvSpPr>
          <p:nvPr>
            <p:ph type="subTitle" idx="5"/>
          </p:nvPr>
        </p:nvSpPr>
        <p:spPr>
          <a:xfrm>
            <a:off x="8144733" y="4392265"/>
            <a:ext cx="21908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1" name="Google Shape;341;p38"/>
          <p:cNvSpPr txBox="1">
            <a:spLocks noGrp="1"/>
          </p:cNvSpPr>
          <p:nvPr>
            <p:ph type="subTitle" idx="6"/>
          </p:nvPr>
        </p:nvSpPr>
        <p:spPr>
          <a:xfrm>
            <a:off x="8010733"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42" name="Google Shape;342;p38"/>
          <p:cNvSpPr txBox="1">
            <a:spLocks noGrp="1"/>
          </p:cNvSpPr>
          <p:nvPr>
            <p:ph type="title"/>
          </p:nvPr>
        </p:nvSpPr>
        <p:spPr>
          <a:xfrm>
            <a:off x="950967" y="593367"/>
            <a:ext cx="4251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43" name="Google Shape;343;p3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44" name="Google Shape;344;p3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52610834"/>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matchingName="Title and four columns 3">
  <p:cSld name="Title and four columns 3">
    <p:spTree>
      <p:nvGrpSpPr>
        <p:cNvPr id="1" name="Shape 345"/>
        <p:cNvGrpSpPr/>
        <p:nvPr/>
      </p:nvGrpSpPr>
      <p:grpSpPr>
        <a:xfrm>
          <a:off x="0" y="0"/>
          <a:ext cx="0" cy="0"/>
          <a:chOff x="0" y="0"/>
          <a:chExt cx="0" cy="0"/>
        </a:xfrm>
      </p:grpSpPr>
      <p:sp>
        <p:nvSpPr>
          <p:cNvPr id="346" name="Google Shape;346;p39"/>
          <p:cNvSpPr txBox="1">
            <a:spLocks noGrp="1"/>
          </p:cNvSpPr>
          <p:nvPr>
            <p:ph type="subTitle" idx="1"/>
          </p:nvPr>
        </p:nvSpPr>
        <p:spPr>
          <a:xfrm>
            <a:off x="6333567" y="2176995"/>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7" name="Google Shape;347;p39"/>
          <p:cNvSpPr txBox="1">
            <a:spLocks noGrp="1"/>
          </p:cNvSpPr>
          <p:nvPr>
            <p:ph type="subTitle" idx="2"/>
          </p:nvPr>
        </p:nvSpPr>
        <p:spPr>
          <a:xfrm>
            <a:off x="6333579" y="271336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48" name="Google Shape;348;p39"/>
          <p:cNvSpPr txBox="1">
            <a:spLocks noGrp="1"/>
          </p:cNvSpPr>
          <p:nvPr>
            <p:ph type="subTitle" idx="3"/>
          </p:nvPr>
        </p:nvSpPr>
        <p:spPr>
          <a:xfrm>
            <a:off x="3075267" y="2176995"/>
            <a:ext cx="26864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9" name="Google Shape;349;p39"/>
          <p:cNvSpPr txBox="1">
            <a:spLocks noGrp="1"/>
          </p:cNvSpPr>
          <p:nvPr>
            <p:ph type="subTitle" idx="4"/>
          </p:nvPr>
        </p:nvSpPr>
        <p:spPr>
          <a:xfrm>
            <a:off x="3075283" y="2713363"/>
            <a:ext cx="26864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0" name="Google Shape;350;p39"/>
          <p:cNvSpPr txBox="1">
            <a:spLocks noGrp="1"/>
          </p:cNvSpPr>
          <p:nvPr>
            <p:ph type="subTitle" idx="5"/>
          </p:nvPr>
        </p:nvSpPr>
        <p:spPr>
          <a:xfrm>
            <a:off x="6333567" y="4083031"/>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51" name="Google Shape;351;p39"/>
          <p:cNvSpPr txBox="1">
            <a:spLocks noGrp="1"/>
          </p:cNvSpPr>
          <p:nvPr>
            <p:ph type="subTitle" idx="6"/>
          </p:nvPr>
        </p:nvSpPr>
        <p:spPr>
          <a:xfrm>
            <a:off x="6333579" y="462806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2" name="Google Shape;352;p39"/>
          <p:cNvSpPr txBox="1">
            <a:spLocks noGrp="1"/>
          </p:cNvSpPr>
          <p:nvPr>
            <p:ph type="subTitle" idx="7"/>
          </p:nvPr>
        </p:nvSpPr>
        <p:spPr>
          <a:xfrm>
            <a:off x="3075267" y="4083031"/>
            <a:ext cx="26864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53" name="Google Shape;353;p39"/>
          <p:cNvSpPr txBox="1">
            <a:spLocks noGrp="1"/>
          </p:cNvSpPr>
          <p:nvPr>
            <p:ph type="subTitle" idx="8"/>
          </p:nvPr>
        </p:nvSpPr>
        <p:spPr>
          <a:xfrm>
            <a:off x="3075283" y="4628063"/>
            <a:ext cx="26864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4" name="Google Shape;354;p39"/>
          <p:cNvSpPr txBox="1">
            <a:spLocks noGrp="1"/>
          </p:cNvSpPr>
          <p:nvPr>
            <p:ph type="title"/>
          </p:nvPr>
        </p:nvSpPr>
        <p:spPr>
          <a:xfrm>
            <a:off x="950967" y="593367"/>
            <a:ext cx="3714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55" name="Google Shape;355;p3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56" name="Google Shape;356;p3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509116667"/>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matchingName="Title and three columns 3">
  <p:cSld name="Title and three columns 3">
    <p:spTree>
      <p:nvGrpSpPr>
        <p:cNvPr id="1" name="Shape 357"/>
        <p:cNvGrpSpPr/>
        <p:nvPr/>
      </p:nvGrpSpPr>
      <p:grpSpPr>
        <a:xfrm>
          <a:off x="0" y="0"/>
          <a:ext cx="0" cy="0"/>
          <a:chOff x="0" y="0"/>
          <a:chExt cx="0" cy="0"/>
        </a:xfrm>
      </p:grpSpPr>
      <p:cxnSp>
        <p:nvCxnSpPr>
          <p:cNvPr id="358" name="Google Shape;358;p4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59" name="Google Shape;359;p4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60" name="Google Shape;360;p40"/>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1" name="Google Shape;361;p40"/>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2" name="Google Shape;362;p40"/>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3" name="Google Shape;363;p40"/>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64" name="Google Shape;364;p40"/>
          <p:cNvSpPr txBox="1">
            <a:spLocks noGrp="1"/>
          </p:cNvSpPr>
          <p:nvPr>
            <p:ph type="subTitle" idx="1"/>
          </p:nvPr>
        </p:nvSpPr>
        <p:spPr>
          <a:xfrm>
            <a:off x="971667" y="1483829"/>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65" name="Google Shape;365;p40"/>
          <p:cNvSpPr txBox="1">
            <a:spLocks noGrp="1"/>
          </p:cNvSpPr>
          <p:nvPr>
            <p:ph type="subTitle" idx="2"/>
          </p:nvPr>
        </p:nvSpPr>
        <p:spPr>
          <a:xfrm>
            <a:off x="971683" y="2020199"/>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66" name="Google Shape;366;p40"/>
          <p:cNvSpPr txBox="1">
            <a:spLocks noGrp="1"/>
          </p:cNvSpPr>
          <p:nvPr>
            <p:ph type="subTitle" idx="3"/>
          </p:nvPr>
        </p:nvSpPr>
        <p:spPr>
          <a:xfrm>
            <a:off x="971667" y="2715181"/>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67" name="Google Shape;367;p40"/>
          <p:cNvSpPr txBox="1">
            <a:spLocks noGrp="1"/>
          </p:cNvSpPr>
          <p:nvPr>
            <p:ph type="subTitle" idx="4"/>
          </p:nvPr>
        </p:nvSpPr>
        <p:spPr>
          <a:xfrm>
            <a:off x="971683" y="326021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68" name="Google Shape;368;p40"/>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369" name="Google Shape;369;p40"/>
          <p:cNvSpPr txBox="1">
            <a:spLocks noGrp="1"/>
          </p:cNvSpPr>
          <p:nvPr>
            <p:ph type="subTitle" idx="5"/>
          </p:nvPr>
        </p:nvSpPr>
        <p:spPr>
          <a:xfrm>
            <a:off x="971667" y="3996300"/>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70" name="Google Shape;370;p40"/>
          <p:cNvSpPr txBox="1">
            <a:spLocks noGrp="1"/>
          </p:cNvSpPr>
          <p:nvPr>
            <p:ph type="subTitle" idx="6"/>
          </p:nvPr>
        </p:nvSpPr>
        <p:spPr>
          <a:xfrm>
            <a:off x="971683" y="4541332"/>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extLst>
      <p:ext uri="{BB962C8B-B14F-4D97-AF65-F5344CB8AC3E}">
        <p14:creationId xmlns:p14="http://schemas.microsoft.com/office/powerpoint/2010/main" val="587730806"/>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matchingName="Numbers and text 1">
  <p:cSld name="Numbers and text 1">
    <p:spTree>
      <p:nvGrpSpPr>
        <p:cNvPr id="1" name="Shape 371"/>
        <p:cNvGrpSpPr/>
        <p:nvPr/>
      </p:nvGrpSpPr>
      <p:grpSpPr>
        <a:xfrm>
          <a:off x="0" y="0"/>
          <a:ext cx="0" cy="0"/>
          <a:chOff x="0" y="0"/>
          <a:chExt cx="0" cy="0"/>
        </a:xfrm>
      </p:grpSpPr>
      <p:sp>
        <p:nvSpPr>
          <p:cNvPr id="372" name="Google Shape;372;p41"/>
          <p:cNvSpPr txBox="1">
            <a:spLocks noGrp="1"/>
          </p:cNvSpPr>
          <p:nvPr>
            <p:ph type="title" hasCustomPrompt="1"/>
          </p:nvPr>
        </p:nvSpPr>
        <p:spPr>
          <a:xfrm>
            <a:off x="3457233" y="9528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3" name="Google Shape;373;p41"/>
          <p:cNvSpPr txBox="1">
            <a:spLocks noGrp="1"/>
          </p:cNvSpPr>
          <p:nvPr>
            <p:ph type="subTitle" idx="1"/>
          </p:nvPr>
        </p:nvSpPr>
        <p:spPr>
          <a:xfrm>
            <a:off x="3153312" y="1795200"/>
            <a:ext cx="5885600" cy="50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74" name="Google Shape;374;p41"/>
          <p:cNvSpPr txBox="1">
            <a:spLocks noGrp="1"/>
          </p:cNvSpPr>
          <p:nvPr>
            <p:ph type="title" idx="2" hasCustomPrompt="1"/>
          </p:nvPr>
        </p:nvSpPr>
        <p:spPr>
          <a:xfrm>
            <a:off x="3457233" y="27507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5733">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5" name="Google Shape;375;p41"/>
          <p:cNvSpPr txBox="1">
            <a:spLocks noGrp="1"/>
          </p:cNvSpPr>
          <p:nvPr>
            <p:ph type="subTitle" idx="3"/>
          </p:nvPr>
        </p:nvSpPr>
        <p:spPr>
          <a:xfrm>
            <a:off x="3153312" y="3593100"/>
            <a:ext cx="5885600" cy="50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76" name="Google Shape;376;p41"/>
          <p:cNvSpPr txBox="1">
            <a:spLocks noGrp="1"/>
          </p:cNvSpPr>
          <p:nvPr>
            <p:ph type="title" idx="4" hasCustomPrompt="1"/>
          </p:nvPr>
        </p:nvSpPr>
        <p:spPr>
          <a:xfrm>
            <a:off x="3457233" y="45486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5733">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7" name="Google Shape;377;p41"/>
          <p:cNvSpPr txBox="1">
            <a:spLocks noGrp="1"/>
          </p:cNvSpPr>
          <p:nvPr>
            <p:ph type="subTitle" idx="5"/>
          </p:nvPr>
        </p:nvSpPr>
        <p:spPr>
          <a:xfrm>
            <a:off x="3153267" y="5391000"/>
            <a:ext cx="5885600" cy="50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78" name="Google Shape;378;p4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79" name="Google Shape;379;p4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953999581"/>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matchingName="Numbers and text 2">
  <p:cSld name="Numbers and text 2">
    <p:spTree>
      <p:nvGrpSpPr>
        <p:cNvPr id="1" name="Shape 380"/>
        <p:cNvGrpSpPr/>
        <p:nvPr/>
      </p:nvGrpSpPr>
      <p:grpSpPr>
        <a:xfrm>
          <a:off x="0" y="0"/>
          <a:ext cx="0" cy="0"/>
          <a:chOff x="0" y="0"/>
          <a:chExt cx="0" cy="0"/>
        </a:xfrm>
      </p:grpSpPr>
      <p:sp>
        <p:nvSpPr>
          <p:cNvPr id="381" name="Google Shape;381;p42"/>
          <p:cNvSpPr txBox="1">
            <a:spLocks noGrp="1"/>
          </p:cNvSpPr>
          <p:nvPr>
            <p:ph type="subTitle" idx="1"/>
          </p:nvPr>
        </p:nvSpPr>
        <p:spPr>
          <a:xfrm>
            <a:off x="7600812" y="2779025"/>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2" name="Google Shape;382;p42"/>
          <p:cNvSpPr txBox="1">
            <a:spLocks noGrp="1"/>
          </p:cNvSpPr>
          <p:nvPr>
            <p:ph type="subTitle" idx="2"/>
          </p:nvPr>
        </p:nvSpPr>
        <p:spPr>
          <a:xfrm>
            <a:off x="7600828" y="3315392"/>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133">
                <a:solidFill>
                  <a:schemeClr val="dk1"/>
                </a:solidFill>
                <a:latin typeface="Mako"/>
                <a:ea typeface="Mako"/>
                <a:cs typeface="Mako"/>
                <a:sym typeface="Mak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3" name="Google Shape;383;p42"/>
          <p:cNvSpPr txBox="1">
            <a:spLocks noGrp="1"/>
          </p:cNvSpPr>
          <p:nvPr>
            <p:ph type="subTitle" idx="3"/>
          </p:nvPr>
        </p:nvSpPr>
        <p:spPr>
          <a:xfrm>
            <a:off x="2631984" y="1202845"/>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4" name="Google Shape;384;p42"/>
          <p:cNvSpPr txBox="1">
            <a:spLocks noGrp="1"/>
          </p:cNvSpPr>
          <p:nvPr>
            <p:ph type="subTitle" idx="4"/>
          </p:nvPr>
        </p:nvSpPr>
        <p:spPr>
          <a:xfrm>
            <a:off x="2631984" y="1739213"/>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133">
                <a:solidFill>
                  <a:schemeClr val="dk1"/>
                </a:solidFill>
                <a:latin typeface="Mako"/>
                <a:ea typeface="Mako"/>
                <a:cs typeface="Mako"/>
                <a:sym typeface="Mak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5" name="Google Shape;385;p42"/>
          <p:cNvSpPr txBox="1">
            <a:spLocks noGrp="1"/>
          </p:cNvSpPr>
          <p:nvPr>
            <p:ph type="subTitle" idx="5"/>
          </p:nvPr>
        </p:nvSpPr>
        <p:spPr>
          <a:xfrm>
            <a:off x="2631984" y="4387833"/>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6" name="Google Shape;386;p42"/>
          <p:cNvSpPr txBox="1">
            <a:spLocks noGrp="1"/>
          </p:cNvSpPr>
          <p:nvPr>
            <p:ph type="subTitle" idx="6"/>
          </p:nvPr>
        </p:nvSpPr>
        <p:spPr>
          <a:xfrm>
            <a:off x="2631984" y="4932865"/>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87" name="Google Shape;387;p4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88" name="Google Shape;388;p4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89" name="Google Shape;389;p42"/>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90" name="Google Shape;390;p42"/>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91" name="Google Shape;391;p42"/>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92" name="Google Shape;392;p42"/>
          <p:cNvSpPr txBox="1">
            <a:spLocks noGrp="1"/>
          </p:cNvSpPr>
          <p:nvPr>
            <p:ph type="title" hasCustomPrompt="1"/>
          </p:nvPr>
        </p:nvSpPr>
        <p:spPr>
          <a:xfrm>
            <a:off x="977333" y="1485933"/>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93" name="Google Shape;393;p42"/>
          <p:cNvSpPr txBox="1">
            <a:spLocks noGrp="1"/>
          </p:cNvSpPr>
          <p:nvPr>
            <p:ph type="title" idx="7" hasCustomPrompt="1"/>
          </p:nvPr>
        </p:nvSpPr>
        <p:spPr>
          <a:xfrm>
            <a:off x="977333" y="4670900"/>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94" name="Google Shape;394;p42"/>
          <p:cNvSpPr txBox="1">
            <a:spLocks noGrp="1"/>
          </p:cNvSpPr>
          <p:nvPr>
            <p:ph type="title" idx="8" hasCustomPrompt="1"/>
          </p:nvPr>
        </p:nvSpPr>
        <p:spPr>
          <a:xfrm>
            <a:off x="5921336" y="3035317"/>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Tree>
    <p:extLst>
      <p:ext uri="{BB962C8B-B14F-4D97-AF65-F5344CB8AC3E}">
        <p14:creationId xmlns:p14="http://schemas.microsoft.com/office/powerpoint/2010/main" val="1641886930"/>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matchingName="Title and text 5">
  <p:cSld name="Title and text 5">
    <p:spTree>
      <p:nvGrpSpPr>
        <p:cNvPr id="1" name="Shape 395"/>
        <p:cNvGrpSpPr/>
        <p:nvPr/>
      </p:nvGrpSpPr>
      <p:grpSpPr>
        <a:xfrm>
          <a:off x="0" y="0"/>
          <a:ext cx="0" cy="0"/>
          <a:chOff x="0" y="0"/>
          <a:chExt cx="0" cy="0"/>
        </a:xfrm>
      </p:grpSpPr>
      <p:sp>
        <p:nvSpPr>
          <p:cNvPr id="396" name="Google Shape;396;p43"/>
          <p:cNvSpPr txBox="1">
            <a:spLocks noGrp="1"/>
          </p:cNvSpPr>
          <p:nvPr>
            <p:ph type="title"/>
          </p:nvPr>
        </p:nvSpPr>
        <p:spPr>
          <a:xfrm>
            <a:off x="1071667" y="2720661"/>
            <a:ext cx="5450000" cy="8976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97" name="Google Shape;397;p43"/>
          <p:cNvSpPr txBox="1">
            <a:spLocks noGrp="1"/>
          </p:cNvSpPr>
          <p:nvPr>
            <p:ph type="subTitle" idx="1"/>
          </p:nvPr>
        </p:nvSpPr>
        <p:spPr>
          <a:xfrm>
            <a:off x="1071667" y="3591367"/>
            <a:ext cx="4212400" cy="74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Font typeface="Josefin Sans"/>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398" name="Google Shape;398;p4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99" name="Google Shape;399;p4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534519719"/>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matchingName="Title and text 6">
  <p:cSld name="Title and text 6">
    <p:spTree>
      <p:nvGrpSpPr>
        <p:cNvPr id="1" name="Shape 400"/>
        <p:cNvGrpSpPr/>
        <p:nvPr/>
      </p:nvGrpSpPr>
      <p:grpSpPr>
        <a:xfrm>
          <a:off x="0" y="0"/>
          <a:ext cx="0" cy="0"/>
          <a:chOff x="0" y="0"/>
          <a:chExt cx="0" cy="0"/>
        </a:xfrm>
      </p:grpSpPr>
      <p:sp>
        <p:nvSpPr>
          <p:cNvPr id="401" name="Google Shape;401;p44"/>
          <p:cNvSpPr txBox="1">
            <a:spLocks noGrp="1"/>
          </p:cNvSpPr>
          <p:nvPr>
            <p:ph type="title"/>
          </p:nvPr>
        </p:nvSpPr>
        <p:spPr>
          <a:xfrm>
            <a:off x="5986867" y="2730300"/>
            <a:ext cx="4485600" cy="8384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000"/>
              <a:buNone/>
              <a:defRPr/>
            </a:lvl1pPr>
            <a:lvl2pPr lvl="1" rtl="0">
              <a:spcBef>
                <a:spcPts val="0"/>
              </a:spcBef>
              <a:spcAft>
                <a:spcPts val="0"/>
              </a:spcAft>
              <a:buSzPts val="3000"/>
              <a:buNone/>
              <a:defRPr>
                <a:latin typeface="Open Sans SemiBold"/>
                <a:ea typeface="Open Sans SemiBold"/>
                <a:cs typeface="Open Sans SemiBold"/>
                <a:sym typeface="Open Sans SemiBold"/>
              </a:defRPr>
            </a:lvl2pPr>
            <a:lvl3pPr lvl="2" rtl="0">
              <a:spcBef>
                <a:spcPts val="0"/>
              </a:spcBef>
              <a:spcAft>
                <a:spcPts val="0"/>
              </a:spcAft>
              <a:buSzPts val="3000"/>
              <a:buNone/>
              <a:defRPr>
                <a:latin typeface="Open Sans SemiBold"/>
                <a:ea typeface="Open Sans SemiBold"/>
                <a:cs typeface="Open Sans SemiBold"/>
                <a:sym typeface="Open Sans SemiBold"/>
              </a:defRPr>
            </a:lvl3pPr>
            <a:lvl4pPr lvl="3" rtl="0">
              <a:spcBef>
                <a:spcPts val="0"/>
              </a:spcBef>
              <a:spcAft>
                <a:spcPts val="0"/>
              </a:spcAft>
              <a:buSzPts val="3000"/>
              <a:buNone/>
              <a:defRPr>
                <a:latin typeface="Open Sans SemiBold"/>
                <a:ea typeface="Open Sans SemiBold"/>
                <a:cs typeface="Open Sans SemiBold"/>
                <a:sym typeface="Open Sans SemiBold"/>
              </a:defRPr>
            </a:lvl4pPr>
            <a:lvl5pPr lvl="4" rtl="0">
              <a:spcBef>
                <a:spcPts val="0"/>
              </a:spcBef>
              <a:spcAft>
                <a:spcPts val="0"/>
              </a:spcAft>
              <a:buSzPts val="3000"/>
              <a:buNone/>
              <a:defRPr>
                <a:latin typeface="Open Sans SemiBold"/>
                <a:ea typeface="Open Sans SemiBold"/>
                <a:cs typeface="Open Sans SemiBold"/>
                <a:sym typeface="Open Sans SemiBold"/>
              </a:defRPr>
            </a:lvl5pPr>
            <a:lvl6pPr lvl="5" rtl="0">
              <a:spcBef>
                <a:spcPts val="0"/>
              </a:spcBef>
              <a:spcAft>
                <a:spcPts val="0"/>
              </a:spcAft>
              <a:buSzPts val="3000"/>
              <a:buNone/>
              <a:defRPr>
                <a:latin typeface="Open Sans SemiBold"/>
                <a:ea typeface="Open Sans SemiBold"/>
                <a:cs typeface="Open Sans SemiBold"/>
                <a:sym typeface="Open Sans SemiBold"/>
              </a:defRPr>
            </a:lvl6pPr>
            <a:lvl7pPr lvl="6" rtl="0">
              <a:spcBef>
                <a:spcPts val="0"/>
              </a:spcBef>
              <a:spcAft>
                <a:spcPts val="0"/>
              </a:spcAft>
              <a:buSzPts val="3000"/>
              <a:buNone/>
              <a:defRPr>
                <a:latin typeface="Open Sans SemiBold"/>
                <a:ea typeface="Open Sans SemiBold"/>
                <a:cs typeface="Open Sans SemiBold"/>
                <a:sym typeface="Open Sans SemiBold"/>
              </a:defRPr>
            </a:lvl7pPr>
            <a:lvl8pPr lvl="7" rtl="0">
              <a:spcBef>
                <a:spcPts val="0"/>
              </a:spcBef>
              <a:spcAft>
                <a:spcPts val="0"/>
              </a:spcAft>
              <a:buSzPts val="3000"/>
              <a:buNone/>
              <a:defRPr>
                <a:latin typeface="Open Sans SemiBold"/>
                <a:ea typeface="Open Sans SemiBold"/>
                <a:cs typeface="Open Sans SemiBold"/>
                <a:sym typeface="Open Sans SemiBold"/>
              </a:defRPr>
            </a:lvl8pPr>
            <a:lvl9pPr lvl="8" rtl="0">
              <a:spcBef>
                <a:spcPts val="0"/>
              </a:spcBef>
              <a:spcAft>
                <a:spcPts val="0"/>
              </a:spcAft>
              <a:buSzPts val="3000"/>
              <a:buNone/>
              <a:defRPr>
                <a:latin typeface="Open Sans SemiBold"/>
                <a:ea typeface="Open Sans SemiBold"/>
                <a:cs typeface="Open Sans SemiBold"/>
                <a:sym typeface="Open Sans SemiBold"/>
              </a:defRPr>
            </a:lvl9pPr>
          </a:lstStyle>
          <a:p>
            <a:endParaRPr/>
          </a:p>
        </p:txBody>
      </p:sp>
      <p:sp>
        <p:nvSpPr>
          <p:cNvPr id="402" name="Google Shape;402;p44"/>
          <p:cNvSpPr txBox="1">
            <a:spLocks noGrp="1"/>
          </p:cNvSpPr>
          <p:nvPr>
            <p:ph type="subTitle" idx="1"/>
          </p:nvPr>
        </p:nvSpPr>
        <p:spPr>
          <a:xfrm>
            <a:off x="6474067" y="3593100"/>
            <a:ext cx="3998400" cy="744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Font typeface="Josefin Sans"/>
              <a:buNone/>
              <a:defRPr sz="1867">
                <a:solidFill>
                  <a:schemeClr val="dk1"/>
                </a:solidFill>
              </a:defRPr>
            </a:lvl1pPr>
            <a:lvl2pPr lvl="1" rtl="0">
              <a:spcBef>
                <a:spcPts val="0"/>
              </a:spcBef>
              <a:spcAft>
                <a:spcPts val="0"/>
              </a:spcAft>
              <a:buSzPts val="1500"/>
              <a:buNone/>
              <a:defRPr sz="2000"/>
            </a:lvl2pPr>
            <a:lvl3pPr lvl="2" rtl="0">
              <a:spcBef>
                <a:spcPts val="0"/>
              </a:spcBef>
              <a:spcAft>
                <a:spcPts val="0"/>
              </a:spcAft>
              <a:buSzPts val="1500"/>
              <a:buNone/>
              <a:defRPr sz="2000"/>
            </a:lvl3pPr>
            <a:lvl4pPr lvl="3" rtl="0">
              <a:spcBef>
                <a:spcPts val="0"/>
              </a:spcBef>
              <a:spcAft>
                <a:spcPts val="0"/>
              </a:spcAft>
              <a:buSzPts val="1500"/>
              <a:buNone/>
              <a:defRPr sz="2000"/>
            </a:lvl4pPr>
            <a:lvl5pPr lvl="4" rtl="0">
              <a:spcBef>
                <a:spcPts val="0"/>
              </a:spcBef>
              <a:spcAft>
                <a:spcPts val="0"/>
              </a:spcAft>
              <a:buSzPts val="1500"/>
              <a:buNone/>
              <a:defRPr sz="2000"/>
            </a:lvl5pPr>
            <a:lvl6pPr lvl="5" rtl="0">
              <a:spcBef>
                <a:spcPts val="0"/>
              </a:spcBef>
              <a:spcAft>
                <a:spcPts val="0"/>
              </a:spcAft>
              <a:buSzPts val="1500"/>
              <a:buNone/>
              <a:defRPr sz="2000"/>
            </a:lvl6pPr>
            <a:lvl7pPr lvl="6" rtl="0">
              <a:spcBef>
                <a:spcPts val="0"/>
              </a:spcBef>
              <a:spcAft>
                <a:spcPts val="0"/>
              </a:spcAft>
              <a:buSzPts val="1500"/>
              <a:buNone/>
              <a:defRPr sz="2000"/>
            </a:lvl7pPr>
            <a:lvl8pPr lvl="7" rtl="0">
              <a:spcBef>
                <a:spcPts val="0"/>
              </a:spcBef>
              <a:spcAft>
                <a:spcPts val="0"/>
              </a:spcAft>
              <a:buSzPts val="1500"/>
              <a:buNone/>
              <a:defRPr sz="2000"/>
            </a:lvl8pPr>
            <a:lvl9pPr lvl="8" rtl="0">
              <a:spcBef>
                <a:spcPts val="0"/>
              </a:spcBef>
              <a:spcAft>
                <a:spcPts val="0"/>
              </a:spcAft>
              <a:buSzPts val="1500"/>
              <a:buNone/>
              <a:defRPr sz="2000"/>
            </a:lvl9pPr>
          </a:lstStyle>
          <a:p>
            <a:endParaRPr/>
          </a:p>
        </p:txBody>
      </p:sp>
      <p:cxnSp>
        <p:nvCxnSpPr>
          <p:cNvPr id="403" name="Google Shape;403;p4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04" name="Google Shape;404;p4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679412049"/>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matchingName="Title and text 7">
  <p:cSld name="Title and text 7">
    <p:spTree>
      <p:nvGrpSpPr>
        <p:cNvPr id="1" name="Shape 405"/>
        <p:cNvGrpSpPr/>
        <p:nvPr/>
      </p:nvGrpSpPr>
      <p:grpSpPr>
        <a:xfrm>
          <a:off x="0" y="0"/>
          <a:ext cx="0" cy="0"/>
          <a:chOff x="0" y="0"/>
          <a:chExt cx="0" cy="0"/>
        </a:xfrm>
      </p:grpSpPr>
      <p:sp>
        <p:nvSpPr>
          <p:cNvPr id="406" name="Google Shape;406;p45"/>
          <p:cNvSpPr txBox="1">
            <a:spLocks noGrp="1"/>
          </p:cNvSpPr>
          <p:nvPr>
            <p:ph type="subTitle" idx="1"/>
          </p:nvPr>
        </p:nvSpPr>
        <p:spPr>
          <a:xfrm>
            <a:off x="5555733" y="1938033"/>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407" name="Google Shape;407;p45"/>
          <p:cNvSpPr txBox="1">
            <a:spLocks noGrp="1"/>
          </p:cNvSpPr>
          <p:nvPr>
            <p:ph type="title"/>
          </p:nvPr>
        </p:nvSpPr>
        <p:spPr>
          <a:xfrm>
            <a:off x="950967" y="593367"/>
            <a:ext cx="6003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408" name="Google Shape;408;p4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09" name="Google Shape;409;p4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0" name="Google Shape;410;p45"/>
          <p:cNvCxnSpPr/>
          <p:nvPr/>
        </p:nvCxnSpPr>
        <p:spPr>
          <a:xfrm flipH="1">
            <a:off x="9029533" y="4884600"/>
            <a:ext cx="3764400" cy="2177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0853180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text 5">
  <p:cSld name="Title and text 5">
    <p:spTree>
      <p:nvGrpSpPr>
        <p:cNvPr id="1" name="Shape 395"/>
        <p:cNvGrpSpPr/>
        <p:nvPr/>
      </p:nvGrpSpPr>
      <p:grpSpPr>
        <a:xfrm>
          <a:off x="0" y="0"/>
          <a:ext cx="0" cy="0"/>
          <a:chOff x="0" y="0"/>
          <a:chExt cx="0" cy="0"/>
        </a:xfrm>
      </p:grpSpPr>
      <p:sp>
        <p:nvSpPr>
          <p:cNvPr id="396" name="Google Shape;396;p43"/>
          <p:cNvSpPr txBox="1">
            <a:spLocks noGrp="1"/>
          </p:cNvSpPr>
          <p:nvPr>
            <p:ph type="title"/>
          </p:nvPr>
        </p:nvSpPr>
        <p:spPr>
          <a:xfrm>
            <a:off x="1071667" y="2720661"/>
            <a:ext cx="5450000" cy="8976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97" name="Google Shape;397;p43"/>
          <p:cNvSpPr txBox="1">
            <a:spLocks noGrp="1"/>
          </p:cNvSpPr>
          <p:nvPr>
            <p:ph type="subTitle" idx="1"/>
          </p:nvPr>
        </p:nvSpPr>
        <p:spPr>
          <a:xfrm>
            <a:off x="1071667" y="3591367"/>
            <a:ext cx="4212400" cy="74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Font typeface="Josefin Sans"/>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398" name="Google Shape;398;p4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99" name="Google Shape;399;p4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840871219"/>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411"/>
        <p:cNvGrpSpPr/>
        <p:nvPr/>
      </p:nvGrpSpPr>
      <p:grpSpPr>
        <a:xfrm>
          <a:off x="0" y="0"/>
          <a:ext cx="0" cy="0"/>
          <a:chOff x="0" y="0"/>
          <a:chExt cx="0" cy="0"/>
        </a:xfrm>
      </p:grpSpPr>
      <p:cxnSp>
        <p:nvCxnSpPr>
          <p:cNvPr id="412" name="Google Shape;412;p4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3" name="Google Shape;413;p4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4" name="Google Shape;414;p46"/>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5" name="Google Shape;415;p46"/>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6" name="Google Shape;416;p46"/>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7" name="Google Shape;417;p46"/>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418" name="Google Shape;418;p46"/>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419" name="Google Shape;419;p46"/>
          <p:cNvSpPr txBox="1">
            <a:spLocks noGrp="1"/>
          </p:cNvSpPr>
          <p:nvPr>
            <p:ph type="subTitle" idx="1"/>
          </p:nvPr>
        </p:nvSpPr>
        <p:spPr>
          <a:xfrm>
            <a:off x="6033584" y="2050217"/>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
        <p:nvSpPr>
          <p:cNvPr id="420" name="Google Shape;420;p46"/>
          <p:cNvSpPr txBox="1">
            <a:spLocks noGrp="1"/>
          </p:cNvSpPr>
          <p:nvPr>
            <p:ph type="subTitle" idx="2"/>
          </p:nvPr>
        </p:nvSpPr>
        <p:spPr>
          <a:xfrm>
            <a:off x="881617" y="2050217"/>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Tree>
    <p:extLst>
      <p:ext uri="{BB962C8B-B14F-4D97-AF65-F5344CB8AC3E}">
        <p14:creationId xmlns:p14="http://schemas.microsoft.com/office/powerpoint/2010/main" val="2954443732"/>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matchingName="Title and two columns 2">
  <p:cSld name="Title and two columns 2">
    <p:spTree>
      <p:nvGrpSpPr>
        <p:cNvPr id="1" name="Shape 421"/>
        <p:cNvGrpSpPr/>
        <p:nvPr/>
      </p:nvGrpSpPr>
      <p:grpSpPr>
        <a:xfrm>
          <a:off x="0" y="0"/>
          <a:ext cx="0" cy="0"/>
          <a:chOff x="0" y="0"/>
          <a:chExt cx="0" cy="0"/>
        </a:xfrm>
      </p:grpSpPr>
      <p:sp>
        <p:nvSpPr>
          <p:cNvPr id="422" name="Google Shape;422;p47"/>
          <p:cNvSpPr txBox="1">
            <a:spLocks noGrp="1"/>
          </p:cNvSpPr>
          <p:nvPr>
            <p:ph type="subTitle" idx="1"/>
          </p:nvPr>
        </p:nvSpPr>
        <p:spPr>
          <a:xfrm>
            <a:off x="6421433" y="4821833"/>
            <a:ext cx="3922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23" name="Google Shape;423;p47"/>
          <p:cNvSpPr txBox="1">
            <a:spLocks noGrp="1"/>
          </p:cNvSpPr>
          <p:nvPr>
            <p:ph type="subTitle" idx="2"/>
          </p:nvPr>
        </p:nvSpPr>
        <p:spPr>
          <a:xfrm>
            <a:off x="6421600" y="5275167"/>
            <a:ext cx="3922400" cy="86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4" name="Google Shape;424;p47"/>
          <p:cNvSpPr txBox="1">
            <a:spLocks noGrp="1"/>
          </p:cNvSpPr>
          <p:nvPr>
            <p:ph type="subTitle" idx="3"/>
          </p:nvPr>
        </p:nvSpPr>
        <p:spPr>
          <a:xfrm>
            <a:off x="1847772" y="4821833"/>
            <a:ext cx="3922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25" name="Google Shape;425;p47"/>
          <p:cNvSpPr txBox="1">
            <a:spLocks noGrp="1"/>
          </p:cNvSpPr>
          <p:nvPr>
            <p:ph type="subTitle" idx="4"/>
          </p:nvPr>
        </p:nvSpPr>
        <p:spPr>
          <a:xfrm>
            <a:off x="1848033" y="5275167"/>
            <a:ext cx="3922400" cy="86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6" name="Google Shape;426;p47"/>
          <p:cNvSpPr txBox="1">
            <a:spLocks noGrp="1"/>
          </p:cNvSpPr>
          <p:nvPr>
            <p:ph type="title"/>
          </p:nvPr>
        </p:nvSpPr>
        <p:spPr>
          <a:xfrm>
            <a:off x="950967" y="593367"/>
            <a:ext cx="363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427" name="Google Shape;427;p4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28" name="Google Shape;428;p4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4097935996"/>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matchingName="Title and three columns 4">
  <p:cSld name="Title and three columns 4">
    <p:spTree>
      <p:nvGrpSpPr>
        <p:cNvPr id="1" name="Shape 429"/>
        <p:cNvGrpSpPr/>
        <p:nvPr/>
      </p:nvGrpSpPr>
      <p:grpSpPr>
        <a:xfrm>
          <a:off x="0" y="0"/>
          <a:ext cx="0" cy="0"/>
          <a:chOff x="0" y="0"/>
          <a:chExt cx="0" cy="0"/>
        </a:xfrm>
      </p:grpSpPr>
      <p:sp>
        <p:nvSpPr>
          <p:cNvPr id="430" name="Google Shape;430;p48"/>
          <p:cNvSpPr txBox="1">
            <a:spLocks noGrp="1"/>
          </p:cNvSpPr>
          <p:nvPr>
            <p:ph type="title"/>
          </p:nvPr>
        </p:nvSpPr>
        <p:spPr>
          <a:xfrm>
            <a:off x="1659000" y="593367"/>
            <a:ext cx="8874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431" name="Google Shape;431;p48"/>
          <p:cNvSpPr txBox="1">
            <a:spLocks noGrp="1"/>
          </p:cNvSpPr>
          <p:nvPr>
            <p:ph type="subTitle" idx="1"/>
          </p:nvPr>
        </p:nvSpPr>
        <p:spPr>
          <a:xfrm>
            <a:off x="4678667"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2" name="Google Shape;432;p48"/>
          <p:cNvSpPr txBox="1">
            <a:spLocks noGrp="1"/>
          </p:cNvSpPr>
          <p:nvPr>
            <p:ph type="subTitle" idx="2"/>
          </p:nvPr>
        </p:nvSpPr>
        <p:spPr>
          <a:xfrm>
            <a:off x="4678700" y="5086600"/>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3" name="Google Shape;433;p48"/>
          <p:cNvSpPr txBox="1">
            <a:spLocks noGrp="1"/>
          </p:cNvSpPr>
          <p:nvPr>
            <p:ph type="subTitle" idx="3"/>
          </p:nvPr>
        </p:nvSpPr>
        <p:spPr>
          <a:xfrm>
            <a:off x="12707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4" name="Google Shape;434;p48"/>
          <p:cNvSpPr txBox="1">
            <a:spLocks noGrp="1"/>
          </p:cNvSpPr>
          <p:nvPr>
            <p:ph type="subTitle" idx="4"/>
          </p:nvPr>
        </p:nvSpPr>
        <p:spPr>
          <a:xfrm>
            <a:off x="1270833" y="5086601"/>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5" name="Google Shape;435;p48"/>
          <p:cNvSpPr txBox="1">
            <a:spLocks noGrp="1"/>
          </p:cNvSpPr>
          <p:nvPr>
            <p:ph type="subTitle" idx="5"/>
          </p:nvPr>
        </p:nvSpPr>
        <p:spPr>
          <a:xfrm>
            <a:off x="80865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6" name="Google Shape;436;p48"/>
          <p:cNvSpPr txBox="1">
            <a:spLocks noGrp="1"/>
          </p:cNvSpPr>
          <p:nvPr>
            <p:ph type="subTitle" idx="6"/>
          </p:nvPr>
        </p:nvSpPr>
        <p:spPr>
          <a:xfrm>
            <a:off x="8086500" y="5086600"/>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437" name="Google Shape;437;p4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38" name="Google Shape;438;p4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39" name="Google Shape;439;p48"/>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0" name="Google Shape;440;p48"/>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013814327"/>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441"/>
        <p:cNvGrpSpPr/>
        <p:nvPr/>
      </p:nvGrpSpPr>
      <p:grpSpPr>
        <a:xfrm>
          <a:off x="0" y="0"/>
          <a:ext cx="0" cy="0"/>
          <a:chOff x="0" y="0"/>
          <a:chExt cx="0" cy="0"/>
        </a:xfrm>
      </p:grpSpPr>
      <p:sp>
        <p:nvSpPr>
          <p:cNvPr id="442" name="Google Shape;442;p49"/>
          <p:cNvSpPr txBox="1">
            <a:spLocks noGrp="1"/>
          </p:cNvSpPr>
          <p:nvPr>
            <p:ph type="title"/>
          </p:nvPr>
        </p:nvSpPr>
        <p:spPr>
          <a:xfrm>
            <a:off x="3777200" y="1054933"/>
            <a:ext cx="4637600" cy="123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300"/>
              <a:buNone/>
              <a:defRPr sz="9333"/>
            </a:lvl1pPr>
            <a:lvl2pPr lvl="1" algn="ctr" rtl="0">
              <a:spcBef>
                <a:spcPts val="0"/>
              </a:spcBef>
              <a:spcAft>
                <a:spcPts val="0"/>
              </a:spcAft>
              <a:buSzPts val="3000"/>
              <a:buNone/>
              <a:defRPr>
                <a:latin typeface="Open Sans"/>
                <a:ea typeface="Open Sans"/>
                <a:cs typeface="Open Sans"/>
                <a:sym typeface="Open Sans"/>
              </a:defRPr>
            </a:lvl2pPr>
            <a:lvl3pPr lvl="2" algn="ctr" rtl="0">
              <a:spcBef>
                <a:spcPts val="0"/>
              </a:spcBef>
              <a:spcAft>
                <a:spcPts val="0"/>
              </a:spcAft>
              <a:buSzPts val="3000"/>
              <a:buNone/>
              <a:defRPr>
                <a:latin typeface="Open Sans"/>
                <a:ea typeface="Open Sans"/>
                <a:cs typeface="Open Sans"/>
                <a:sym typeface="Open Sans"/>
              </a:defRPr>
            </a:lvl3pPr>
            <a:lvl4pPr lvl="3" algn="ctr" rtl="0">
              <a:spcBef>
                <a:spcPts val="0"/>
              </a:spcBef>
              <a:spcAft>
                <a:spcPts val="0"/>
              </a:spcAft>
              <a:buSzPts val="3000"/>
              <a:buNone/>
              <a:defRPr>
                <a:latin typeface="Open Sans"/>
                <a:ea typeface="Open Sans"/>
                <a:cs typeface="Open Sans"/>
                <a:sym typeface="Open Sans"/>
              </a:defRPr>
            </a:lvl4pPr>
            <a:lvl5pPr lvl="4" algn="ctr" rtl="0">
              <a:spcBef>
                <a:spcPts val="0"/>
              </a:spcBef>
              <a:spcAft>
                <a:spcPts val="0"/>
              </a:spcAft>
              <a:buSzPts val="3000"/>
              <a:buNone/>
              <a:defRPr>
                <a:latin typeface="Open Sans"/>
                <a:ea typeface="Open Sans"/>
                <a:cs typeface="Open Sans"/>
                <a:sym typeface="Open Sans"/>
              </a:defRPr>
            </a:lvl5pPr>
            <a:lvl6pPr lvl="5" algn="ctr" rtl="0">
              <a:spcBef>
                <a:spcPts val="0"/>
              </a:spcBef>
              <a:spcAft>
                <a:spcPts val="0"/>
              </a:spcAft>
              <a:buSzPts val="3000"/>
              <a:buNone/>
              <a:defRPr>
                <a:latin typeface="Open Sans"/>
                <a:ea typeface="Open Sans"/>
                <a:cs typeface="Open Sans"/>
                <a:sym typeface="Open Sans"/>
              </a:defRPr>
            </a:lvl6pPr>
            <a:lvl7pPr lvl="6" algn="ctr" rtl="0">
              <a:spcBef>
                <a:spcPts val="0"/>
              </a:spcBef>
              <a:spcAft>
                <a:spcPts val="0"/>
              </a:spcAft>
              <a:buSzPts val="3000"/>
              <a:buNone/>
              <a:defRPr>
                <a:latin typeface="Open Sans"/>
                <a:ea typeface="Open Sans"/>
                <a:cs typeface="Open Sans"/>
                <a:sym typeface="Open Sans"/>
              </a:defRPr>
            </a:lvl7pPr>
            <a:lvl8pPr lvl="7" algn="ctr" rtl="0">
              <a:spcBef>
                <a:spcPts val="0"/>
              </a:spcBef>
              <a:spcAft>
                <a:spcPts val="0"/>
              </a:spcAft>
              <a:buSzPts val="3000"/>
              <a:buNone/>
              <a:defRPr>
                <a:latin typeface="Open Sans"/>
                <a:ea typeface="Open Sans"/>
                <a:cs typeface="Open Sans"/>
                <a:sym typeface="Open Sans"/>
              </a:defRPr>
            </a:lvl8pPr>
            <a:lvl9pPr lvl="8" algn="ctr" rtl="0">
              <a:spcBef>
                <a:spcPts val="0"/>
              </a:spcBef>
              <a:spcAft>
                <a:spcPts val="0"/>
              </a:spcAft>
              <a:buSzPts val="3000"/>
              <a:buNone/>
              <a:defRPr>
                <a:latin typeface="Open Sans"/>
                <a:ea typeface="Open Sans"/>
                <a:cs typeface="Open Sans"/>
                <a:sym typeface="Open Sans"/>
              </a:defRPr>
            </a:lvl9pPr>
          </a:lstStyle>
          <a:p>
            <a:endParaRPr/>
          </a:p>
        </p:txBody>
      </p:sp>
      <p:sp>
        <p:nvSpPr>
          <p:cNvPr id="443" name="Google Shape;443;p49"/>
          <p:cNvSpPr txBox="1">
            <a:spLocks noGrp="1"/>
          </p:cNvSpPr>
          <p:nvPr>
            <p:ph type="subTitle" idx="1"/>
          </p:nvPr>
        </p:nvSpPr>
        <p:spPr>
          <a:xfrm>
            <a:off x="3977800" y="2332567"/>
            <a:ext cx="4236400" cy="1230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44" name="Google Shape;444;p49"/>
          <p:cNvSpPr txBox="1"/>
          <p:nvPr/>
        </p:nvSpPr>
        <p:spPr>
          <a:xfrm>
            <a:off x="3867267" y="4584367"/>
            <a:ext cx="4457600" cy="9556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 sz="1467" b="1">
                <a:solidFill>
                  <a:schemeClr val="dk2"/>
                </a:solidFill>
                <a:latin typeface="Montserrat"/>
                <a:ea typeface="Montserrat"/>
                <a:cs typeface="Montserrat"/>
                <a:sym typeface="Montserrat"/>
              </a:rPr>
              <a:t>CREDITS</a:t>
            </a:r>
            <a:r>
              <a:rPr lang="en" sz="1467">
                <a:solidFill>
                  <a:schemeClr val="dk2"/>
                </a:solidFill>
                <a:latin typeface="Montserrat"/>
                <a:ea typeface="Montserrat"/>
                <a:cs typeface="Montserrat"/>
                <a:sym typeface="Montserrat"/>
              </a:rPr>
              <a:t>: This presentation template was created by </a:t>
            </a:r>
            <a:r>
              <a:rPr lang="en" sz="1467" b="1">
                <a:solidFill>
                  <a:schemeClr val="dk2"/>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467">
                <a:solidFill>
                  <a:schemeClr val="dk2"/>
                </a:solidFill>
                <a:latin typeface="Montserrat"/>
                <a:ea typeface="Montserrat"/>
                <a:cs typeface="Montserrat"/>
                <a:sym typeface="Montserrat"/>
              </a:rPr>
              <a:t>, including icons by </a:t>
            </a:r>
            <a:r>
              <a:rPr lang="en" sz="1467" b="1">
                <a:solidFill>
                  <a:schemeClr val="dk2"/>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467">
                <a:solidFill>
                  <a:schemeClr val="dk2"/>
                </a:solidFill>
                <a:latin typeface="Montserrat"/>
                <a:ea typeface="Montserrat"/>
                <a:cs typeface="Montserrat"/>
                <a:sym typeface="Montserrat"/>
              </a:rPr>
              <a:t>, infographics &amp; images by </a:t>
            </a:r>
            <a:r>
              <a:rPr lang="en" sz="1467" b="1">
                <a:solidFill>
                  <a:schemeClr val="dk2"/>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endParaRPr sz="1467" b="1" dirty="0">
              <a:solidFill>
                <a:schemeClr val="dk2"/>
              </a:solidFill>
              <a:latin typeface="Montserrat"/>
              <a:ea typeface="Montserrat"/>
              <a:cs typeface="Montserrat"/>
              <a:sym typeface="Montserrat"/>
            </a:endParaRPr>
          </a:p>
        </p:txBody>
      </p:sp>
      <p:cxnSp>
        <p:nvCxnSpPr>
          <p:cNvPr id="445" name="Google Shape;445;p4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46" name="Google Shape;446;p49"/>
          <p:cNvCxnSpPr/>
          <p:nvPr/>
        </p:nvCxnSpPr>
        <p:spPr>
          <a:xfrm>
            <a:off x="-343967" y="5247167"/>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7" name="Google Shape;447;p4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48" name="Google Shape;448;p49"/>
          <p:cNvCxnSpPr/>
          <p:nvPr/>
        </p:nvCxnSpPr>
        <p:spPr>
          <a:xfrm>
            <a:off x="8623267" y="-96733"/>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910088103"/>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449"/>
        <p:cNvGrpSpPr/>
        <p:nvPr/>
      </p:nvGrpSpPr>
      <p:grpSpPr>
        <a:xfrm>
          <a:off x="0" y="0"/>
          <a:ext cx="0" cy="0"/>
          <a:chOff x="0" y="0"/>
          <a:chExt cx="0" cy="0"/>
        </a:xfrm>
      </p:grpSpPr>
      <p:cxnSp>
        <p:nvCxnSpPr>
          <p:cNvPr id="450" name="Google Shape;450;p5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1" name="Google Shape;451;p5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887541010"/>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452"/>
        <p:cNvGrpSpPr/>
        <p:nvPr/>
      </p:nvGrpSpPr>
      <p:grpSpPr>
        <a:xfrm>
          <a:off x="0" y="0"/>
          <a:ext cx="0" cy="0"/>
          <a:chOff x="0" y="0"/>
          <a:chExt cx="0" cy="0"/>
        </a:xfrm>
      </p:grpSpPr>
      <p:cxnSp>
        <p:nvCxnSpPr>
          <p:cNvPr id="453" name="Google Shape;453;p5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4" name="Google Shape;454;p5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5" name="Google Shape;455;p51"/>
          <p:cNvCxnSpPr/>
          <p:nvPr/>
        </p:nvCxnSpPr>
        <p:spPr>
          <a:xfrm>
            <a:off x="9912233" y="-1674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56" name="Google Shape;456;p51"/>
          <p:cNvCxnSpPr/>
          <p:nvPr/>
        </p:nvCxnSpPr>
        <p:spPr>
          <a:xfrm>
            <a:off x="-196367" y="52579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4151246839"/>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457"/>
        <p:cNvGrpSpPr/>
        <p:nvPr/>
      </p:nvGrpSpPr>
      <p:grpSpPr>
        <a:xfrm>
          <a:off x="0" y="0"/>
          <a:ext cx="0" cy="0"/>
          <a:chOff x="0" y="0"/>
          <a:chExt cx="0" cy="0"/>
        </a:xfrm>
      </p:grpSpPr>
      <p:cxnSp>
        <p:nvCxnSpPr>
          <p:cNvPr id="458" name="Google Shape;458;p5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9" name="Google Shape;459;p5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0" name="Google Shape;460;p52"/>
          <p:cNvCxnSpPr/>
          <p:nvPr/>
        </p:nvCxnSpPr>
        <p:spPr>
          <a:xfrm flipH="1">
            <a:off x="9029533" y="4884600"/>
            <a:ext cx="3764400" cy="2177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709296705"/>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matchingName="Background 3">
  <p:cSld name="Background 3">
    <p:spTree>
      <p:nvGrpSpPr>
        <p:cNvPr id="1" name="Shape 461"/>
        <p:cNvGrpSpPr/>
        <p:nvPr/>
      </p:nvGrpSpPr>
      <p:grpSpPr>
        <a:xfrm>
          <a:off x="0" y="0"/>
          <a:ext cx="0" cy="0"/>
          <a:chOff x="0" y="0"/>
          <a:chExt cx="0" cy="0"/>
        </a:xfrm>
      </p:grpSpPr>
      <p:cxnSp>
        <p:nvCxnSpPr>
          <p:cNvPr id="462" name="Google Shape;462;p5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3" name="Google Shape;463;p5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4" name="Google Shape;464;p53"/>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5" name="Google Shape;465;p53"/>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6" name="Google Shape;466;p53"/>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7" name="Google Shape;467;p53"/>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4617063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text 6">
  <p:cSld name="Title and text 6">
    <p:spTree>
      <p:nvGrpSpPr>
        <p:cNvPr id="1" name="Shape 400"/>
        <p:cNvGrpSpPr/>
        <p:nvPr/>
      </p:nvGrpSpPr>
      <p:grpSpPr>
        <a:xfrm>
          <a:off x="0" y="0"/>
          <a:ext cx="0" cy="0"/>
          <a:chOff x="0" y="0"/>
          <a:chExt cx="0" cy="0"/>
        </a:xfrm>
      </p:grpSpPr>
      <p:sp>
        <p:nvSpPr>
          <p:cNvPr id="401" name="Google Shape;401;p44"/>
          <p:cNvSpPr txBox="1">
            <a:spLocks noGrp="1"/>
          </p:cNvSpPr>
          <p:nvPr>
            <p:ph type="title"/>
          </p:nvPr>
        </p:nvSpPr>
        <p:spPr>
          <a:xfrm>
            <a:off x="5986867" y="2730300"/>
            <a:ext cx="4485600" cy="8384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000"/>
              <a:buNone/>
              <a:defRPr/>
            </a:lvl1pPr>
            <a:lvl2pPr lvl="1" rtl="0">
              <a:spcBef>
                <a:spcPts val="0"/>
              </a:spcBef>
              <a:spcAft>
                <a:spcPts val="0"/>
              </a:spcAft>
              <a:buSzPts val="3000"/>
              <a:buNone/>
              <a:defRPr>
                <a:latin typeface="Open Sans SemiBold"/>
                <a:ea typeface="Open Sans SemiBold"/>
                <a:cs typeface="Open Sans SemiBold"/>
                <a:sym typeface="Open Sans SemiBold"/>
              </a:defRPr>
            </a:lvl2pPr>
            <a:lvl3pPr lvl="2" rtl="0">
              <a:spcBef>
                <a:spcPts val="0"/>
              </a:spcBef>
              <a:spcAft>
                <a:spcPts val="0"/>
              </a:spcAft>
              <a:buSzPts val="3000"/>
              <a:buNone/>
              <a:defRPr>
                <a:latin typeface="Open Sans SemiBold"/>
                <a:ea typeface="Open Sans SemiBold"/>
                <a:cs typeface="Open Sans SemiBold"/>
                <a:sym typeface="Open Sans SemiBold"/>
              </a:defRPr>
            </a:lvl3pPr>
            <a:lvl4pPr lvl="3" rtl="0">
              <a:spcBef>
                <a:spcPts val="0"/>
              </a:spcBef>
              <a:spcAft>
                <a:spcPts val="0"/>
              </a:spcAft>
              <a:buSzPts val="3000"/>
              <a:buNone/>
              <a:defRPr>
                <a:latin typeface="Open Sans SemiBold"/>
                <a:ea typeface="Open Sans SemiBold"/>
                <a:cs typeface="Open Sans SemiBold"/>
                <a:sym typeface="Open Sans SemiBold"/>
              </a:defRPr>
            </a:lvl4pPr>
            <a:lvl5pPr lvl="4" rtl="0">
              <a:spcBef>
                <a:spcPts val="0"/>
              </a:spcBef>
              <a:spcAft>
                <a:spcPts val="0"/>
              </a:spcAft>
              <a:buSzPts val="3000"/>
              <a:buNone/>
              <a:defRPr>
                <a:latin typeface="Open Sans SemiBold"/>
                <a:ea typeface="Open Sans SemiBold"/>
                <a:cs typeface="Open Sans SemiBold"/>
                <a:sym typeface="Open Sans SemiBold"/>
              </a:defRPr>
            </a:lvl5pPr>
            <a:lvl6pPr lvl="5" rtl="0">
              <a:spcBef>
                <a:spcPts val="0"/>
              </a:spcBef>
              <a:spcAft>
                <a:spcPts val="0"/>
              </a:spcAft>
              <a:buSzPts val="3000"/>
              <a:buNone/>
              <a:defRPr>
                <a:latin typeface="Open Sans SemiBold"/>
                <a:ea typeface="Open Sans SemiBold"/>
                <a:cs typeface="Open Sans SemiBold"/>
                <a:sym typeface="Open Sans SemiBold"/>
              </a:defRPr>
            </a:lvl6pPr>
            <a:lvl7pPr lvl="6" rtl="0">
              <a:spcBef>
                <a:spcPts val="0"/>
              </a:spcBef>
              <a:spcAft>
                <a:spcPts val="0"/>
              </a:spcAft>
              <a:buSzPts val="3000"/>
              <a:buNone/>
              <a:defRPr>
                <a:latin typeface="Open Sans SemiBold"/>
                <a:ea typeface="Open Sans SemiBold"/>
                <a:cs typeface="Open Sans SemiBold"/>
                <a:sym typeface="Open Sans SemiBold"/>
              </a:defRPr>
            </a:lvl7pPr>
            <a:lvl8pPr lvl="7" rtl="0">
              <a:spcBef>
                <a:spcPts val="0"/>
              </a:spcBef>
              <a:spcAft>
                <a:spcPts val="0"/>
              </a:spcAft>
              <a:buSzPts val="3000"/>
              <a:buNone/>
              <a:defRPr>
                <a:latin typeface="Open Sans SemiBold"/>
                <a:ea typeface="Open Sans SemiBold"/>
                <a:cs typeface="Open Sans SemiBold"/>
                <a:sym typeface="Open Sans SemiBold"/>
              </a:defRPr>
            </a:lvl8pPr>
            <a:lvl9pPr lvl="8" rtl="0">
              <a:spcBef>
                <a:spcPts val="0"/>
              </a:spcBef>
              <a:spcAft>
                <a:spcPts val="0"/>
              </a:spcAft>
              <a:buSzPts val="3000"/>
              <a:buNone/>
              <a:defRPr>
                <a:latin typeface="Open Sans SemiBold"/>
                <a:ea typeface="Open Sans SemiBold"/>
                <a:cs typeface="Open Sans SemiBold"/>
                <a:sym typeface="Open Sans SemiBold"/>
              </a:defRPr>
            </a:lvl9pPr>
          </a:lstStyle>
          <a:p>
            <a:endParaRPr/>
          </a:p>
        </p:txBody>
      </p:sp>
      <p:sp>
        <p:nvSpPr>
          <p:cNvPr id="402" name="Google Shape;402;p44"/>
          <p:cNvSpPr txBox="1">
            <a:spLocks noGrp="1"/>
          </p:cNvSpPr>
          <p:nvPr>
            <p:ph type="subTitle" idx="1"/>
          </p:nvPr>
        </p:nvSpPr>
        <p:spPr>
          <a:xfrm>
            <a:off x="6474067" y="3593100"/>
            <a:ext cx="3998400" cy="744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Font typeface="Josefin Sans"/>
              <a:buNone/>
              <a:defRPr sz="1867">
                <a:solidFill>
                  <a:schemeClr val="dk1"/>
                </a:solidFill>
              </a:defRPr>
            </a:lvl1pPr>
            <a:lvl2pPr lvl="1" rtl="0">
              <a:spcBef>
                <a:spcPts val="0"/>
              </a:spcBef>
              <a:spcAft>
                <a:spcPts val="0"/>
              </a:spcAft>
              <a:buSzPts val="1500"/>
              <a:buNone/>
              <a:defRPr sz="2000"/>
            </a:lvl2pPr>
            <a:lvl3pPr lvl="2" rtl="0">
              <a:spcBef>
                <a:spcPts val="0"/>
              </a:spcBef>
              <a:spcAft>
                <a:spcPts val="0"/>
              </a:spcAft>
              <a:buSzPts val="1500"/>
              <a:buNone/>
              <a:defRPr sz="2000"/>
            </a:lvl3pPr>
            <a:lvl4pPr lvl="3" rtl="0">
              <a:spcBef>
                <a:spcPts val="0"/>
              </a:spcBef>
              <a:spcAft>
                <a:spcPts val="0"/>
              </a:spcAft>
              <a:buSzPts val="1500"/>
              <a:buNone/>
              <a:defRPr sz="2000"/>
            </a:lvl4pPr>
            <a:lvl5pPr lvl="4" rtl="0">
              <a:spcBef>
                <a:spcPts val="0"/>
              </a:spcBef>
              <a:spcAft>
                <a:spcPts val="0"/>
              </a:spcAft>
              <a:buSzPts val="1500"/>
              <a:buNone/>
              <a:defRPr sz="2000"/>
            </a:lvl5pPr>
            <a:lvl6pPr lvl="5" rtl="0">
              <a:spcBef>
                <a:spcPts val="0"/>
              </a:spcBef>
              <a:spcAft>
                <a:spcPts val="0"/>
              </a:spcAft>
              <a:buSzPts val="1500"/>
              <a:buNone/>
              <a:defRPr sz="2000"/>
            </a:lvl6pPr>
            <a:lvl7pPr lvl="6" rtl="0">
              <a:spcBef>
                <a:spcPts val="0"/>
              </a:spcBef>
              <a:spcAft>
                <a:spcPts val="0"/>
              </a:spcAft>
              <a:buSzPts val="1500"/>
              <a:buNone/>
              <a:defRPr sz="2000"/>
            </a:lvl7pPr>
            <a:lvl8pPr lvl="7" rtl="0">
              <a:spcBef>
                <a:spcPts val="0"/>
              </a:spcBef>
              <a:spcAft>
                <a:spcPts val="0"/>
              </a:spcAft>
              <a:buSzPts val="1500"/>
              <a:buNone/>
              <a:defRPr sz="2000"/>
            </a:lvl8pPr>
            <a:lvl9pPr lvl="8" rtl="0">
              <a:spcBef>
                <a:spcPts val="0"/>
              </a:spcBef>
              <a:spcAft>
                <a:spcPts val="0"/>
              </a:spcAft>
              <a:buSzPts val="1500"/>
              <a:buNone/>
              <a:defRPr sz="2000"/>
            </a:lvl9pPr>
          </a:lstStyle>
          <a:p>
            <a:endParaRPr/>
          </a:p>
        </p:txBody>
      </p:sp>
      <p:cxnSp>
        <p:nvCxnSpPr>
          <p:cNvPr id="403" name="Google Shape;403;p4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04" name="Google Shape;404;p4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1576194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text 7">
  <p:cSld name="Title and text 7">
    <p:spTree>
      <p:nvGrpSpPr>
        <p:cNvPr id="1" name="Shape 405"/>
        <p:cNvGrpSpPr/>
        <p:nvPr/>
      </p:nvGrpSpPr>
      <p:grpSpPr>
        <a:xfrm>
          <a:off x="0" y="0"/>
          <a:ext cx="0" cy="0"/>
          <a:chOff x="0" y="0"/>
          <a:chExt cx="0" cy="0"/>
        </a:xfrm>
      </p:grpSpPr>
      <p:sp>
        <p:nvSpPr>
          <p:cNvPr id="406" name="Google Shape;406;p45"/>
          <p:cNvSpPr txBox="1">
            <a:spLocks noGrp="1"/>
          </p:cNvSpPr>
          <p:nvPr>
            <p:ph type="subTitle" idx="1"/>
          </p:nvPr>
        </p:nvSpPr>
        <p:spPr>
          <a:xfrm>
            <a:off x="5555733" y="1938033"/>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407" name="Google Shape;407;p45"/>
          <p:cNvSpPr txBox="1">
            <a:spLocks noGrp="1"/>
          </p:cNvSpPr>
          <p:nvPr>
            <p:ph type="title"/>
          </p:nvPr>
        </p:nvSpPr>
        <p:spPr>
          <a:xfrm>
            <a:off x="950967" y="593367"/>
            <a:ext cx="6003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408" name="Google Shape;408;p4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09" name="Google Shape;409;p4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0" name="Google Shape;410;p45"/>
          <p:cNvCxnSpPr/>
          <p:nvPr/>
        </p:nvCxnSpPr>
        <p:spPr>
          <a:xfrm flipH="1">
            <a:off x="9029533" y="4884600"/>
            <a:ext cx="3764400" cy="2177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730265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42"/>
        <p:cNvGrpSpPr/>
        <p:nvPr/>
      </p:nvGrpSpPr>
      <p:grpSpPr>
        <a:xfrm>
          <a:off x="0" y="0"/>
          <a:ext cx="0" cy="0"/>
          <a:chOff x="0" y="0"/>
          <a:chExt cx="0" cy="0"/>
        </a:xfrm>
      </p:grpSpPr>
      <p:sp>
        <p:nvSpPr>
          <p:cNvPr id="43" name="Google Shape;43;p7"/>
          <p:cNvSpPr txBox="1">
            <a:spLocks noGrp="1"/>
          </p:cNvSpPr>
          <p:nvPr>
            <p:ph type="subTitle" idx="1"/>
          </p:nvPr>
        </p:nvSpPr>
        <p:spPr>
          <a:xfrm>
            <a:off x="2996667" y="1910733"/>
            <a:ext cx="2450800" cy="476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9pPr>
          </a:lstStyle>
          <a:p>
            <a:endParaRPr/>
          </a:p>
        </p:txBody>
      </p:sp>
      <p:sp>
        <p:nvSpPr>
          <p:cNvPr id="44" name="Google Shape;44;p7"/>
          <p:cNvSpPr txBox="1">
            <a:spLocks noGrp="1"/>
          </p:cNvSpPr>
          <p:nvPr>
            <p:ph type="subTitle" idx="2"/>
          </p:nvPr>
        </p:nvSpPr>
        <p:spPr>
          <a:xfrm>
            <a:off x="2996667" y="2386733"/>
            <a:ext cx="6880400" cy="3672000"/>
          </a:xfrm>
          <a:prstGeom prst="rect">
            <a:avLst/>
          </a:prstGeom>
        </p:spPr>
        <p:txBody>
          <a:bodyPr spcFirstLastPara="1" wrap="square" lIns="91425" tIns="91425" rIns="91425" bIns="91425" anchor="t" anchorCtr="0">
            <a:noAutofit/>
          </a:bodyPr>
          <a:lstStyle>
            <a:lvl1pPr marR="67732" lvl="0" rtl="0">
              <a:lnSpc>
                <a:spcPct val="166000"/>
              </a:lnSpc>
              <a:spcBef>
                <a:spcPts val="0"/>
              </a:spcBef>
              <a:spcAft>
                <a:spcPts val="0"/>
              </a:spcAft>
              <a:buClr>
                <a:schemeClr val="accent1"/>
              </a:buClr>
              <a:buSzPts val="1400"/>
              <a:buChar char="●"/>
              <a:defRPr sz="1867">
                <a:solidFill>
                  <a:srgbClr val="374957"/>
                </a:solidFill>
              </a:defRPr>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
        <p:nvSpPr>
          <p:cNvPr id="45" name="Google Shape;45;p7"/>
          <p:cNvSpPr txBox="1">
            <a:spLocks noGrp="1"/>
          </p:cNvSpPr>
          <p:nvPr>
            <p:ph type="title"/>
          </p:nvPr>
        </p:nvSpPr>
        <p:spPr>
          <a:xfrm>
            <a:off x="950967" y="593367"/>
            <a:ext cx="5729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46" name="Google Shape;46;p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7" name="Google Shape;47;p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4575501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411"/>
        <p:cNvGrpSpPr/>
        <p:nvPr/>
      </p:nvGrpSpPr>
      <p:grpSpPr>
        <a:xfrm>
          <a:off x="0" y="0"/>
          <a:ext cx="0" cy="0"/>
          <a:chOff x="0" y="0"/>
          <a:chExt cx="0" cy="0"/>
        </a:xfrm>
      </p:grpSpPr>
      <p:cxnSp>
        <p:nvCxnSpPr>
          <p:cNvPr id="412" name="Google Shape;412;p4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3" name="Google Shape;413;p4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4" name="Google Shape;414;p46"/>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5" name="Google Shape;415;p46"/>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6" name="Google Shape;416;p46"/>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7" name="Google Shape;417;p46"/>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418" name="Google Shape;418;p46"/>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419" name="Google Shape;419;p46"/>
          <p:cNvSpPr txBox="1">
            <a:spLocks noGrp="1"/>
          </p:cNvSpPr>
          <p:nvPr>
            <p:ph type="subTitle" idx="1"/>
          </p:nvPr>
        </p:nvSpPr>
        <p:spPr>
          <a:xfrm>
            <a:off x="6033584" y="2050217"/>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
        <p:nvSpPr>
          <p:cNvPr id="420" name="Google Shape;420;p46"/>
          <p:cNvSpPr txBox="1">
            <a:spLocks noGrp="1"/>
          </p:cNvSpPr>
          <p:nvPr>
            <p:ph type="subTitle" idx="2"/>
          </p:nvPr>
        </p:nvSpPr>
        <p:spPr>
          <a:xfrm>
            <a:off x="881617" y="2050217"/>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Tree>
    <p:extLst>
      <p:ext uri="{BB962C8B-B14F-4D97-AF65-F5344CB8AC3E}">
        <p14:creationId xmlns:p14="http://schemas.microsoft.com/office/powerpoint/2010/main" val="30055084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two columns 2">
  <p:cSld name="Title and two columns 2">
    <p:spTree>
      <p:nvGrpSpPr>
        <p:cNvPr id="1" name="Shape 421"/>
        <p:cNvGrpSpPr/>
        <p:nvPr/>
      </p:nvGrpSpPr>
      <p:grpSpPr>
        <a:xfrm>
          <a:off x="0" y="0"/>
          <a:ext cx="0" cy="0"/>
          <a:chOff x="0" y="0"/>
          <a:chExt cx="0" cy="0"/>
        </a:xfrm>
      </p:grpSpPr>
      <p:sp>
        <p:nvSpPr>
          <p:cNvPr id="422" name="Google Shape;422;p47"/>
          <p:cNvSpPr txBox="1">
            <a:spLocks noGrp="1"/>
          </p:cNvSpPr>
          <p:nvPr>
            <p:ph type="subTitle" idx="1"/>
          </p:nvPr>
        </p:nvSpPr>
        <p:spPr>
          <a:xfrm>
            <a:off x="6421433" y="4821833"/>
            <a:ext cx="3922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23" name="Google Shape;423;p47"/>
          <p:cNvSpPr txBox="1">
            <a:spLocks noGrp="1"/>
          </p:cNvSpPr>
          <p:nvPr>
            <p:ph type="subTitle" idx="2"/>
          </p:nvPr>
        </p:nvSpPr>
        <p:spPr>
          <a:xfrm>
            <a:off x="6421600" y="5275167"/>
            <a:ext cx="3922400" cy="86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4" name="Google Shape;424;p47"/>
          <p:cNvSpPr txBox="1">
            <a:spLocks noGrp="1"/>
          </p:cNvSpPr>
          <p:nvPr>
            <p:ph type="subTitle" idx="3"/>
          </p:nvPr>
        </p:nvSpPr>
        <p:spPr>
          <a:xfrm>
            <a:off x="1847772" y="4821833"/>
            <a:ext cx="3922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25" name="Google Shape;425;p47"/>
          <p:cNvSpPr txBox="1">
            <a:spLocks noGrp="1"/>
          </p:cNvSpPr>
          <p:nvPr>
            <p:ph type="subTitle" idx="4"/>
          </p:nvPr>
        </p:nvSpPr>
        <p:spPr>
          <a:xfrm>
            <a:off x="1848033" y="5275167"/>
            <a:ext cx="3922400" cy="86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6" name="Google Shape;426;p47"/>
          <p:cNvSpPr txBox="1">
            <a:spLocks noGrp="1"/>
          </p:cNvSpPr>
          <p:nvPr>
            <p:ph type="title"/>
          </p:nvPr>
        </p:nvSpPr>
        <p:spPr>
          <a:xfrm>
            <a:off x="950967" y="593367"/>
            <a:ext cx="363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427" name="Google Shape;427;p4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28" name="Google Shape;428;p4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8268237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three columns 4">
  <p:cSld name="Title and three columns 4">
    <p:spTree>
      <p:nvGrpSpPr>
        <p:cNvPr id="1" name="Shape 429"/>
        <p:cNvGrpSpPr/>
        <p:nvPr/>
      </p:nvGrpSpPr>
      <p:grpSpPr>
        <a:xfrm>
          <a:off x="0" y="0"/>
          <a:ext cx="0" cy="0"/>
          <a:chOff x="0" y="0"/>
          <a:chExt cx="0" cy="0"/>
        </a:xfrm>
      </p:grpSpPr>
      <p:sp>
        <p:nvSpPr>
          <p:cNvPr id="430" name="Google Shape;430;p48"/>
          <p:cNvSpPr txBox="1">
            <a:spLocks noGrp="1"/>
          </p:cNvSpPr>
          <p:nvPr>
            <p:ph type="title"/>
          </p:nvPr>
        </p:nvSpPr>
        <p:spPr>
          <a:xfrm>
            <a:off x="1659000" y="593367"/>
            <a:ext cx="8874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431" name="Google Shape;431;p48"/>
          <p:cNvSpPr txBox="1">
            <a:spLocks noGrp="1"/>
          </p:cNvSpPr>
          <p:nvPr>
            <p:ph type="subTitle" idx="1"/>
          </p:nvPr>
        </p:nvSpPr>
        <p:spPr>
          <a:xfrm>
            <a:off x="4678667"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2" name="Google Shape;432;p48"/>
          <p:cNvSpPr txBox="1">
            <a:spLocks noGrp="1"/>
          </p:cNvSpPr>
          <p:nvPr>
            <p:ph type="subTitle" idx="2"/>
          </p:nvPr>
        </p:nvSpPr>
        <p:spPr>
          <a:xfrm>
            <a:off x="4678700" y="5086600"/>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3" name="Google Shape;433;p48"/>
          <p:cNvSpPr txBox="1">
            <a:spLocks noGrp="1"/>
          </p:cNvSpPr>
          <p:nvPr>
            <p:ph type="subTitle" idx="3"/>
          </p:nvPr>
        </p:nvSpPr>
        <p:spPr>
          <a:xfrm>
            <a:off x="12707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4" name="Google Shape;434;p48"/>
          <p:cNvSpPr txBox="1">
            <a:spLocks noGrp="1"/>
          </p:cNvSpPr>
          <p:nvPr>
            <p:ph type="subTitle" idx="4"/>
          </p:nvPr>
        </p:nvSpPr>
        <p:spPr>
          <a:xfrm>
            <a:off x="1270833" y="5086601"/>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5" name="Google Shape;435;p48"/>
          <p:cNvSpPr txBox="1">
            <a:spLocks noGrp="1"/>
          </p:cNvSpPr>
          <p:nvPr>
            <p:ph type="subTitle" idx="5"/>
          </p:nvPr>
        </p:nvSpPr>
        <p:spPr>
          <a:xfrm>
            <a:off x="80865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6" name="Google Shape;436;p48"/>
          <p:cNvSpPr txBox="1">
            <a:spLocks noGrp="1"/>
          </p:cNvSpPr>
          <p:nvPr>
            <p:ph type="subTitle" idx="6"/>
          </p:nvPr>
        </p:nvSpPr>
        <p:spPr>
          <a:xfrm>
            <a:off x="8086500" y="5086600"/>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437" name="Google Shape;437;p4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38" name="Google Shape;438;p4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39" name="Google Shape;439;p48"/>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0" name="Google Shape;440;p48"/>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8871656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441"/>
        <p:cNvGrpSpPr/>
        <p:nvPr/>
      </p:nvGrpSpPr>
      <p:grpSpPr>
        <a:xfrm>
          <a:off x="0" y="0"/>
          <a:ext cx="0" cy="0"/>
          <a:chOff x="0" y="0"/>
          <a:chExt cx="0" cy="0"/>
        </a:xfrm>
      </p:grpSpPr>
      <p:sp>
        <p:nvSpPr>
          <p:cNvPr id="442" name="Google Shape;442;p49"/>
          <p:cNvSpPr txBox="1">
            <a:spLocks noGrp="1"/>
          </p:cNvSpPr>
          <p:nvPr>
            <p:ph type="title"/>
          </p:nvPr>
        </p:nvSpPr>
        <p:spPr>
          <a:xfrm>
            <a:off x="3777200" y="1054933"/>
            <a:ext cx="4637600" cy="123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300"/>
              <a:buNone/>
              <a:defRPr sz="9333"/>
            </a:lvl1pPr>
            <a:lvl2pPr lvl="1" algn="ctr" rtl="0">
              <a:spcBef>
                <a:spcPts val="0"/>
              </a:spcBef>
              <a:spcAft>
                <a:spcPts val="0"/>
              </a:spcAft>
              <a:buSzPts val="3000"/>
              <a:buNone/>
              <a:defRPr>
                <a:latin typeface="Open Sans"/>
                <a:ea typeface="Open Sans"/>
                <a:cs typeface="Open Sans"/>
                <a:sym typeface="Open Sans"/>
              </a:defRPr>
            </a:lvl2pPr>
            <a:lvl3pPr lvl="2" algn="ctr" rtl="0">
              <a:spcBef>
                <a:spcPts val="0"/>
              </a:spcBef>
              <a:spcAft>
                <a:spcPts val="0"/>
              </a:spcAft>
              <a:buSzPts val="3000"/>
              <a:buNone/>
              <a:defRPr>
                <a:latin typeface="Open Sans"/>
                <a:ea typeface="Open Sans"/>
                <a:cs typeface="Open Sans"/>
                <a:sym typeface="Open Sans"/>
              </a:defRPr>
            </a:lvl3pPr>
            <a:lvl4pPr lvl="3" algn="ctr" rtl="0">
              <a:spcBef>
                <a:spcPts val="0"/>
              </a:spcBef>
              <a:spcAft>
                <a:spcPts val="0"/>
              </a:spcAft>
              <a:buSzPts val="3000"/>
              <a:buNone/>
              <a:defRPr>
                <a:latin typeface="Open Sans"/>
                <a:ea typeface="Open Sans"/>
                <a:cs typeface="Open Sans"/>
                <a:sym typeface="Open Sans"/>
              </a:defRPr>
            </a:lvl4pPr>
            <a:lvl5pPr lvl="4" algn="ctr" rtl="0">
              <a:spcBef>
                <a:spcPts val="0"/>
              </a:spcBef>
              <a:spcAft>
                <a:spcPts val="0"/>
              </a:spcAft>
              <a:buSzPts val="3000"/>
              <a:buNone/>
              <a:defRPr>
                <a:latin typeface="Open Sans"/>
                <a:ea typeface="Open Sans"/>
                <a:cs typeface="Open Sans"/>
                <a:sym typeface="Open Sans"/>
              </a:defRPr>
            </a:lvl5pPr>
            <a:lvl6pPr lvl="5" algn="ctr" rtl="0">
              <a:spcBef>
                <a:spcPts val="0"/>
              </a:spcBef>
              <a:spcAft>
                <a:spcPts val="0"/>
              </a:spcAft>
              <a:buSzPts val="3000"/>
              <a:buNone/>
              <a:defRPr>
                <a:latin typeface="Open Sans"/>
                <a:ea typeface="Open Sans"/>
                <a:cs typeface="Open Sans"/>
                <a:sym typeface="Open Sans"/>
              </a:defRPr>
            </a:lvl6pPr>
            <a:lvl7pPr lvl="6" algn="ctr" rtl="0">
              <a:spcBef>
                <a:spcPts val="0"/>
              </a:spcBef>
              <a:spcAft>
                <a:spcPts val="0"/>
              </a:spcAft>
              <a:buSzPts val="3000"/>
              <a:buNone/>
              <a:defRPr>
                <a:latin typeface="Open Sans"/>
                <a:ea typeface="Open Sans"/>
                <a:cs typeface="Open Sans"/>
                <a:sym typeface="Open Sans"/>
              </a:defRPr>
            </a:lvl7pPr>
            <a:lvl8pPr lvl="7" algn="ctr" rtl="0">
              <a:spcBef>
                <a:spcPts val="0"/>
              </a:spcBef>
              <a:spcAft>
                <a:spcPts val="0"/>
              </a:spcAft>
              <a:buSzPts val="3000"/>
              <a:buNone/>
              <a:defRPr>
                <a:latin typeface="Open Sans"/>
                <a:ea typeface="Open Sans"/>
                <a:cs typeface="Open Sans"/>
                <a:sym typeface="Open Sans"/>
              </a:defRPr>
            </a:lvl8pPr>
            <a:lvl9pPr lvl="8" algn="ctr" rtl="0">
              <a:spcBef>
                <a:spcPts val="0"/>
              </a:spcBef>
              <a:spcAft>
                <a:spcPts val="0"/>
              </a:spcAft>
              <a:buSzPts val="3000"/>
              <a:buNone/>
              <a:defRPr>
                <a:latin typeface="Open Sans"/>
                <a:ea typeface="Open Sans"/>
                <a:cs typeface="Open Sans"/>
                <a:sym typeface="Open Sans"/>
              </a:defRPr>
            </a:lvl9pPr>
          </a:lstStyle>
          <a:p>
            <a:endParaRPr/>
          </a:p>
        </p:txBody>
      </p:sp>
      <p:sp>
        <p:nvSpPr>
          <p:cNvPr id="443" name="Google Shape;443;p49"/>
          <p:cNvSpPr txBox="1">
            <a:spLocks noGrp="1"/>
          </p:cNvSpPr>
          <p:nvPr>
            <p:ph type="subTitle" idx="1"/>
          </p:nvPr>
        </p:nvSpPr>
        <p:spPr>
          <a:xfrm>
            <a:off x="3977800" y="2332567"/>
            <a:ext cx="4236400" cy="1230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44" name="Google Shape;444;p49"/>
          <p:cNvSpPr txBox="1"/>
          <p:nvPr/>
        </p:nvSpPr>
        <p:spPr>
          <a:xfrm>
            <a:off x="3867267" y="4584367"/>
            <a:ext cx="4457600" cy="955600"/>
          </a:xfrm>
          <a:prstGeom prst="rect">
            <a:avLst/>
          </a:prstGeom>
          <a:noFill/>
          <a:ln>
            <a:noFill/>
          </a:ln>
        </p:spPr>
        <p:txBody>
          <a:bodyPr spcFirstLastPara="1" wrap="square" lIns="121900" tIns="121900" rIns="121900" bIns="121900" anchor="t" anchorCtr="0">
            <a:noAutofit/>
          </a:bodyPr>
          <a:lstStyle/>
          <a:p>
            <a:pPr algn="ctr">
              <a:buClr>
                <a:srgbClr val="000000"/>
              </a:buClr>
              <a:buFont typeface="Arial"/>
              <a:buNone/>
            </a:pPr>
            <a:r>
              <a:rPr lang="en" sz="1467" b="1" kern="0">
                <a:solidFill>
                  <a:srgbClr val="000000"/>
                </a:solidFill>
                <a:latin typeface="Montserrat"/>
                <a:ea typeface="Montserrat"/>
                <a:cs typeface="Montserrat"/>
                <a:sym typeface="Montserrat"/>
              </a:rPr>
              <a:t>CREDITS</a:t>
            </a:r>
            <a:r>
              <a:rPr lang="en" sz="1467" kern="0">
                <a:solidFill>
                  <a:srgbClr val="000000"/>
                </a:solidFill>
                <a:latin typeface="Montserrat"/>
                <a:ea typeface="Montserrat"/>
                <a:cs typeface="Montserrat"/>
                <a:sym typeface="Montserrat"/>
              </a:rPr>
              <a:t>: This presentation template was created by </a:t>
            </a:r>
            <a:r>
              <a:rPr lang="en" sz="1467" b="1" kern="0">
                <a:solidFill>
                  <a:srgbClr val="000000"/>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467" kern="0">
                <a:solidFill>
                  <a:srgbClr val="000000"/>
                </a:solidFill>
                <a:latin typeface="Montserrat"/>
                <a:ea typeface="Montserrat"/>
                <a:cs typeface="Montserrat"/>
                <a:sym typeface="Montserrat"/>
              </a:rPr>
              <a:t>, including icons by </a:t>
            </a:r>
            <a:r>
              <a:rPr lang="en" sz="1467" b="1" kern="0">
                <a:solidFill>
                  <a:srgbClr val="000000"/>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467" kern="0">
                <a:solidFill>
                  <a:srgbClr val="000000"/>
                </a:solidFill>
                <a:latin typeface="Montserrat"/>
                <a:ea typeface="Montserrat"/>
                <a:cs typeface="Montserrat"/>
                <a:sym typeface="Montserrat"/>
              </a:rPr>
              <a:t>, infographics &amp; images by </a:t>
            </a:r>
            <a:r>
              <a:rPr lang="en" sz="1467" b="1" kern="0">
                <a:solidFill>
                  <a:srgbClr val="000000"/>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endParaRPr sz="1467" b="1" kern="0" dirty="0">
              <a:solidFill>
                <a:srgbClr val="000000"/>
              </a:solidFill>
              <a:latin typeface="Montserrat"/>
              <a:ea typeface="Montserrat"/>
              <a:cs typeface="Montserrat"/>
              <a:sym typeface="Montserrat"/>
            </a:endParaRPr>
          </a:p>
        </p:txBody>
      </p:sp>
      <p:cxnSp>
        <p:nvCxnSpPr>
          <p:cNvPr id="445" name="Google Shape;445;p4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46" name="Google Shape;446;p49"/>
          <p:cNvCxnSpPr/>
          <p:nvPr/>
        </p:nvCxnSpPr>
        <p:spPr>
          <a:xfrm>
            <a:off x="-343967" y="5247167"/>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7" name="Google Shape;447;p4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48" name="Google Shape;448;p49"/>
          <p:cNvCxnSpPr/>
          <p:nvPr/>
        </p:nvCxnSpPr>
        <p:spPr>
          <a:xfrm>
            <a:off x="8623267" y="-96733"/>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177244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449"/>
        <p:cNvGrpSpPr/>
        <p:nvPr/>
      </p:nvGrpSpPr>
      <p:grpSpPr>
        <a:xfrm>
          <a:off x="0" y="0"/>
          <a:ext cx="0" cy="0"/>
          <a:chOff x="0" y="0"/>
          <a:chExt cx="0" cy="0"/>
        </a:xfrm>
      </p:grpSpPr>
      <p:cxnSp>
        <p:nvCxnSpPr>
          <p:cNvPr id="450" name="Google Shape;450;p5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1" name="Google Shape;451;p5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67311835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452"/>
        <p:cNvGrpSpPr/>
        <p:nvPr/>
      </p:nvGrpSpPr>
      <p:grpSpPr>
        <a:xfrm>
          <a:off x="0" y="0"/>
          <a:ext cx="0" cy="0"/>
          <a:chOff x="0" y="0"/>
          <a:chExt cx="0" cy="0"/>
        </a:xfrm>
      </p:grpSpPr>
      <p:cxnSp>
        <p:nvCxnSpPr>
          <p:cNvPr id="453" name="Google Shape;453;p5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4" name="Google Shape;454;p5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5" name="Google Shape;455;p51"/>
          <p:cNvCxnSpPr/>
          <p:nvPr/>
        </p:nvCxnSpPr>
        <p:spPr>
          <a:xfrm>
            <a:off x="9912233" y="-1674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56" name="Google Shape;456;p51"/>
          <p:cNvCxnSpPr/>
          <p:nvPr/>
        </p:nvCxnSpPr>
        <p:spPr>
          <a:xfrm>
            <a:off x="-196367" y="52579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225251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457"/>
        <p:cNvGrpSpPr/>
        <p:nvPr/>
      </p:nvGrpSpPr>
      <p:grpSpPr>
        <a:xfrm>
          <a:off x="0" y="0"/>
          <a:ext cx="0" cy="0"/>
          <a:chOff x="0" y="0"/>
          <a:chExt cx="0" cy="0"/>
        </a:xfrm>
      </p:grpSpPr>
      <p:cxnSp>
        <p:nvCxnSpPr>
          <p:cNvPr id="458" name="Google Shape;458;p5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9" name="Google Shape;459;p5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0" name="Google Shape;460;p52"/>
          <p:cNvCxnSpPr/>
          <p:nvPr/>
        </p:nvCxnSpPr>
        <p:spPr>
          <a:xfrm flipH="1">
            <a:off x="9029533" y="4884600"/>
            <a:ext cx="3764400" cy="2177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01525022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Background 3">
  <p:cSld name="Background 3">
    <p:spTree>
      <p:nvGrpSpPr>
        <p:cNvPr id="1" name="Shape 461"/>
        <p:cNvGrpSpPr/>
        <p:nvPr/>
      </p:nvGrpSpPr>
      <p:grpSpPr>
        <a:xfrm>
          <a:off x="0" y="0"/>
          <a:ext cx="0" cy="0"/>
          <a:chOff x="0" y="0"/>
          <a:chExt cx="0" cy="0"/>
        </a:xfrm>
      </p:grpSpPr>
      <p:cxnSp>
        <p:nvCxnSpPr>
          <p:cNvPr id="462" name="Google Shape;462;p5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3" name="Google Shape;463;p5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4" name="Google Shape;464;p53"/>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5" name="Google Shape;465;p53"/>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6" name="Google Shape;466;p53"/>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7" name="Google Shape;467;p53"/>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4545195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386633" y="1766000"/>
            <a:ext cx="9418800" cy="27368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8666"/>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0" name="Google Shape;10;p2"/>
          <p:cNvSpPr txBox="1">
            <a:spLocks noGrp="1"/>
          </p:cNvSpPr>
          <p:nvPr>
            <p:ph type="subTitle" idx="1"/>
          </p:nvPr>
        </p:nvSpPr>
        <p:spPr>
          <a:xfrm>
            <a:off x="1386667" y="4502800"/>
            <a:ext cx="9418800" cy="589200"/>
          </a:xfrm>
          <a:prstGeom prst="rect">
            <a:avLst/>
          </a:prstGeom>
        </p:spPr>
        <p:txBody>
          <a:bodyPr spcFirstLastPara="1" wrap="square" lIns="91425" tIns="91425" rIns="91425" bIns="91425" anchor="b" anchorCtr="0">
            <a:noAutofit/>
          </a:bodyPr>
          <a:lstStyle>
            <a:lvl1pPr lvl="0" algn="ctr">
              <a:lnSpc>
                <a:spcPct val="100000"/>
              </a:lnSpc>
              <a:spcBef>
                <a:spcPts val="0"/>
              </a:spcBef>
              <a:spcAft>
                <a:spcPts val="0"/>
              </a:spcAft>
              <a:buSzPts val="2800"/>
              <a:buNone/>
              <a:defRPr sz="21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cxnSp>
        <p:nvCxnSpPr>
          <p:cNvPr id="11" name="Google Shape;11;p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2" name="Google Shape;12;p2"/>
          <p:cNvCxnSpPr/>
          <p:nvPr/>
        </p:nvCxnSpPr>
        <p:spPr>
          <a:xfrm flipH="1">
            <a:off x="-343967" y="-96733"/>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3" name="Google Shape;13;p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4" name="Google Shape;14;p2"/>
          <p:cNvCxnSpPr/>
          <p:nvPr/>
        </p:nvCxnSpPr>
        <p:spPr>
          <a:xfrm flipH="1">
            <a:off x="8623267" y="5247167"/>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13318632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950967" y="593367"/>
            <a:ext cx="62820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5" name="Google Shape;25;p4"/>
          <p:cNvSpPr txBox="1">
            <a:spLocks noGrp="1"/>
          </p:cNvSpPr>
          <p:nvPr>
            <p:ph type="body" idx="1"/>
          </p:nvPr>
        </p:nvSpPr>
        <p:spPr>
          <a:xfrm>
            <a:off x="951000" y="1697233"/>
            <a:ext cx="10290000" cy="4394400"/>
          </a:xfrm>
          <a:prstGeom prst="rect">
            <a:avLst/>
          </a:prstGeom>
        </p:spPr>
        <p:txBody>
          <a:bodyPr spcFirstLastPara="1" wrap="square" lIns="91425" tIns="91425" rIns="91425" bIns="91425" anchor="t" anchorCtr="0">
            <a:noAutofit/>
          </a:bodyPr>
          <a:lstStyle>
            <a:lvl1pPr marL="609585" lvl="0" indent="-457189">
              <a:lnSpc>
                <a:spcPct val="100000"/>
              </a:lnSpc>
              <a:spcBef>
                <a:spcPts val="0"/>
              </a:spcBef>
              <a:spcAft>
                <a:spcPts val="0"/>
              </a:spcAft>
              <a:buClr>
                <a:schemeClr val="dk1"/>
              </a:buClr>
              <a:buSzPts val="1800"/>
              <a:buFont typeface="Lato"/>
              <a:buChar char="●"/>
              <a:defRPr sz="1467"/>
            </a:lvl1pPr>
            <a:lvl2pPr marL="1219170" lvl="1" indent="-423323">
              <a:spcBef>
                <a:spcPts val="0"/>
              </a:spcBef>
              <a:spcAft>
                <a:spcPts val="0"/>
              </a:spcAft>
              <a:buClr>
                <a:schemeClr val="dk1"/>
              </a:buClr>
              <a:buSzPts val="1400"/>
              <a:buFont typeface="Lato"/>
              <a:buChar char="○"/>
              <a:defRPr/>
            </a:lvl2pPr>
            <a:lvl3pPr marL="1828754" lvl="2" indent="-423323">
              <a:spcBef>
                <a:spcPts val="0"/>
              </a:spcBef>
              <a:spcAft>
                <a:spcPts val="0"/>
              </a:spcAft>
              <a:buClr>
                <a:schemeClr val="dk1"/>
              </a:buClr>
              <a:buSzPts val="1400"/>
              <a:buFont typeface="Lato"/>
              <a:buChar char="■"/>
              <a:defRPr/>
            </a:lvl3pPr>
            <a:lvl4pPr marL="2438339" lvl="3" indent="-423323">
              <a:spcBef>
                <a:spcPts val="0"/>
              </a:spcBef>
              <a:spcAft>
                <a:spcPts val="0"/>
              </a:spcAft>
              <a:buClr>
                <a:schemeClr val="dk1"/>
              </a:buClr>
              <a:buSzPts val="1400"/>
              <a:buFont typeface="Lato"/>
              <a:buChar char="●"/>
              <a:defRPr/>
            </a:lvl4pPr>
            <a:lvl5pPr marL="3047924" lvl="4" indent="-423323">
              <a:spcBef>
                <a:spcPts val="0"/>
              </a:spcBef>
              <a:spcAft>
                <a:spcPts val="0"/>
              </a:spcAft>
              <a:buClr>
                <a:schemeClr val="dk1"/>
              </a:buClr>
              <a:buSzPts val="1400"/>
              <a:buFont typeface="Lato"/>
              <a:buChar char="○"/>
              <a:defRPr/>
            </a:lvl5pPr>
            <a:lvl6pPr marL="3657509" lvl="5" indent="-423323">
              <a:spcBef>
                <a:spcPts val="0"/>
              </a:spcBef>
              <a:spcAft>
                <a:spcPts val="0"/>
              </a:spcAft>
              <a:buClr>
                <a:schemeClr val="dk1"/>
              </a:buClr>
              <a:buSzPts val="1400"/>
              <a:buFont typeface="Lato"/>
              <a:buChar char="■"/>
              <a:defRPr/>
            </a:lvl6pPr>
            <a:lvl7pPr marL="4267093" lvl="6" indent="-423323">
              <a:spcBef>
                <a:spcPts val="0"/>
              </a:spcBef>
              <a:spcAft>
                <a:spcPts val="0"/>
              </a:spcAft>
              <a:buClr>
                <a:schemeClr val="dk1"/>
              </a:buClr>
              <a:buSzPts val="1400"/>
              <a:buFont typeface="Lato"/>
              <a:buChar char="●"/>
              <a:defRPr/>
            </a:lvl7pPr>
            <a:lvl8pPr marL="4876678" lvl="7" indent="-423323">
              <a:spcBef>
                <a:spcPts val="0"/>
              </a:spcBef>
              <a:spcAft>
                <a:spcPts val="0"/>
              </a:spcAft>
              <a:buClr>
                <a:schemeClr val="dk1"/>
              </a:buClr>
              <a:buSzPts val="1400"/>
              <a:buFont typeface="Lato"/>
              <a:buChar char="○"/>
              <a:defRPr/>
            </a:lvl8pPr>
            <a:lvl9pPr marL="5486263" lvl="8" indent="-423323">
              <a:spcBef>
                <a:spcPts val="0"/>
              </a:spcBef>
              <a:spcAft>
                <a:spcPts val="0"/>
              </a:spcAft>
              <a:buClr>
                <a:schemeClr val="dk1"/>
              </a:buClr>
              <a:buSzPts val="1400"/>
              <a:buFont typeface="Lato"/>
              <a:buChar char="■"/>
              <a:defRPr/>
            </a:lvl9pPr>
          </a:lstStyle>
          <a:p>
            <a:endParaRPr/>
          </a:p>
        </p:txBody>
      </p:sp>
      <p:cxnSp>
        <p:nvCxnSpPr>
          <p:cNvPr id="26" name="Google Shape;26;p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7" name="Google Shape;27;p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 name="Google Shape;28;p4"/>
          <p:cNvCxnSpPr/>
          <p:nvPr/>
        </p:nvCxnSpPr>
        <p:spPr>
          <a:xfrm>
            <a:off x="9179867" y="-151467"/>
            <a:ext cx="3420800" cy="1741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62854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1496667" y="1430667"/>
            <a:ext cx="9198800" cy="3808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800"/>
              <a:buNone/>
              <a:defRPr sz="128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cxnSp>
        <p:nvCxnSpPr>
          <p:cNvPr id="50" name="Google Shape;50;p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51" name="Google Shape;51;p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52" name="Google Shape;52;p8"/>
          <p:cNvCxnSpPr/>
          <p:nvPr/>
        </p:nvCxnSpPr>
        <p:spPr>
          <a:xfrm flipH="1">
            <a:off x="9457667" y="5246767"/>
            <a:ext cx="3110400" cy="1796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53" name="Google Shape;53;p8"/>
          <p:cNvCxnSpPr/>
          <p:nvPr/>
        </p:nvCxnSpPr>
        <p:spPr>
          <a:xfrm flipH="1">
            <a:off x="-560600" y="-162133"/>
            <a:ext cx="3110400" cy="1796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91535534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cxnSp>
        <p:nvCxnSpPr>
          <p:cNvPr id="40" name="Google Shape;40;p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 name="Google Shape;41;p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95621719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42"/>
        <p:cNvGrpSpPr/>
        <p:nvPr/>
      </p:nvGrpSpPr>
      <p:grpSpPr>
        <a:xfrm>
          <a:off x="0" y="0"/>
          <a:ext cx="0" cy="0"/>
          <a:chOff x="0" y="0"/>
          <a:chExt cx="0" cy="0"/>
        </a:xfrm>
      </p:grpSpPr>
      <p:sp>
        <p:nvSpPr>
          <p:cNvPr id="43" name="Google Shape;43;p7"/>
          <p:cNvSpPr txBox="1">
            <a:spLocks noGrp="1"/>
          </p:cNvSpPr>
          <p:nvPr>
            <p:ph type="subTitle" idx="1"/>
          </p:nvPr>
        </p:nvSpPr>
        <p:spPr>
          <a:xfrm>
            <a:off x="2996667" y="1910733"/>
            <a:ext cx="2450800" cy="476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9pPr>
          </a:lstStyle>
          <a:p>
            <a:endParaRPr/>
          </a:p>
        </p:txBody>
      </p:sp>
      <p:sp>
        <p:nvSpPr>
          <p:cNvPr id="44" name="Google Shape;44;p7"/>
          <p:cNvSpPr txBox="1">
            <a:spLocks noGrp="1"/>
          </p:cNvSpPr>
          <p:nvPr>
            <p:ph type="subTitle" idx="2"/>
          </p:nvPr>
        </p:nvSpPr>
        <p:spPr>
          <a:xfrm>
            <a:off x="2996667" y="2386733"/>
            <a:ext cx="6880400" cy="3672000"/>
          </a:xfrm>
          <a:prstGeom prst="rect">
            <a:avLst/>
          </a:prstGeom>
        </p:spPr>
        <p:txBody>
          <a:bodyPr spcFirstLastPara="1" wrap="square" lIns="91425" tIns="91425" rIns="91425" bIns="91425" anchor="t" anchorCtr="0">
            <a:noAutofit/>
          </a:bodyPr>
          <a:lstStyle>
            <a:lvl1pPr marR="67732" lvl="0" rtl="0">
              <a:lnSpc>
                <a:spcPct val="166000"/>
              </a:lnSpc>
              <a:spcBef>
                <a:spcPts val="0"/>
              </a:spcBef>
              <a:spcAft>
                <a:spcPts val="0"/>
              </a:spcAft>
              <a:buClr>
                <a:schemeClr val="accent1"/>
              </a:buClr>
              <a:buSzPts val="1400"/>
              <a:buChar char="●"/>
              <a:defRPr sz="1867">
                <a:solidFill>
                  <a:srgbClr val="374957"/>
                </a:solidFill>
              </a:defRPr>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
        <p:nvSpPr>
          <p:cNvPr id="45" name="Google Shape;45;p7"/>
          <p:cNvSpPr txBox="1">
            <a:spLocks noGrp="1"/>
          </p:cNvSpPr>
          <p:nvPr>
            <p:ph type="title"/>
          </p:nvPr>
        </p:nvSpPr>
        <p:spPr>
          <a:xfrm>
            <a:off x="950967" y="593367"/>
            <a:ext cx="5729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46" name="Google Shape;46;p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7" name="Google Shape;47;p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35925150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1496667" y="1430667"/>
            <a:ext cx="9198800" cy="3808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800"/>
              <a:buNone/>
              <a:defRPr sz="128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cxnSp>
        <p:nvCxnSpPr>
          <p:cNvPr id="50" name="Google Shape;50;p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51" name="Google Shape;51;p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52" name="Google Shape;52;p8"/>
          <p:cNvCxnSpPr/>
          <p:nvPr/>
        </p:nvCxnSpPr>
        <p:spPr>
          <a:xfrm flipH="1">
            <a:off x="9457667" y="5246767"/>
            <a:ext cx="3110400" cy="1796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53" name="Google Shape;53;p8"/>
          <p:cNvCxnSpPr/>
          <p:nvPr/>
        </p:nvCxnSpPr>
        <p:spPr>
          <a:xfrm flipH="1">
            <a:off x="-560600" y="-162133"/>
            <a:ext cx="3110400" cy="1796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2830871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2"/>
        <p:cNvGrpSpPr/>
        <p:nvPr/>
      </p:nvGrpSpPr>
      <p:grpSpPr>
        <a:xfrm>
          <a:off x="0" y="0"/>
          <a:ext cx="0" cy="0"/>
          <a:chOff x="0" y="0"/>
          <a:chExt cx="0" cy="0"/>
        </a:xfrm>
      </p:grpSpPr>
    </p:spTree>
    <p:extLst>
      <p:ext uri="{BB962C8B-B14F-4D97-AF65-F5344CB8AC3E}">
        <p14:creationId xmlns:p14="http://schemas.microsoft.com/office/powerpoint/2010/main" val="41225634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73"/>
        <p:cNvGrpSpPr/>
        <p:nvPr/>
      </p:nvGrpSpPr>
      <p:grpSpPr>
        <a:xfrm>
          <a:off x="0" y="0"/>
          <a:ext cx="0" cy="0"/>
          <a:chOff x="0" y="0"/>
          <a:chExt cx="0" cy="0"/>
        </a:xfrm>
      </p:grpSpPr>
      <p:sp>
        <p:nvSpPr>
          <p:cNvPr id="74" name="Google Shape;74;p13"/>
          <p:cNvSpPr txBox="1">
            <a:spLocks noGrp="1"/>
          </p:cNvSpPr>
          <p:nvPr>
            <p:ph type="title"/>
          </p:nvPr>
        </p:nvSpPr>
        <p:spPr>
          <a:xfrm>
            <a:off x="950967" y="593367"/>
            <a:ext cx="47784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75" name="Google Shape;75;p13"/>
          <p:cNvSpPr txBox="1">
            <a:spLocks noGrp="1"/>
          </p:cNvSpPr>
          <p:nvPr>
            <p:ph type="subTitle" idx="1"/>
          </p:nvPr>
        </p:nvSpPr>
        <p:spPr>
          <a:xfrm>
            <a:off x="6668000" y="25905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76" name="Google Shape;76;p13"/>
          <p:cNvSpPr txBox="1">
            <a:spLocks noGrp="1"/>
          </p:cNvSpPr>
          <p:nvPr>
            <p:ph type="subTitle" idx="2"/>
          </p:nvPr>
        </p:nvSpPr>
        <p:spPr>
          <a:xfrm>
            <a:off x="6668000" y="30068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7" name="Google Shape;77;p13"/>
          <p:cNvSpPr txBox="1">
            <a:spLocks noGrp="1"/>
          </p:cNvSpPr>
          <p:nvPr>
            <p:ph type="subTitle" idx="3"/>
          </p:nvPr>
        </p:nvSpPr>
        <p:spPr>
          <a:xfrm>
            <a:off x="2206933" y="25905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78" name="Google Shape;78;p13"/>
          <p:cNvSpPr txBox="1">
            <a:spLocks noGrp="1"/>
          </p:cNvSpPr>
          <p:nvPr>
            <p:ph type="subTitle" idx="4"/>
          </p:nvPr>
        </p:nvSpPr>
        <p:spPr>
          <a:xfrm>
            <a:off x="2206933" y="30068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9" name="Google Shape;79;p13"/>
          <p:cNvSpPr txBox="1">
            <a:spLocks noGrp="1"/>
          </p:cNvSpPr>
          <p:nvPr>
            <p:ph type="subTitle" idx="5"/>
          </p:nvPr>
        </p:nvSpPr>
        <p:spPr>
          <a:xfrm>
            <a:off x="6668000" y="49652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80" name="Google Shape;80;p13"/>
          <p:cNvSpPr txBox="1">
            <a:spLocks noGrp="1"/>
          </p:cNvSpPr>
          <p:nvPr>
            <p:ph type="subTitle" idx="6"/>
          </p:nvPr>
        </p:nvSpPr>
        <p:spPr>
          <a:xfrm>
            <a:off x="6668000" y="53815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1" name="Google Shape;81;p13"/>
          <p:cNvSpPr txBox="1">
            <a:spLocks noGrp="1"/>
          </p:cNvSpPr>
          <p:nvPr>
            <p:ph type="subTitle" idx="7"/>
          </p:nvPr>
        </p:nvSpPr>
        <p:spPr>
          <a:xfrm>
            <a:off x="2206933" y="49652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82" name="Google Shape;82;p13"/>
          <p:cNvSpPr txBox="1">
            <a:spLocks noGrp="1"/>
          </p:cNvSpPr>
          <p:nvPr>
            <p:ph type="subTitle" idx="8"/>
          </p:nvPr>
        </p:nvSpPr>
        <p:spPr>
          <a:xfrm>
            <a:off x="2207000" y="53815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3" name="Google Shape;83;p13"/>
          <p:cNvSpPr txBox="1">
            <a:spLocks noGrp="1"/>
          </p:cNvSpPr>
          <p:nvPr>
            <p:ph type="title" idx="9" hasCustomPrompt="1"/>
          </p:nvPr>
        </p:nvSpPr>
        <p:spPr>
          <a:xfrm>
            <a:off x="3171533" y="17381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4" name="Google Shape;84;p13"/>
          <p:cNvSpPr txBox="1">
            <a:spLocks noGrp="1"/>
          </p:cNvSpPr>
          <p:nvPr>
            <p:ph type="title" idx="13" hasCustomPrompt="1"/>
          </p:nvPr>
        </p:nvSpPr>
        <p:spPr>
          <a:xfrm>
            <a:off x="7632600" y="17381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5" name="Google Shape;85;p13"/>
          <p:cNvSpPr txBox="1">
            <a:spLocks noGrp="1"/>
          </p:cNvSpPr>
          <p:nvPr>
            <p:ph type="title" idx="14" hasCustomPrompt="1"/>
          </p:nvPr>
        </p:nvSpPr>
        <p:spPr>
          <a:xfrm>
            <a:off x="3171600" y="41103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6" name="Google Shape;86;p13"/>
          <p:cNvSpPr txBox="1">
            <a:spLocks noGrp="1"/>
          </p:cNvSpPr>
          <p:nvPr>
            <p:ph type="title" idx="15" hasCustomPrompt="1"/>
          </p:nvPr>
        </p:nvSpPr>
        <p:spPr>
          <a:xfrm>
            <a:off x="7632600" y="41103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cxnSp>
        <p:nvCxnSpPr>
          <p:cNvPr id="87" name="Google Shape;87;p1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88" name="Google Shape;88;p1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5825265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able of contents 1">
  <p:cSld name="Table of contents 1">
    <p:spTree>
      <p:nvGrpSpPr>
        <p:cNvPr id="1" name="Shape 89"/>
        <p:cNvGrpSpPr/>
        <p:nvPr/>
      </p:nvGrpSpPr>
      <p:grpSpPr>
        <a:xfrm>
          <a:off x="0" y="0"/>
          <a:ext cx="0" cy="0"/>
          <a:chOff x="0" y="0"/>
          <a:chExt cx="0" cy="0"/>
        </a:xfrm>
      </p:grpSpPr>
      <p:sp>
        <p:nvSpPr>
          <p:cNvPr id="90" name="Google Shape;90;p14"/>
          <p:cNvSpPr txBox="1">
            <a:spLocks noGrp="1"/>
          </p:cNvSpPr>
          <p:nvPr>
            <p:ph type="title"/>
          </p:nvPr>
        </p:nvSpPr>
        <p:spPr>
          <a:xfrm>
            <a:off x="9600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1" name="Google Shape;91;p14"/>
          <p:cNvSpPr txBox="1">
            <a:spLocks noGrp="1"/>
          </p:cNvSpPr>
          <p:nvPr>
            <p:ph type="title" idx="2" hasCustomPrompt="1"/>
          </p:nvPr>
        </p:nvSpPr>
        <p:spPr>
          <a:xfrm>
            <a:off x="19768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2" name="Google Shape;92;p14"/>
          <p:cNvSpPr txBox="1">
            <a:spLocks noGrp="1"/>
          </p:cNvSpPr>
          <p:nvPr>
            <p:ph type="subTitle" idx="1"/>
          </p:nvPr>
        </p:nvSpPr>
        <p:spPr>
          <a:xfrm>
            <a:off x="960000" y="2774932"/>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3" name="Google Shape;93;p14"/>
          <p:cNvSpPr txBox="1">
            <a:spLocks noGrp="1"/>
          </p:cNvSpPr>
          <p:nvPr>
            <p:ph type="title" idx="3"/>
          </p:nvPr>
        </p:nvSpPr>
        <p:spPr>
          <a:xfrm>
            <a:off x="45384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4" name="Google Shape;94;p14"/>
          <p:cNvSpPr txBox="1">
            <a:spLocks noGrp="1"/>
          </p:cNvSpPr>
          <p:nvPr>
            <p:ph type="title" idx="4" hasCustomPrompt="1"/>
          </p:nvPr>
        </p:nvSpPr>
        <p:spPr>
          <a:xfrm>
            <a:off x="55552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5" name="Google Shape;95;p14"/>
          <p:cNvSpPr txBox="1">
            <a:spLocks noGrp="1"/>
          </p:cNvSpPr>
          <p:nvPr>
            <p:ph type="subTitle" idx="5"/>
          </p:nvPr>
        </p:nvSpPr>
        <p:spPr>
          <a:xfrm>
            <a:off x="4538400" y="2774944"/>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6" name="Google Shape;96;p14"/>
          <p:cNvSpPr txBox="1">
            <a:spLocks noGrp="1"/>
          </p:cNvSpPr>
          <p:nvPr>
            <p:ph type="title" idx="6"/>
          </p:nvPr>
        </p:nvSpPr>
        <p:spPr>
          <a:xfrm>
            <a:off x="81168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7" name="Google Shape;97;p14"/>
          <p:cNvSpPr txBox="1">
            <a:spLocks noGrp="1"/>
          </p:cNvSpPr>
          <p:nvPr>
            <p:ph type="title" idx="7" hasCustomPrompt="1"/>
          </p:nvPr>
        </p:nvSpPr>
        <p:spPr>
          <a:xfrm>
            <a:off x="91336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8" name="Google Shape;98;p14"/>
          <p:cNvSpPr txBox="1">
            <a:spLocks noGrp="1"/>
          </p:cNvSpPr>
          <p:nvPr>
            <p:ph type="subTitle" idx="8"/>
          </p:nvPr>
        </p:nvSpPr>
        <p:spPr>
          <a:xfrm>
            <a:off x="8116800" y="2774944"/>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9" name="Google Shape;99;p14"/>
          <p:cNvSpPr txBox="1">
            <a:spLocks noGrp="1"/>
          </p:cNvSpPr>
          <p:nvPr>
            <p:ph type="title" idx="9"/>
          </p:nvPr>
        </p:nvSpPr>
        <p:spPr>
          <a:xfrm>
            <a:off x="9600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0" name="Google Shape;100;p14"/>
          <p:cNvSpPr txBox="1">
            <a:spLocks noGrp="1"/>
          </p:cNvSpPr>
          <p:nvPr>
            <p:ph type="title" idx="13" hasCustomPrompt="1"/>
          </p:nvPr>
        </p:nvSpPr>
        <p:spPr>
          <a:xfrm>
            <a:off x="19768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1" name="Google Shape;101;p14"/>
          <p:cNvSpPr txBox="1">
            <a:spLocks noGrp="1"/>
          </p:cNvSpPr>
          <p:nvPr>
            <p:ph type="subTitle" idx="14"/>
          </p:nvPr>
        </p:nvSpPr>
        <p:spPr>
          <a:xfrm>
            <a:off x="9600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2" name="Google Shape;102;p14"/>
          <p:cNvSpPr txBox="1">
            <a:spLocks noGrp="1"/>
          </p:cNvSpPr>
          <p:nvPr>
            <p:ph type="title" idx="15"/>
          </p:nvPr>
        </p:nvSpPr>
        <p:spPr>
          <a:xfrm>
            <a:off x="45384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3" name="Google Shape;103;p14"/>
          <p:cNvSpPr txBox="1">
            <a:spLocks noGrp="1"/>
          </p:cNvSpPr>
          <p:nvPr>
            <p:ph type="title" idx="16" hasCustomPrompt="1"/>
          </p:nvPr>
        </p:nvSpPr>
        <p:spPr>
          <a:xfrm>
            <a:off x="55552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4" name="Google Shape;104;p14"/>
          <p:cNvSpPr txBox="1">
            <a:spLocks noGrp="1"/>
          </p:cNvSpPr>
          <p:nvPr>
            <p:ph type="subTitle" idx="17"/>
          </p:nvPr>
        </p:nvSpPr>
        <p:spPr>
          <a:xfrm>
            <a:off x="45384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5" name="Google Shape;105;p14"/>
          <p:cNvSpPr txBox="1">
            <a:spLocks noGrp="1"/>
          </p:cNvSpPr>
          <p:nvPr>
            <p:ph type="title" idx="18"/>
          </p:nvPr>
        </p:nvSpPr>
        <p:spPr>
          <a:xfrm>
            <a:off x="81168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6" name="Google Shape;106;p14"/>
          <p:cNvSpPr txBox="1">
            <a:spLocks noGrp="1"/>
          </p:cNvSpPr>
          <p:nvPr>
            <p:ph type="title" idx="19" hasCustomPrompt="1"/>
          </p:nvPr>
        </p:nvSpPr>
        <p:spPr>
          <a:xfrm>
            <a:off x="91336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7" name="Google Shape;107;p14"/>
          <p:cNvSpPr txBox="1">
            <a:spLocks noGrp="1"/>
          </p:cNvSpPr>
          <p:nvPr>
            <p:ph type="subTitle" idx="20"/>
          </p:nvPr>
        </p:nvSpPr>
        <p:spPr>
          <a:xfrm>
            <a:off x="81168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8" name="Google Shape;108;p14"/>
          <p:cNvSpPr txBox="1">
            <a:spLocks noGrp="1"/>
          </p:cNvSpPr>
          <p:nvPr>
            <p:ph type="title" idx="21"/>
          </p:nvPr>
        </p:nvSpPr>
        <p:spPr>
          <a:xfrm>
            <a:off x="3109867" y="593367"/>
            <a:ext cx="597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09" name="Google Shape;109;p1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0" name="Google Shape;110;p1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1" name="Google Shape;111;p14"/>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12" name="Google Shape;112;p14"/>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85021927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154"/>
        <p:cNvGrpSpPr/>
        <p:nvPr/>
      </p:nvGrpSpPr>
      <p:grpSpPr>
        <a:xfrm>
          <a:off x="0" y="0"/>
          <a:ext cx="0" cy="0"/>
          <a:chOff x="0" y="0"/>
          <a:chExt cx="0" cy="0"/>
        </a:xfrm>
      </p:grpSpPr>
      <p:sp>
        <p:nvSpPr>
          <p:cNvPr id="155" name="Google Shape;155;p21"/>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56" name="Google Shape;156;p2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7" name="Google Shape;157;p2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8" name="Google Shape;158;p21"/>
          <p:cNvCxnSpPr/>
          <p:nvPr/>
        </p:nvCxnSpPr>
        <p:spPr>
          <a:xfrm>
            <a:off x="9609800" y="-204233"/>
            <a:ext cx="2827200" cy="1698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93256057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159"/>
        <p:cNvGrpSpPr/>
        <p:nvPr/>
      </p:nvGrpSpPr>
      <p:grpSpPr>
        <a:xfrm>
          <a:off x="0" y="0"/>
          <a:ext cx="0" cy="0"/>
          <a:chOff x="0" y="0"/>
          <a:chExt cx="0" cy="0"/>
        </a:xfrm>
      </p:grpSpPr>
      <p:cxnSp>
        <p:nvCxnSpPr>
          <p:cNvPr id="160" name="Google Shape;160;p2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61" name="Google Shape;161;p2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62" name="Google Shape;162;p22"/>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3" name="Google Shape;163;p22"/>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4" name="Google Shape;164;p22"/>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5" name="Google Shape;165;p22"/>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166" name="Google Shape;166;p22"/>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Tree>
    <p:extLst>
      <p:ext uri="{BB962C8B-B14F-4D97-AF65-F5344CB8AC3E}">
        <p14:creationId xmlns:p14="http://schemas.microsoft.com/office/powerpoint/2010/main" val="1505897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Section header 2">
  <p:cSld name="Section header 2">
    <p:spTree>
      <p:nvGrpSpPr>
        <p:cNvPr id="1" name="Shape 192"/>
        <p:cNvGrpSpPr/>
        <p:nvPr/>
      </p:nvGrpSpPr>
      <p:grpSpPr>
        <a:xfrm>
          <a:off x="0" y="0"/>
          <a:ext cx="0" cy="0"/>
          <a:chOff x="0" y="0"/>
          <a:chExt cx="0" cy="0"/>
        </a:xfrm>
      </p:grpSpPr>
      <p:sp>
        <p:nvSpPr>
          <p:cNvPr id="193" name="Google Shape;193;p26"/>
          <p:cNvSpPr txBox="1">
            <a:spLocks noGrp="1"/>
          </p:cNvSpPr>
          <p:nvPr>
            <p:ph type="title"/>
          </p:nvPr>
        </p:nvSpPr>
        <p:spPr>
          <a:xfrm>
            <a:off x="6608133" y="3289833"/>
            <a:ext cx="3300400" cy="865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4667"/>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194" name="Google Shape;194;p26"/>
          <p:cNvSpPr txBox="1">
            <a:spLocks noGrp="1"/>
          </p:cNvSpPr>
          <p:nvPr>
            <p:ph type="title" idx="2" hasCustomPrompt="1"/>
          </p:nvPr>
        </p:nvSpPr>
        <p:spPr>
          <a:xfrm>
            <a:off x="6608133" y="1869767"/>
            <a:ext cx="2201200" cy="13044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9333">
                <a:solidFill>
                  <a:schemeClr val="accent1"/>
                </a:solidFill>
              </a:defRPr>
            </a:lvl1pPr>
            <a:lvl2pPr lvl="1" rtl="0">
              <a:spcBef>
                <a:spcPts val="0"/>
              </a:spcBef>
              <a:spcAft>
                <a:spcPts val="0"/>
              </a:spcAft>
              <a:buSzPts val="6000"/>
              <a:buNone/>
              <a:defRPr sz="8000" b="1"/>
            </a:lvl2pPr>
            <a:lvl3pPr lvl="2" rtl="0">
              <a:spcBef>
                <a:spcPts val="0"/>
              </a:spcBef>
              <a:spcAft>
                <a:spcPts val="0"/>
              </a:spcAft>
              <a:buSzPts val="6000"/>
              <a:buNone/>
              <a:defRPr sz="8000" b="1"/>
            </a:lvl3pPr>
            <a:lvl4pPr lvl="3" rtl="0">
              <a:spcBef>
                <a:spcPts val="0"/>
              </a:spcBef>
              <a:spcAft>
                <a:spcPts val="0"/>
              </a:spcAft>
              <a:buSzPts val="6000"/>
              <a:buNone/>
              <a:defRPr sz="8000" b="1"/>
            </a:lvl4pPr>
            <a:lvl5pPr lvl="4" rtl="0">
              <a:spcBef>
                <a:spcPts val="0"/>
              </a:spcBef>
              <a:spcAft>
                <a:spcPts val="0"/>
              </a:spcAft>
              <a:buSzPts val="6000"/>
              <a:buNone/>
              <a:defRPr sz="8000" b="1"/>
            </a:lvl5pPr>
            <a:lvl6pPr lvl="5" rtl="0">
              <a:spcBef>
                <a:spcPts val="0"/>
              </a:spcBef>
              <a:spcAft>
                <a:spcPts val="0"/>
              </a:spcAft>
              <a:buSzPts val="6000"/>
              <a:buNone/>
              <a:defRPr sz="8000" b="1"/>
            </a:lvl6pPr>
            <a:lvl7pPr lvl="6" rtl="0">
              <a:spcBef>
                <a:spcPts val="0"/>
              </a:spcBef>
              <a:spcAft>
                <a:spcPts val="0"/>
              </a:spcAft>
              <a:buSzPts val="6000"/>
              <a:buNone/>
              <a:defRPr sz="8000" b="1"/>
            </a:lvl7pPr>
            <a:lvl8pPr lvl="7" rtl="0">
              <a:spcBef>
                <a:spcPts val="0"/>
              </a:spcBef>
              <a:spcAft>
                <a:spcPts val="0"/>
              </a:spcAft>
              <a:buSzPts val="6000"/>
              <a:buNone/>
              <a:defRPr sz="8000" b="1"/>
            </a:lvl8pPr>
            <a:lvl9pPr lvl="8" rtl="0">
              <a:spcBef>
                <a:spcPts val="0"/>
              </a:spcBef>
              <a:spcAft>
                <a:spcPts val="0"/>
              </a:spcAft>
              <a:buSzPts val="6000"/>
              <a:buNone/>
              <a:defRPr sz="8000" b="1"/>
            </a:lvl9pPr>
          </a:lstStyle>
          <a:p>
            <a:r>
              <a:t>xx%</a:t>
            </a:r>
          </a:p>
        </p:txBody>
      </p:sp>
      <p:sp>
        <p:nvSpPr>
          <p:cNvPr id="195" name="Google Shape;195;p26"/>
          <p:cNvSpPr txBox="1">
            <a:spLocks noGrp="1"/>
          </p:cNvSpPr>
          <p:nvPr>
            <p:ph type="subTitle" idx="1"/>
          </p:nvPr>
        </p:nvSpPr>
        <p:spPr>
          <a:xfrm>
            <a:off x="6608133" y="4155033"/>
            <a:ext cx="3300400" cy="83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96" name="Google Shape;196;p2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7" name="Google Shape;197;p2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8" name="Google Shape;198;p26"/>
          <p:cNvCxnSpPr/>
          <p:nvPr/>
        </p:nvCxnSpPr>
        <p:spPr>
          <a:xfrm>
            <a:off x="-279467" y="3203267"/>
            <a:ext cx="4192400" cy="3719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291399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Section header 3">
  <p:cSld name="Section header 3">
    <p:spTree>
      <p:nvGrpSpPr>
        <p:cNvPr id="1" name="Shape 199"/>
        <p:cNvGrpSpPr/>
        <p:nvPr/>
      </p:nvGrpSpPr>
      <p:grpSpPr>
        <a:xfrm>
          <a:off x="0" y="0"/>
          <a:ext cx="0" cy="0"/>
          <a:chOff x="0" y="0"/>
          <a:chExt cx="0" cy="0"/>
        </a:xfrm>
      </p:grpSpPr>
      <p:sp>
        <p:nvSpPr>
          <p:cNvPr id="200" name="Google Shape;200;p27"/>
          <p:cNvSpPr txBox="1">
            <a:spLocks noGrp="1"/>
          </p:cNvSpPr>
          <p:nvPr>
            <p:ph type="title"/>
          </p:nvPr>
        </p:nvSpPr>
        <p:spPr>
          <a:xfrm>
            <a:off x="5831800" y="1259000"/>
            <a:ext cx="3300400" cy="865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4667"/>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201" name="Google Shape;201;p27"/>
          <p:cNvSpPr txBox="1">
            <a:spLocks noGrp="1"/>
          </p:cNvSpPr>
          <p:nvPr>
            <p:ph type="title" idx="2" hasCustomPrompt="1"/>
          </p:nvPr>
        </p:nvSpPr>
        <p:spPr>
          <a:xfrm>
            <a:off x="3059800" y="1462200"/>
            <a:ext cx="2201200" cy="1304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9333">
                <a:solidFill>
                  <a:schemeClr val="accent1"/>
                </a:solidFill>
              </a:defRPr>
            </a:lvl1pPr>
            <a:lvl2pPr lvl="1" rtl="0">
              <a:spcBef>
                <a:spcPts val="0"/>
              </a:spcBef>
              <a:spcAft>
                <a:spcPts val="0"/>
              </a:spcAft>
              <a:buSzPts val="6000"/>
              <a:buNone/>
              <a:defRPr sz="8000" b="1"/>
            </a:lvl2pPr>
            <a:lvl3pPr lvl="2" rtl="0">
              <a:spcBef>
                <a:spcPts val="0"/>
              </a:spcBef>
              <a:spcAft>
                <a:spcPts val="0"/>
              </a:spcAft>
              <a:buSzPts val="6000"/>
              <a:buNone/>
              <a:defRPr sz="8000" b="1"/>
            </a:lvl3pPr>
            <a:lvl4pPr lvl="3" rtl="0">
              <a:spcBef>
                <a:spcPts val="0"/>
              </a:spcBef>
              <a:spcAft>
                <a:spcPts val="0"/>
              </a:spcAft>
              <a:buSzPts val="6000"/>
              <a:buNone/>
              <a:defRPr sz="8000" b="1"/>
            </a:lvl4pPr>
            <a:lvl5pPr lvl="4" rtl="0">
              <a:spcBef>
                <a:spcPts val="0"/>
              </a:spcBef>
              <a:spcAft>
                <a:spcPts val="0"/>
              </a:spcAft>
              <a:buSzPts val="6000"/>
              <a:buNone/>
              <a:defRPr sz="8000" b="1"/>
            </a:lvl5pPr>
            <a:lvl6pPr lvl="5" rtl="0">
              <a:spcBef>
                <a:spcPts val="0"/>
              </a:spcBef>
              <a:spcAft>
                <a:spcPts val="0"/>
              </a:spcAft>
              <a:buSzPts val="6000"/>
              <a:buNone/>
              <a:defRPr sz="8000" b="1"/>
            </a:lvl6pPr>
            <a:lvl7pPr lvl="6" rtl="0">
              <a:spcBef>
                <a:spcPts val="0"/>
              </a:spcBef>
              <a:spcAft>
                <a:spcPts val="0"/>
              </a:spcAft>
              <a:buSzPts val="6000"/>
              <a:buNone/>
              <a:defRPr sz="8000" b="1"/>
            </a:lvl7pPr>
            <a:lvl8pPr lvl="7" rtl="0">
              <a:spcBef>
                <a:spcPts val="0"/>
              </a:spcBef>
              <a:spcAft>
                <a:spcPts val="0"/>
              </a:spcAft>
              <a:buSzPts val="6000"/>
              <a:buNone/>
              <a:defRPr sz="8000" b="1"/>
            </a:lvl8pPr>
            <a:lvl9pPr lvl="8" rtl="0">
              <a:spcBef>
                <a:spcPts val="0"/>
              </a:spcBef>
              <a:spcAft>
                <a:spcPts val="0"/>
              </a:spcAft>
              <a:buSzPts val="6000"/>
              <a:buNone/>
              <a:defRPr sz="8000" b="1"/>
            </a:lvl9pPr>
          </a:lstStyle>
          <a:p>
            <a:r>
              <a:t>xx%</a:t>
            </a:r>
          </a:p>
        </p:txBody>
      </p:sp>
      <p:sp>
        <p:nvSpPr>
          <p:cNvPr id="202" name="Google Shape;202;p27"/>
          <p:cNvSpPr txBox="1">
            <a:spLocks noGrp="1"/>
          </p:cNvSpPr>
          <p:nvPr>
            <p:ph type="subTitle" idx="1"/>
          </p:nvPr>
        </p:nvSpPr>
        <p:spPr>
          <a:xfrm>
            <a:off x="5831800" y="2124200"/>
            <a:ext cx="3300400" cy="83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67">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203" name="Google Shape;203;p2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4" name="Google Shape;204;p2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5" name="Google Shape;205;p2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6" name="Google Shape;206;p2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7" name="Google Shape;207;p27"/>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8" name="Google Shape;208;p27"/>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087993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2"/>
        <p:cNvGrpSpPr/>
        <p:nvPr/>
      </p:nvGrpSpPr>
      <p:grpSpPr>
        <a:xfrm>
          <a:off x="0" y="0"/>
          <a:ext cx="0" cy="0"/>
          <a:chOff x="0" y="0"/>
          <a:chExt cx="0" cy="0"/>
        </a:xfrm>
      </p:grpSpPr>
    </p:spTree>
    <p:extLst>
      <p:ext uri="{BB962C8B-B14F-4D97-AF65-F5344CB8AC3E}">
        <p14:creationId xmlns:p14="http://schemas.microsoft.com/office/powerpoint/2010/main" val="392445504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itle and text 3">
  <p:cSld name="Title and text 3">
    <p:spTree>
      <p:nvGrpSpPr>
        <p:cNvPr id="1" name="Shape 209"/>
        <p:cNvGrpSpPr/>
        <p:nvPr/>
      </p:nvGrpSpPr>
      <p:grpSpPr>
        <a:xfrm>
          <a:off x="0" y="0"/>
          <a:ext cx="0" cy="0"/>
          <a:chOff x="0" y="0"/>
          <a:chExt cx="0" cy="0"/>
        </a:xfrm>
      </p:grpSpPr>
      <p:sp>
        <p:nvSpPr>
          <p:cNvPr id="210" name="Google Shape;210;p28"/>
          <p:cNvSpPr txBox="1">
            <a:spLocks noGrp="1"/>
          </p:cNvSpPr>
          <p:nvPr>
            <p:ph type="title"/>
          </p:nvPr>
        </p:nvSpPr>
        <p:spPr>
          <a:xfrm>
            <a:off x="1391633" y="1230089"/>
            <a:ext cx="4164000" cy="3010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4667"/>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1" name="Google Shape;211;p28"/>
          <p:cNvSpPr txBox="1">
            <a:spLocks noGrp="1"/>
          </p:cNvSpPr>
          <p:nvPr>
            <p:ph type="subTitle" idx="1"/>
          </p:nvPr>
        </p:nvSpPr>
        <p:spPr>
          <a:xfrm>
            <a:off x="1391633" y="4481251"/>
            <a:ext cx="4018000" cy="10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212" name="Google Shape;212;p2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3" name="Google Shape;213;p2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4" name="Google Shape;214;p28"/>
          <p:cNvCxnSpPr/>
          <p:nvPr/>
        </p:nvCxnSpPr>
        <p:spPr>
          <a:xfrm>
            <a:off x="7096867" y="-107500"/>
            <a:ext cx="5340000" cy="2676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38071124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itle and text 4">
  <p:cSld name="Title and text 4">
    <p:spTree>
      <p:nvGrpSpPr>
        <p:cNvPr id="1" name="Shape 215"/>
        <p:cNvGrpSpPr/>
        <p:nvPr/>
      </p:nvGrpSpPr>
      <p:grpSpPr>
        <a:xfrm>
          <a:off x="0" y="0"/>
          <a:ext cx="0" cy="0"/>
          <a:chOff x="0" y="0"/>
          <a:chExt cx="0" cy="0"/>
        </a:xfrm>
      </p:grpSpPr>
      <p:sp>
        <p:nvSpPr>
          <p:cNvPr id="216" name="Google Shape;216;p29"/>
          <p:cNvSpPr txBox="1">
            <a:spLocks noGrp="1"/>
          </p:cNvSpPr>
          <p:nvPr>
            <p:ph type="title"/>
          </p:nvPr>
        </p:nvSpPr>
        <p:spPr>
          <a:xfrm>
            <a:off x="7081233" y="1283420"/>
            <a:ext cx="4164000" cy="3010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4667"/>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7" name="Google Shape;217;p29"/>
          <p:cNvSpPr txBox="1">
            <a:spLocks noGrp="1"/>
          </p:cNvSpPr>
          <p:nvPr>
            <p:ph type="subTitle" idx="1"/>
          </p:nvPr>
        </p:nvSpPr>
        <p:spPr>
          <a:xfrm>
            <a:off x="7081233" y="4534580"/>
            <a:ext cx="4018000" cy="10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867">
                <a:solidFill>
                  <a:schemeClr val="dk1"/>
                </a:solidFill>
              </a:defRPr>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218" name="Google Shape;218;p2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9" name="Google Shape;219;p2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20" name="Google Shape;220;p29"/>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1" name="Google Shape;221;p29"/>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2" name="Google Shape;222;p29"/>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3" name="Google Shape;223;p29"/>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14635300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224"/>
        <p:cNvGrpSpPr/>
        <p:nvPr/>
      </p:nvGrpSpPr>
      <p:grpSpPr>
        <a:xfrm>
          <a:off x="0" y="0"/>
          <a:ext cx="0" cy="0"/>
          <a:chOff x="0" y="0"/>
          <a:chExt cx="0" cy="0"/>
        </a:xfrm>
      </p:grpSpPr>
      <p:sp>
        <p:nvSpPr>
          <p:cNvPr id="225" name="Google Shape;225;p30"/>
          <p:cNvSpPr txBox="1">
            <a:spLocks noGrp="1"/>
          </p:cNvSpPr>
          <p:nvPr>
            <p:ph type="subTitle" idx="1"/>
          </p:nvPr>
        </p:nvSpPr>
        <p:spPr>
          <a:xfrm>
            <a:off x="4678667"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26" name="Google Shape;226;p30"/>
          <p:cNvSpPr txBox="1">
            <a:spLocks noGrp="1"/>
          </p:cNvSpPr>
          <p:nvPr>
            <p:ph type="subTitle" idx="2"/>
          </p:nvPr>
        </p:nvSpPr>
        <p:spPr>
          <a:xfrm>
            <a:off x="4678700"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7" name="Google Shape;227;p30"/>
          <p:cNvSpPr txBox="1">
            <a:spLocks noGrp="1"/>
          </p:cNvSpPr>
          <p:nvPr>
            <p:ph type="subTitle" idx="3"/>
          </p:nvPr>
        </p:nvSpPr>
        <p:spPr>
          <a:xfrm>
            <a:off x="1270700"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28" name="Google Shape;228;p30"/>
          <p:cNvSpPr txBox="1">
            <a:spLocks noGrp="1"/>
          </p:cNvSpPr>
          <p:nvPr>
            <p:ph type="subTitle" idx="4"/>
          </p:nvPr>
        </p:nvSpPr>
        <p:spPr>
          <a:xfrm>
            <a:off x="1270833"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9" name="Google Shape;229;p30"/>
          <p:cNvSpPr txBox="1">
            <a:spLocks noGrp="1"/>
          </p:cNvSpPr>
          <p:nvPr>
            <p:ph type="subTitle" idx="5"/>
          </p:nvPr>
        </p:nvSpPr>
        <p:spPr>
          <a:xfrm>
            <a:off x="8086500"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0" name="Google Shape;230;p30"/>
          <p:cNvSpPr txBox="1">
            <a:spLocks noGrp="1"/>
          </p:cNvSpPr>
          <p:nvPr>
            <p:ph type="subTitle" idx="6"/>
          </p:nvPr>
        </p:nvSpPr>
        <p:spPr>
          <a:xfrm>
            <a:off x="8086500"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1" name="Google Shape;231;p30"/>
          <p:cNvSpPr txBox="1">
            <a:spLocks noGrp="1"/>
          </p:cNvSpPr>
          <p:nvPr>
            <p:ph type="title"/>
          </p:nvPr>
        </p:nvSpPr>
        <p:spPr>
          <a:xfrm>
            <a:off x="950967" y="593367"/>
            <a:ext cx="8874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32" name="Google Shape;232;p3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33" name="Google Shape;233;p3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42538553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234"/>
        <p:cNvGrpSpPr/>
        <p:nvPr/>
      </p:nvGrpSpPr>
      <p:grpSpPr>
        <a:xfrm>
          <a:off x="0" y="0"/>
          <a:ext cx="0" cy="0"/>
          <a:chOff x="0" y="0"/>
          <a:chExt cx="0" cy="0"/>
        </a:xfrm>
      </p:grpSpPr>
      <p:sp>
        <p:nvSpPr>
          <p:cNvPr id="235" name="Google Shape;235;p31"/>
          <p:cNvSpPr txBox="1">
            <a:spLocks noGrp="1"/>
          </p:cNvSpPr>
          <p:nvPr>
            <p:ph type="subTitle" idx="1"/>
          </p:nvPr>
        </p:nvSpPr>
        <p:spPr>
          <a:xfrm>
            <a:off x="4678667"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6" name="Google Shape;236;p31"/>
          <p:cNvSpPr txBox="1">
            <a:spLocks noGrp="1"/>
          </p:cNvSpPr>
          <p:nvPr>
            <p:ph type="subTitle" idx="2"/>
          </p:nvPr>
        </p:nvSpPr>
        <p:spPr>
          <a:xfrm>
            <a:off x="4678700"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7" name="Google Shape;237;p31"/>
          <p:cNvSpPr txBox="1">
            <a:spLocks noGrp="1"/>
          </p:cNvSpPr>
          <p:nvPr>
            <p:ph type="subTitle" idx="3"/>
          </p:nvPr>
        </p:nvSpPr>
        <p:spPr>
          <a:xfrm>
            <a:off x="1270700"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8" name="Google Shape;238;p31"/>
          <p:cNvSpPr txBox="1">
            <a:spLocks noGrp="1"/>
          </p:cNvSpPr>
          <p:nvPr>
            <p:ph type="subTitle" idx="4"/>
          </p:nvPr>
        </p:nvSpPr>
        <p:spPr>
          <a:xfrm>
            <a:off x="1270833"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9" name="Google Shape;239;p31"/>
          <p:cNvSpPr txBox="1">
            <a:spLocks noGrp="1"/>
          </p:cNvSpPr>
          <p:nvPr>
            <p:ph type="subTitle" idx="5"/>
          </p:nvPr>
        </p:nvSpPr>
        <p:spPr>
          <a:xfrm>
            <a:off x="8086500"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0" name="Google Shape;240;p31"/>
          <p:cNvSpPr txBox="1">
            <a:spLocks noGrp="1"/>
          </p:cNvSpPr>
          <p:nvPr>
            <p:ph type="subTitle" idx="6"/>
          </p:nvPr>
        </p:nvSpPr>
        <p:spPr>
          <a:xfrm>
            <a:off x="8086500"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1" name="Google Shape;241;p31"/>
          <p:cNvSpPr txBox="1">
            <a:spLocks noGrp="1"/>
          </p:cNvSpPr>
          <p:nvPr>
            <p:ph type="title"/>
          </p:nvPr>
        </p:nvSpPr>
        <p:spPr>
          <a:xfrm>
            <a:off x="1659000" y="593367"/>
            <a:ext cx="8874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242" name="Google Shape;242;p31"/>
          <p:cNvSpPr txBox="1">
            <a:spLocks noGrp="1"/>
          </p:cNvSpPr>
          <p:nvPr>
            <p:ph type="subTitle" idx="7"/>
          </p:nvPr>
        </p:nvSpPr>
        <p:spPr>
          <a:xfrm>
            <a:off x="4678667"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3" name="Google Shape;243;p31"/>
          <p:cNvSpPr txBox="1">
            <a:spLocks noGrp="1"/>
          </p:cNvSpPr>
          <p:nvPr>
            <p:ph type="subTitle" idx="8"/>
          </p:nvPr>
        </p:nvSpPr>
        <p:spPr>
          <a:xfrm>
            <a:off x="4678700"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4" name="Google Shape;244;p31"/>
          <p:cNvSpPr txBox="1">
            <a:spLocks noGrp="1"/>
          </p:cNvSpPr>
          <p:nvPr>
            <p:ph type="subTitle" idx="9"/>
          </p:nvPr>
        </p:nvSpPr>
        <p:spPr>
          <a:xfrm>
            <a:off x="12707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5" name="Google Shape;245;p31"/>
          <p:cNvSpPr txBox="1">
            <a:spLocks noGrp="1"/>
          </p:cNvSpPr>
          <p:nvPr>
            <p:ph type="subTitle" idx="13"/>
          </p:nvPr>
        </p:nvSpPr>
        <p:spPr>
          <a:xfrm>
            <a:off x="1270833"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6" name="Google Shape;246;p31"/>
          <p:cNvSpPr txBox="1">
            <a:spLocks noGrp="1"/>
          </p:cNvSpPr>
          <p:nvPr>
            <p:ph type="subTitle" idx="14"/>
          </p:nvPr>
        </p:nvSpPr>
        <p:spPr>
          <a:xfrm>
            <a:off x="80865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7" name="Google Shape;247;p31"/>
          <p:cNvSpPr txBox="1">
            <a:spLocks noGrp="1"/>
          </p:cNvSpPr>
          <p:nvPr>
            <p:ph type="subTitle" idx="15"/>
          </p:nvPr>
        </p:nvSpPr>
        <p:spPr>
          <a:xfrm>
            <a:off x="8086500"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248" name="Google Shape;248;p3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49" name="Google Shape;249;p3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50" name="Google Shape;250;p31"/>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51" name="Google Shape;251;p31"/>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6876513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and six columns 1 -">
  <p:cSld name="Title and six columns 1 -">
    <p:spTree>
      <p:nvGrpSpPr>
        <p:cNvPr id="1" name="Shape 252"/>
        <p:cNvGrpSpPr/>
        <p:nvPr/>
      </p:nvGrpSpPr>
      <p:grpSpPr>
        <a:xfrm>
          <a:off x="0" y="0"/>
          <a:ext cx="0" cy="0"/>
          <a:chOff x="0" y="0"/>
          <a:chExt cx="0" cy="0"/>
        </a:xfrm>
      </p:grpSpPr>
      <p:sp>
        <p:nvSpPr>
          <p:cNvPr id="253" name="Google Shape;253;p32"/>
          <p:cNvSpPr txBox="1">
            <a:spLocks noGrp="1"/>
          </p:cNvSpPr>
          <p:nvPr>
            <p:ph type="subTitle" idx="1"/>
          </p:nvPr>
        </p:nvSpPr>
        <p:spPr>
          <a:xfrm>
            <a:off x="45520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4" name="Google Shape;254;p32"/>
          <p:cNvSpPr txBox="1">
            <a:spLocks noGrp="1"/>
          </p:cNvSpPr>
          <p:nvPr>
            <p:ph type="subTitle" idx="2"/>
          </p:nvPr>
        </p:nvSpPr>
        <p:spPr>
          <a:xfrm>
            <a:off x="47522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5" name="Google Shape;255;p32"/>
          <p:cNvSpPr txBox="1">
            <a:spLocks noGrp="1"/>
          </p:cNvSpPr>
          <p:nvPr>
            <p:ph type="subTitle" idx="3"/>
          </p:nvPr>
        </p:nvSpPr>
        <p:spPr>
          <a:xfrm>
            <a:off x="9409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6" name="Google Shape;256;p32"/>
          <p:cNvSpPr txBox="1">
            <a:spLocks noGrp="1"/>
          </p:cNvSpPr>
          <p:nvPr>
            <p:ph type="subTitle" idx="4"/>
          </p:nvPr>
        </p:nvSpPr>
        <p:spPr>
          <a:xfrm>
            <a:off x="11411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7" name="Google Shape;257;p32"/>
          <p:cNvSpPr txBox="1">
            <a:spLocks noGrp="1"/>
          </p:cNvSpPr>
          <p:nvPr>
            <p:ph type="subTitle" idx="5"/>
          </p:nvPr>
        </p:nvSpPr>
        <p:spPr>
          <a:xfrm>
            <a:off x="8163100"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8" name="Google Shape;258;p32"/>
          <p:cNvSpPr txBox="1">
            <a:spLocks noGrp="1"/>
          </p:cNvSpPr>
          <p:nvPr>
            <p:ph type="subTitle" idx="6"/>
          </p:nvPr>
        </p:nvSpPr>
        <p:spPr>
          <a:xfrm>
            <a:off x="8363300"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9" name="Google Shape;259;p32"/>
          <p:cNvSpPr txBox="1">
            <a:spLocks noGrp="1"/>
          </p:cNvSpPr>
          <p:nvPr>
            <p:ph type="subTitle" idx="7"/>
          </p:nvPr>
        </p:nvSpPr>
        <p:spPr>
          <a:xfrm>
            <a:off x="4552067"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0" name="Google Shape;260;p32"/>
          <p:cNvSpPr txBox="1">
            <a:spLocks noGrp="1"/>
          </p:cNvSpPr>
          <p:nvPr>
            <p:ph type="subTitle" idx="8"/>
          </p:nvPr>
        </p:nvSpPr>
        <p:spPr>
          <a:xfrm>
            <a:off x="4752267"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1" name="Google Shape;261;p32"/>
          <p:cNvSpPr txBox="1">
            <a:spLocks noGrp="1"/>
          </p:cNvSpPr>
          <p:nvPr>
            <p:ph type="subTitle" idx="9"/>
          </p:nvPr>
        </p:nvSpPr>
        <p:spPr>
          <a:xfrm>
            <a:off x="940967"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2" name="Google Shape;262;p32"/>
          <p:cNvSpPr txBox="1">
            <a:spLocks noGrp="1"/>
          </p:cNvSpPr>
          <p:nvPr>
            <p:ph type="subTitle" idx="13"/>
          </p:nvPr>
        </p:nvSpPr>
        <p:spPr>
          <a:xfrm>
            <a:off x="1141167"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3" name="Google Shape;263;p32"/>
          <p:cNvSpPr txBox="1">
            <a:spLocks noGrp="1"/>
          </p:cNvSpPr>
          <p:nvPr>
            <p:ph type="subTitle" idx="14"/>
          </p:nvPr>
        </p:nvSpPr>
        <p:spPr>
          <a:xfrm>
            <a:off x="8163100"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4" name="Google Shape;264;p32"/>
          <p:cNvSpPr txBox="1">
            <a:spLocks noGrp="1"/>
          </p:cNvSpPr>
          <p:nvPr>
            <p:ph type="subTitle" idx="15"/>
          </p:nvPr>
        </p:nvSpPr>
        <p:spPr>
          <a:xfrm>
            <a:off x="8363300"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5" name="Google Shape;265;p32"/>
          <p:cNvSpPr txBox="1">
            <a:spLocks noGrp="1"/>
          </p:cNvSpPr>
          <p:nvPr>
            <p:ph type="title"/>
          </p:nvPr>
        </p:nvSpPr>
        <p:spPr>
          <a:xfrm>
            <a:off x="950967" y="593367"/>
            <a:ext cx="8107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66" name="Google Shape;266;p3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67" name="Google Shape;267;p3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405412749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itle and five columns">
  <p:cSld name="Title and five columns">
    <p:spTree>
      <p:nvGrpSpPr>
        <p:cNvPr id="1" name="Shape 268"/>
        <p:cNvGrpSpPr/>
        <p:nvPr/>
      </p:nvGrpSpPr>
      <p:grpSpPr>
        <a:xfrm>
          <a:off x="0" y="0"/>
          <a:ext cx="0" cy="0"/>
          <a:chOff x="0" y="0"/>
          <a:chExt cx="0" cy="0"/>
        </a:xfrm>
      </p:grpSpPr>
      <p:sp>
        <p:nvSpPr>
          <p:cNvPr id="269" name="Google Shape;269;p33"/>
          <p:cNvSpPr txBox="1">
            <a:spLocks noGrp="1"/>
          </p:cNvSpPr>
          <p:nvPr>
            <p:ph type="subTitle" idx="1"/>
          </p:nvPr>
        </p:nvSpPr>
        <p:spPr>
          <a:xfrm>
            <a:off x="45520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0" name="Google Shape;270;p33"/>
          <p:cNvSpPr txBox="1">
            <a:spLocks noGrp="1"/>
          </p:cNvSpPr>
          <p:nvPr>
            <p:ph type="subTitle" idx="2"/>
          </p:nvPr>
        </p:nvSpPr>
        <p:spPr>
          <a:xfrm>
            <a:off x="47522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1" name="Google Shape;271;p33"/>
          <p:cNvSpPr txBox="1">
            <a:spLocks noGrp="1"/>
          </p:cNvSpPr>
          <p:nvPr>
            <p:ph type="subTitle" idx="3"/>
          </p:nvPr>
        </p:nvSpPr>
        <p:spPr>
          <a:xfrm>
            <a:off x="9409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2" name="Google Shape;272;p33"/>
          <p:cNvSpPr txBox="1">
            <a:spLocks noGrp="1"/>
          </p:cNvSpPr>
          <p:nvPr>
            <p:ph type="subTitle" idx="4"/>
          </p:nvPr>
        </p:nvSpPr>
        <p:spPr>
          <a:xfrm>
            <a:off x="11411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3" name="Google Shape;273;p33"/>
          <p:cNvSpPr txBox="1">
            <a:spLocks noGrp="1"/>
          </p:cNvSpPr>
          <p:nvPr>
            <p:ph type="subTitle" idx="5"/>
          </p:nvPr>
        </p:nvSpPr>
        <p:spPr>
          <a:xfrm>
            <a:off x="8163100"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4" name="Google Shape;274;p33"/>
          <p:cNvSpPr txBox="1">
            <a:spLocks noGrp="1"/>
          </p:cNvSpPr>
          <p:nvPr>
            <p:ph type="subTitle" idx="6"/>
          </p:nvPr>
        </p:nvSpPr>
        <p:spPr>
          <a:xfrm>
            <a:off x="8363300"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5" name="Google Shape;275;p33"/>
          <p:cNvSpPr txBox="1">
            <a:spLocks noGrp="1"/>
          </p:cNvSpPr>
          <p:nvPr>
            <p:ph type="subTitle" idx="7"/>
          </p:nvPr>
        </p:nvSpPr>
        <p:spPr>
          <a:xfrm>
            <a:off x="2746484" y="41980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6" name="Google Shape;276;p33"/>
          <p:cNvSpPr txBox="1">
            <a:spLocks noGrp="1"/>
          </p:cNvSpPr>
          <p:nvPr>
            <p:ph type="subTitle" idx="8"/>
          </p:nvPr>
        </p:nvSpPr>
        <p:spPr>
          <a:xfrm>
            <a:off x="2946684" y="47529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7" name="Google Shape;277;p33"/>
          <p:cNvSpPr txBox="1">
            <a:spLocks noGrp="1"/>
          </p:cNvSpPr>
          <p:nvPr>
            <p:ph type="subTitle" idx="9"/>
          </p:nvPr>
        </p:nvSpPr>
        <p:spPr>
          <a:xfrm>
            <a:off x="6357517" y="41980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8" name="Google Shape;278;p33"/>
          <p:cNvSpPr txBox="1">
            <a:spLocks noGrp="1"/>
          </p:cNvSpPr>
          <p:nvPr>
            <p:ph type="subTitle" idx="13"/>
          </p:nvPr>
        </p:nvSpPr>
        <p:spPr>
          <a:xfrm>
            <a:off x="6557717" y="47529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9" name="Google Shape;279;p33"/>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80" name="Google Shape;280;p3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1" name="Google Shape;281;p3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2" name="Google Shape;282;p33"/>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3" name="Google Shape;283;p33"/>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69778570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itle only 3">
  <p:cSld name="Title only 3">
    <p:spTree>
      <p:nvGrpSpPr>
        <p:cNvPr id="1" name="Shape 284"/>
        <p:cNvGrpSpPr/>
        <p:nvPr/>
      </p:nvGrpSpPr>
      <p:grpSpPr>
        <a:xfrm>
          <a:off x="0" y="0"/>
          <a:ext cx="0" cy="0"/>
          <a:chOff x="0" y="0"/>
          <a:chExt cx="0" cy="0"/>
        </a:xfrm>
      </p:grpSpPr>
      <p:sp>
        <p:nvSpPr>
          <p:cNvPr id="285" name="Google Shape;285;p34"/>
          <p:cNvSpPr txBox="1">
            <a:spLocks noGrp="1"/>
          </p:cNvSpPr>
          <p:nvPr>
            <p:ph type="title"/>
          </p:nvPr>
        </p:nvSpPr>
        <p:spPr>
          <a:xfrm>
            <a:off x="954967" y="1430667"/>
            <a:ext cx="7520800" cy="3808800"/>
          </a:xfrm>
          <a:prstGeom prst="rect">
            <a:avLst/>
          </a:prstGeom>
        </p:spPr>
        <p:txBody>
          <a:bodyPr spcFirstLastPara="1" wrap="square" lIns="91425" tIns="91425" rIns="91425" bIns="91425" anchor="t" anchorCtr="0">
            <a:noAutofit/>
          </a:bodyPr>
          <a:lstStyle>
            <a:lvl1pPr lvl="0" rtl="0">
              <a:spcBef>
                <a:spcPts val="0"/>
              </a:spcBef>
              <a:spcAft>
                <a:spcPts val="0"/>
              </a:spcAft>
              <a:buSzPts val="4800"/>
              <a:buNone/>
              <a:defRPr sz="128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cxnSp>
        <p:nvCxnSpPr>
          <p:cNvPr id="286" name="Google Shape;286;p3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7" name="Google Shape;287;p3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8" name="Google Shape;288;p34"/>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9" name="Google Shape;289;p34"/>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0" name="Google Shape;290;p34"/>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1" name="Google Shape;291;p34"/>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88203698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itle and four columns 1">
  <p:cSld name="Title and four columns 1">
    <p:spTree>
      <p:nvGrpSpPr>
        <p:cNvPr id="1" name="Shape 292"/>
        <p:cNvGrpSpPr/>
        <p:nvPr/>
      </p:nvGrpSpPr>
      <p:grpSpPr>
        <a:xfrm>
          <a:off x="0" y="0"/>
          <a:ext cx="0" cy="0"/>
          <a:chOff x="0" y="0"/>
          <a:chExt cx="0" cy="0"/>
        </a:xfrm>
      </p:grpSpPr>
      <p:sp>
        <p:nvSpPr>
          <p:cNvPr id="293" name="Google Shape;293;p35"/>
          <p:cNvSpPr txBox="1">
            <a:spLocks noGrp="1"/>
          </p:cNvSpPr>
          <p:nvPr>
            <p:ph type="subTitle" idx="1"/>
          </p:nvPr>
        </p:nvSpPr>
        <p:spPr>
          <a:xfrm>
            <a:off x="6555800" y="2525600"/>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4" name="Google Shape;294;p35"/>
          <p:cNvSpPr txBox="1">
            <a:spLocks noGrp="1"/>
          </p:cNvSpPr>
          <p:nvPr>
            <p:ph type="subTitle" idx="2"/>
          </p:nvPr>
        </p:nvSpPr>
        <p:spPr>
          <a:xfrm>
            <a:off x="6745200" y="306196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5" name="Google Shape;295;p35"/>
          <p:cNvSpPr txBox="1">
            <a:spLocks noGrp="1"/>
          </p:cNvSpPr>
          <p:nvPr>
            <p:ph type="subTitle" idx="3"/>
          </p:nvPr>
        </p:nvSpPr>
        <p:spPr>
          <a:xfrm>
            <a:off x="2548200" y="2525600"/>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6" name="Google Shape;296;p35"/>
          <p:cNvSpPr txBox="1">
            <a:spLocks noGrp="1"/>
          </p:cNvSpPr>
          <p:nvPr>
            <p:ph type="subTitle" idx="4"/>
          </p:nvPr>
        </p:nvSpPr>
        <p:spPr>
          <a:xfrm>
            <a:off x="2737733" y="306196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7" name="Google Shape;297;p35"/>
          <p:cNvSpPr txBox="1">
            <a:spLocks noGrp="1"/>
          </p:cNvSpPr>
          <p:nvPr>
            <p:ph type="subTitle" idx="5"/>
          </p:nvPr>
        </p:nvSpPr>
        <p:spPr>
          <a:xfrm>
            <a:off x="6555800" y="4705203"/>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8" name="Google Shape;298;p35"/>
          <p:cNvSpPr txBox="1">
            <a:spLocks noGrp="1"/>
          </p:cNvSpPr>
          <p:nvPr>
            <p:ph type="subTitle" idx="6"/>
          </p:nvPr>
        </p:nvSpPr>
        <p:spPr>
          <a:xfrm>
            <a:off x="6745200" y="523164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9" name="Google Shape;299;p35"/>
          <p:cNvSpPr txBox="1">
            <a:spLocks noGrp="1"/>
          </p:cNvSpPr>
          <p:nvPr>
            <p:ph type="subTitle" idx="7"/>
          </p:nvPr>
        </p:nvSpPr>
        <p:spPr>
          <a:xfrm>
            <a:off x="2548200" y="4705203"/>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0" name="Google Shape;300;p35"/>
          <p:cNvSpPr txBox="1">
            <a:spLocks noGrp="1"/>
          </p:cNvSpPr>
          <p:nvPr>
            <p:ph type="subTitle" idx="8"/>
          </p:nvPr>
        </p:nvSpPr>
        <p:spPr>
          <a:xfrm>
            <a:off x="2737600" y="523164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1" name="Google Shape;301;p35"/>
          <p:cNvSpPr txBox="1">
            <a:spLocks noGrp="1"/>
          </p:cNvSpPr>
          <p:nvPr>
            <p:ph type="title"/>
          </p:nvPr>
        </p:nvSpPr>
        <p:spPr>
          <a:xfrm>
            <a:off x="950967" y="593367"/>
            <a:ext cx="8640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02" name="Google Shape;302;p3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03" name="Google Shape;303;p3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2028648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itle and three columns 1">
  <p:cSld name="Title and three columns 1">
    <p:spTree>
      <p:nvGrpSpPr>
        <p:cNvPr id="1" name="Shape 304"/>
        <p:cNvGrpSpPr/>
        <p:nvPr/>
      </p:nvGrpSpPr>
      <p:grpSpPr>
        <a:xfrm>
          <a:off x="0" y="0"/>
          <a:ext cx="0" cy="0"/>
          <a:chOff x="0" y="0"/>
          <a:chExt cx="0" cy="0"/>
        </a:xfrm>
      </p:grpSpPr>
      <p:sp>
        <p:nvSpPr>
          <p:cNvPr id="305" name="Google Shape;305;p36"/>
          <p:cNvSpPr txBox="1">
            <a:spLocks noGrp="1"/>
          </p:cNvSpPr>
          <p:nvPr>
            <p:ph type="subTitle" idx="1"/>
          </p:nvPr>
        </p:nvSpPr>
        <p:spPr>
          <a:xfrm>
            <a:off x="4762567"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6" name="Google Shape;306;p36"/>
          <p:cNvSpPr txBox="1">
            <a:spLocks noGrp="1"/>
          </p:cNvSpPr>
          <p:nvPr>
            <p:ph type="subTitle" idx="2"/>
          </p:nvPr>
        </p:nvSpPr>
        <p:spPr>
          <a:xfrm>
            <a:off x="4762567"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7" name="Google Shape;307;p36"/>
          <p:cNvSpPr txBox="1">
            <a:spLocks noGrp="1"/>
          </p:cNvSpPr>
          <p:nvPr>
            <p:ph type="subTitle" idx="3"/>
          </p:nvPr>
        </p:nvSpPr>
        <p:spPr>
          <a:xfrm>
            <a:off x="1451200"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8" name="Google Shape;308;p36"/>
          <p:cNvSpPr txBox="1">
            <a:spLocks noGrp="1"/>
          </p:cNvSpPr>
          <p:nvPr>
            <p:ph type="subTitle" idx="4"/>
          </p:nvPr>
        </p:nvSpPr>
        <p:spPr>
          <a:xfrm>
            <a:off x="1451200"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9" name="Google Shape;309;p36"/>
          <p:cNvSpPr txBox="1">
            <a:spLocks noGrp="1"/>
          </p:cNvSpPr>
          <p:nvPr>
            <p:ph type="subTitle" idx="5"/>
          </p:nvPr>
        </p:nvSpPr>
        <p:spPr>
          <a:xfrm>
            <a:off x="8073933"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10" name="Google Shape;310;p36"/>
          <p:cNvSpPr txBox="1">
            <a:spLocks noGrp="1"/>
          </p:cNvSpPr>
          <p:nvPr>
            <p:ph type="subTitle" idx="6"/>
          </p:nvPr>
        </p:nvSpPr>
        <p:spPr>
          <a:xfrm>
            <a:off x="8073933"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11" name="Google Shape;311;p36"/>
          <p:cNvSpPr txBox="1">
            <a:spLocks noGrp="1"/>
          </p:cNvSpPr>
          <p:nvPr>
            <p:ph type="title"/>
          </p:nvPr>
        </p:nvSpPr>
        <p:spPr>
          <a:xfrm>
            <a:off x="950967" y="593367"/>
            <a:ext cx="7356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12" name="Google Shape;312;p3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3" name="Google Shape;313;p3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4" name="Google Shape;314;p36"/>
          <p:cNvCxnSpPr/>
          <p:nvPr/>
        </p:nvCxnSpPr>
        <p:spPr>
          <a:xfrm>
            <a:off x="9912233" y="-1674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1821448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Numbers and text ">
  <p:cSld name="Numbers and text ">
    <p:spTree>
      <p:nvGrpSpPr>
        <p:cNvPr id="1" name="Shape 315"/>
        <p:cNvGrpSpPr/>
        <p:nvPr/>
      </p:nvGrpSpPr>
      <p:grpSpPr>
        <a:xfrm>
          <a:off x="0" y="0"/>
          <a:ext cx="0" cy="0"/>
          <a:chOff x="0" y="0"/>
          <a:chExt cx="0" cy="0"/>
        </a:xfrm>
      </p:grpSpPr>
      <p:cxnSp>
        <p:nvCxnSpPr>
          <p:cNvPr id="316" name="Google Shape;316;p3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7" name="Google Shape;317;p3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8" name="Google Shape;318;p3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19" name="Google Shape;319;p3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20" name="Google Shape;320;p37"/>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21" name="Google Shape;321;p37"/>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22" name="Google Shape;322;p37"/>
          <p:cNvSpPr txBox="1">
            <a:spLocks noGrp="1"/>
          </p:cNvSpPr>
          <p:nvPr>
            <p:ph type="title"/>
          </p:nvPr>
        </p:nvSpPr>
        <p:spPr>
          <a:xfrm>
            <a:off x="3706800" y="593367"/>
            <a:ext cx="4778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23" name="Google Shape;323;p37"/>
          <p:cNvSpPr txBox="1">
            <a:spLocks noGrp="1"/>
          </p:cNvSpPr>
          <p:nvPr>
            <p:ph type="subTitle" idx="1"/>
          </p:nvPr>
        </p:nvSpPr>
        <p:spPr>
          <a:xfrm>
            <a:off x="7075533" y="2280253"/>
            <a:ext cx="3314800" cy="53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4" name="Google Shape;324;p37"/>
          <p:cNvSpPr txBox="1">
            <a:spLocks noGrp="1"/>
          </p:cNvSpPr>
          <p:nvPr>
            <p:ph type="subTitle" idx="2"/>
          </p:nvPr>
        </p:nvSpPr>
        <p:spPr>
          <a:xfrm>
            <a:off x="7075533" y="2814956"/>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5" name="Google Shape;325;p37"/>
          <p:cNvSpPr txBox="1">
            <a:spLocks noGrp="1"/>
          </p:cNvSpPr>
          <p:nvPr>
            <p:ph type="subTitle" idx="3"/>
          </p:nvPr>
        </p:nvSpPr>
        <p:spPr>
          <a:xfrm>
            <a:off x="1801667" y="2280253"/>
            <a:ext cx="3314800" cy="53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6" name="Google Shape;326;p37"/>
          <p:cNvSpPr txBox="1">
            <a:spLocks noGrp="1"/>
          </p:cNvSpPr>
          <p:nvPr>
            <p:ph type="subTitle" idx="4"/>
          </p:nvPr>
        </p:nvSpPr>
        <p:spPr>
          <a:xfrm>
            <a:off x="1801667" y="2814956"/>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7" name="Google Shape;327;p37"/>
          <p:cNvSpPr txBox="1">
            <a:spLocks noGrp="1"/>
          </p:cNvSpPr>
          <p:nvPr>
            <p:ph type="subTitle" idx="5"/>
          </p:nvPr>
        </p:nvSpPr>
        <p:spPr>
          <a:xfrm>
            <a:off x="7075533" y="4736157"/>
            <a:ext cx="3314800" cy="61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8" name="Google Shape;328;p37"/>
          <p:cNvSpPr txBox="1">
            <a:spLocks noGrp="1"/>
          </p:cNvSpPr>
          <p:nvPr>
            <p:ph type="subTitle" idx="6"/>
          </p:nvPr>
        </p:nvSpPr>
        <p:spPr>
          <a:xfrm>
            <a:off x="7075533" y="5261983"/>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9" name="Google Shape;329;p37"/>
          <p:cNvSpPr txBox="1">
            <a:spLocks noGrp="1"/>
          </p:cNvSpPr>
          <p:nvPr>
            <p:ph type="subTitle" idx="7"/>
          </p:nvPr>
        </p:nvSpPr>
        <p:spPr>
          <a:xfrm>
            <a:off x="1801667" y="4736157"/>
            <a:ext cx="3314800" cy="61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30" name="Google Shape;330;p37"/>
          <p:cNvSpPr txBox="1">
            <a:spLocks noGrp="1"/>
          </p:cNvSpPr>
          <p:nvPr>
            <p:ph type="subTitle" idx="8"/>
          </p:nvPr>
        </p:nvSpPr>
        <p:spPr>
          <a:xfrm>
            <a:off x="1801733" y="5261983"/>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31" name="Google Shape;331;p37"/>
          <p:cNvSpPr txBox="1">
            <a:spLocks noGrp="1"/>
          </p:cNvSpPr>
          <p:nvPr>
            <p:ph type="title" idx="9" hasCustomPrompt="1"/>
          </p:nvPr>
        </p:nvSpPr>
        <p:spPr>
          <a:xfrm>
            <a:off x="1801667" y="1508567"/>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2" name="Google Shape;332;p37"/>
          <p:cNvSpPr txBox="1">
            <a:spLocks noGrp="1"/>
          </p:cNvSpPr>
          <p:nvPr>
            <p:ph type="title" idx="13" hasCustomPrompt="1"/>
          </p:nvPr>
        </p:nvSpPr>
        <p:spPr>
          <a:xfrm>
            <a:off x="7075533" y="1508567"/>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3" name="Google Shape;333;p37"/>
          <p:cNvSpPr txBox="1">
            <a:spLocks noGrp="1"/>
          </p:cNvSpPr>
          <p:nvPr>
            <p:ph type="title" idx="14" hasCustomPrompt="1"/>
          </p:nvPr>
        </p:nvSpPr>
        <p:spPr>
          <a:xfrm>
            <a:off x="1801733" y="3952751"/>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4" name="Google Shape;334;p37"/>
          <p:cNvSpPr txBox="1">
            <a:spLocks noGrp="1"/>
          </p:cNvSpPr>
          <p:nvPr>
            <p:ph type="title" idx="15" hasCustomPrompt="1"/>
          </p:nvPr>
        </p:nvSpPr>
        <p:spPr>
          <a:xfrm>
            <a:off x="7075533" y="3952751"/>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Tree>
    <p:extLst>
      <p:ext uri="{BB962C8B-B14F-4D97-AF65-F5344CB8AC3E}">
        <p14:creationId xmlns:p14="http://schemas.microsoft.com/office/powerpoint/2010/main" val="1594159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73"/>
        <p:cNvGrpSpPr/>
        <p:nvPr/>
      </p:nvGrpSpPr>
      <p:grpSpPr>
        <a:xfrm>
          <a:off x="0" y="0"/>
          <a:ext cx="0" cy="0"/>
          <a:chOff x="0" y="0"/>
          <a:chExt cx="0" cy="0"/>
        </a:xfrm>
      </p:grpSpPr>
      <p:sp>
        <p:nvSpPr>
          <p:cNvPr id="74" name="Google Shape;74;p13"/>
          <p:cNvSpPr txBox="1">
            <a:spLocks noGrp="1"/>
          </p:cNvSpPr>
          <p:nvPr>
            <p:ph type="title"/>
          </p:nvPr>
        </p:nvSpPr>
        <p:spPr>
          <a:xfrm>
            <a:off x="950967" y="593367"/>
            <a:ext cx="47784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75" name="Google Shape;75;p13"/>
          <p:cNvSpPr txBox="1">
            <a:spLocks noGrp="1"/>
          </p:cNvSpPr>
          <p:nvPr>
            <p:ph type="subTitle" idx="1"/>
          </p:nvPr>
        </p:nvSpPr>
        <p:spPr>
          <a:xfrm>
            <a:off x="6668000" y="25905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76" name="Google Shape;76;p13"/>
          <p:cNvSpPr txBox="1">
            <a:spLocks noGrp="1"/>
          </p:cNvSpPr>
          <p:nvPr>
            <p:ph type="subTitle" idx="2"/>
          </p:nvPr>
        </p:nvSpPr>
        <p:spPr>
          <a:xfrm>
            <a:off x="6668000" y="30068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7" name="Google Shape;77;p13"/>
          <p:cNvSpPr txBox="1">
            <a:spLocks noGrp="1"/>
          </p:cNvSpPr>
          <p:nvPr>
            <p:ph type="subTitle" idx="3"/>
          </p:nvPr>
        </p:nvSpPr>
        <p:spPr>
          <a:xfrm>
            <a:off x="2206933" y="25905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78" name="Google Shape;78;p13"/>
          <p:cNvSpPr txBox="1">
            <a:spLocks noGrp="1"/>
          </p:cNvSpPr>
          <p:nvPr>
            <p:ph type="subTitle" idx="4"/>
          </p:nvPr>
        </p:nvSpPr>
        <p:spPr>
          <a:xfrm>
            <a:off x="2206933" y="30068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9" name="Google Shape;79;p13"/>
          <p:cNvSpPr txBox="1">
            <a:spLocks noGrp="1"/>
          </p:cNvSpPr>
          <p:nvPr>
            <p:ph type="subTitle" idx="5"/>
          </p:nvPr>
        </p:nvSpPr>
        <p:spPr>
          <a:xfrm>
            <a:off x="6668000" y="49652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80" name="Google Shape;80;p13"/>
          <p:cNvSpPr txBox="1">
            <a:spLocks noGrp="1"/>
          </p:cNvSpPr>
          <p:nvPr>
            <p:ph type="subTitle" idx="6"/>
          </p:nvPr>
        </p:nvSpPr>
        <p:spPr>
          <a:xfrm>
            <a:off x="6668000" y="53815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1" name="Google Shape;81;p13"/>
          <p:cNvSpPr txBox="1">
            <a:spLocks noGrp="1"/>
          </p:cNvSpPr>
          <p:nvPr>
            <p:ph type="subTitle" idx="7"/>
          </p:nvPr>
        </p:nvSpPr>
        <p:spPr>
          <a:xfrm>
            <a:off x="2206933" y="49652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82" name="Google Shape;82;p13"/>
          <p:cNvSpPr txBox="1">
            <a:spLocks noGrp="1"/>
          </p:cNvSpPr>
          <p:nvPr>
            <p:ph type="subTitle" idx="8"/>
          </p:nvPr>
        </p:nvSpPr>
        <p:spPr>
          <a:xfrm>
            <a:off x="2207000" y="53815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3" name="Google Shape;83;p13"/>
          <p:cNvSpPr txBox="1">
            <a:spLocks noGrp="1"/>
          </p:cNvSpPr>
          <p:nvPr>
            <p:ph type="title" idx="9" hasCustomPrompt="1"/>
          </p:nvPr>
        </p:nvSpPr>
        <p:spPr>
          <a:xfrm>
            <a:off x="3171533" y="17381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4" name="Google Shape;84;p13"/>
          <p:cNvSpPr txBox="1">
            <a:spLocks noGrp="1"/>
          </p:cNvSpPr>
          <p:nvPr>
            <p:ph type="title" idx="13" hasCustomPrompt="1"/>
          </p:nvPr>
        </p:nvSpPr>
        <p:spPr>
          <a:xfrm>
            <a:off x="7632600" y="17381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5" name="Google Shape;85;p13"/>
          <p:cNvSpPr txBox="1">
            <a:spLocks noGrp="1"/>
          </p:cNvSpPr>
          <p:nvPr>
            <p:ph type="title" idx="14" hasCustomPrompt="1"/>
          </p:nvPr>
        </p:nvSpPr>
        <p:spPr>
          <a:xfrm>
            <a:off x="3171600" y="41103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6" name="Google Shape;86;p13"/>
          <p:cNvSpPr txBox="1">
            <a:spLocks noGrp="1"/>
          </p:cNvSpPr>
          <p:nvPr>
            <p:ph type="title" idx="15" hasCustomPrompt="1"/>
          </p:nvPr>
        </p:nvSpPr>
        <p:spPr>
          <a:xfrm>
            <a:off x="7632600" y="41103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cxnSp>
        <p:nvCxnSpPr>
          <p:cNvPr id="87" name="Google Shape;87;p1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88" name="Google Shape;88;p1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5425474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itle and three columns 2">
  <p:cSld name="Title and three columns 2">
    <p:spTree>
      <p:nvGrpSpPr>
        <p:cNvPr id="1" name="Shape 335"/>
        <p:cNvGrpSpPr/>
        <p:nvPr/>
      </p:nvGrpSpPr>
      <p:grpSpPr>
        <a:xfrm>
          <a:off x="0" y="0"/>
          <a:ext cx="0" cy="0"/>
          <a:chOff x="0" y="0"/>
          <a:chExt cx="0" cy="0"/>
        </a:xfrm>
      </p:grpSpPr>
      <p:sp>
        <p:nvSpPr>
          <p:cNvPr id="336" name="Google Shape;336;p38"/>
          <p:cNvSpPr txBox="1">
            <a:spLocks noGrp="1"/>
          </p:cNvSpPr>
          <p:nvPr>
            <p:ph type="subTitle" idx="1"/>
          </p:nvPr>
        </p:nvSpPr>
        <p:spPr>
          <a:xfrm>
            <a:off x="4957767" y="4392265"/>
            <a:ext cx="21904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37" name="Google Shape;337;p38"/>
          <p:cNvSpPr txBox="1">
            <a:spLocks noGrp="1"/>
          </p:cNvSpPr>
          <p:nvPr>
            <p:ph type="subTitle" idx="2"/>
          </p:nvPr>
        </p:nvSpPr>
        <p:spPr>
          <a:xfrm>
            <a:off x="4823567"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38" name="Google Shape;338;p38"/>
          <p:cNvSpPr txBox="1">
            <a:spLocks noGrp="1"/>
          </p:cNvSpPr>
          <p:nvPr>
            <p:ph type="subTitle" idx="3"/>
          </p:nvPr>
        </p:nvSpPr>
        <p:spPr>
          <a:xfrm>
            <a:off x="1770700" y="4392265"/>
            <a:ext cx="21904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39" name="Google Shape;339;p38"/>
          <p:cNvSpPr txBox="1">
            <a:spLocks noGrp="1"/>
          </p:cNvSpPr>
          <p:nvPr>
            <p:ph type="subTitle" idx="4"/>
          </p:nvPr>
        </p:nvSpPr>
        <p:spPr>
          <a:xfrm>
            <a:off x="1636568"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40" name="Google Shape;340;p38"/>
          <p:cNvSpPr txBox="1">
            <a:spLocks noGrp="1"/>
          </p:cNvSpPr>
          <p:nvPr>
            <p:ph type="subTitle" idx="5"/>
          </p:nvPr>
        </p:nvSpPr>
        <p:spPr>
          <a:xfrm>
            <a:off x="8144733" y="4392265"/>
            <a:ext cx="21908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1" name="Google Shape;341;p38"/>
          <p:cNvSpPr txBox="1">
            <a:spLocks noGrp="1"/>
          </p:cNvSpPr>
          <p:nvPr>
            <p:ph type="subTitle" idx="6"/>
          </p:nvPr>
        </p:nvSpPr>
        <p:spPr>
          <a:xfrm>
            <a:off x="8010733"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42" name="Google Shape;342;p38"/>
          <p:cNvSpPr txBox="1">
            <a:spLocks noGrp="1"/>
          </p:cNvSpPr>
          <p:nvPr>
            <p:ph type="title"/>
          </p:nvPr>
        </p:nvSpPr>
        <p:spPr>
          <a:xfrm>
            <a:off x="950967" y="593367"/>
            <a:ext cx="4251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43" name="Google Shape;343;p3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44" name="Google Shape;344;p3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79072090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itle and four columns 3">
  <p:cSld name="Title and four columns 3">
    <p:spTree>
      <p:nvGrpSpPr>
        <p:cNvPr id="1" name="Shape 345"/>
        <p:cNvGrpSpPr/>
        <p:nvPr/>
      </p:nvGrpSpPr>
      <p:grpSpPr>
        <a:xfrm>
          <a:off x="0" y="0"/>
          <a:ext cx="0" cy="0"/>
          <a:chOff x="0" y="0"/>
          <a:chExt cx="0" cy="0"/>
        </a:xfrm>
      </p:grpSpPr>
      <p:sp>
        <p:nvSpPr>
          <p:cNvPr id="346" name="Google Shape;346;p39"/>
          <p:cNvSpPr txBox="1">
            <a:spLocks noGrp="1"/>
          </p:cNvSpPr>
          <p:nvPr>
            <p:ph type="subTitle" idx="1"/>
          </p:nvPr>
        </p:nvSpPr>
        <p:spPr>
          <a:xfrm>
            <a:off x="6333567" y="2176995"/>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7" name="Google Shape;347;p39"/>
          <p:cNvSpPr txBox="1">
            <a:spLocks noGrp="1"/>
          </p:cNvSpPr>
          <p:nvPr>
            <p:ph type="subTitle" idx="2"/>
          </p:nvPr>
        </p:nvSpPr>
        <p:spPr>
          <a:xfrm>
            <a:off x="6333579" y="271336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48" name="Google Shape;348;p39"/>
          <p:cNvSpPr txBox="1">
            <a:spLocks noGrp="1"/>
          </p:cNvSpPr>
          <p:nvPr>
            <p:ph type="subTitle" idx="3"/>
          </p:nvPr>
        </p:nvSpPr>
        <p:spPr>
          <a:xfrm>
            <a:off x="3075267" y="2176995"/>
            <a:ext cx="26864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9" name="Google Shape;349;p39"/>
          <p:cNvSpPr txBox="1">
            <a:spLocks noGrp="1"/>
          </p:cNvSpPr>
          <p:nvPr>
            <p:ph type="subTitle" idx="4"/>
          </p:nvPr>
        </p:nvSpPr>
        <p:spPr>
          <a:xfrm>
            <a:off x="3075283" y="2713363"/>
            <a:ext cx="26864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0" name="Google Shape;350;p39"/>
          <p:cNvSpPr txBox="1">
            <a:spLocks noGrp="1"/>
          </p:cNvSpPr>
          <p:nvPr>
            <p:ph type="subTitle" idx="5"/>
          </p:nvPr>
        </p:nvSpPr>
        <p:spPr>
          <a:xfrm>
            <a:off x="6333567" y="4083031"/>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51" name="Google Shape;351;p39"/>
          <p:cNvSpPr txBox="1">
            <a:spLocks noGrp="1"/>
          </p:cNvSpPr>
          <p:nvPr>
            <p:ph type="subTitle" idx="6"/>
          </p:nvPr>
        </p:nvSpPr>
        <p:spPr>
          <a:xfrm>
            <a:off x="6333579" y="462806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2" name="Google Shape;352;p39"/>
          <p:cNvSpPr txBox="1">
            <a:spLocks noGrp="1"/>
          </p:cNvSpPr>
          <p:nvPr>
            <p:ph type="subTitle" idx="7"/>
          </p:nvPr>
        </p:nvSpPr>
        <p:spPr>
          <a:xfrm>
            <a:off x="3075267" y="4083031"/>
            <a:ext cx="26864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53" name="Google Shape;353;p39"/>
          <p:cNvSpPr txBox="1">
            <a:spLocks noGrp="1"/>
          </p:cNvSpPr>
          <p:nvPr>
            <p:ph type="subTitle" idx="8"/>
          </p:nvPr>
        </p:nvSpPr>
        <p:spPr>
          <a:xfrm>
            <a:off x="3075283" y="4628063"/>
            <a:ext cx="26864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4" name="Google Shape;354;p39"/>
          <p:cNvSpPr txBox="1">
            <a:spLocks noGrp="1"/>
          </p:cNvSpPr>
          <p:nvPr>
            <p:ph type="title"/>
          </p:nvPr>
        </p:nvSpPr>
        <p:spPr>
          <a:xfrm>
            <a:off x="950967" y="593367"/>
            <a:ext cx="3714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55" name="Google Shape;355;p3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56" name="Google Shape;356;p3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71921336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itle and three columns 3">
  <p:cSld name="Title and three columns 3">
    <p:spTree>
      <p:nvGrpSpPr>
        <p:cNvPr id="1" name="Shape 357"/>
        <p:cNvGrpSpPr/>
        <p:nvPr/>
      </p:nvGrpSpPr>
      <p:grpSpPr>
        <a:xfrm>
          <a:off x="0" y="0"/>
          <a:ext cx="0" cy="0"/>
          <a:chOff x="0" y="0"/>
          <a:chExt cx="0" cy="0"/>
        </a:xfrm>
      </p:grpSpPr>
      <p:cxnSp>
        <p:nvCxnSpPr>
          <p:cNvPr id="358" name="Google Shape;358;p4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59" name="Google Shape;359;p4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60" name="Google Shape;360;p40"/>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1" name="Google Shape;361;p40"/>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2" name="Google Shape;362;p40"/>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3" name="Google Shape;363;p40"/>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64" name="Google Shape;364;p40"/>
          <p:cNvSpPr txBox="1">
            <a:spLocks noGrp="1"/>
          </p:cNvSpPr>
          <p:nvPr>
            <p:ph type="subTitle" idx="1"/>
          </p:nvPr>
        </p:nvSpPr>
        <p:spPr>
          <a:xfrm>
            <a:off x="971667" y="1483829"/>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65" name="Google Shape;365;p40"/>
          <p:cNvSpPr txBox="1">
            <a:spLocks noGrp="1"/>
          </p:cNvSpPr>
          <p:nvPr>
            <p:ph type="subTitle" idx="2"/>
          </p:nvPr>
        </p:nvSpPr>
        <p:spPr>
          <a:xfrm>
            <a:off x="971683" y="2020199"/>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66" name="Google Shape;366;p40"/>
          <p:cNvSpPr txBox="1">
            <a:spLocks noGrp="1"/>
          </p:cNvSpPr>
          <p:nvPr>
            <p:ph type="subTitle" idx="3"/>
          </p:nvPr>
        </p:nvSpPr>
        <p:spPr>
          <a:xfrm>
            <a:off x="971667" y="2715181"/>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67" name="Google Shape;367;p40"/>
          <p:cNvSpPr txBox="1">
            <a:spLocks noGrp="1"/>
          </p:cNvSpPr>
          <p:nvPr>
            <p:ph type="subTitle" idx="4"/>
          </p:nvPr>
        </p:nvSpPr>
        <p:spPr>
          <a:xfrm>
            <a:off x="971683" y="326021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68" name="Google Shape;368;p40"/>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369" name="Google Shape;369;p40"/>
          <p:cNvSpPr txBox="1">
            <a:spLocks noGrp="1"/>
          </p:cNvSpPr>
          <p:nvPr>
            <p:ph type="subTitle" idx="5"/>
          </p:nvPr>
        </p:nvSpPr>
        <p:spPr>
          <a:xfrm>
            <a:off x="971667" y="3996300"/>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70" name="Google Shape;370;p40"/>
          <p:cNvSpPr txBox="1">
            <a:spLocks noGrp="1"/>
          </p:cNvSpPr>
          <p:nvPr>
            <p:ph type="subTitle" idx="6"/>
          </p:nvPr>
        </p:nvSpPr>
        <p:spPr>
          <a:xfrm>
            <a:off x="971683" y="4541332"/>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extLst>
      <p:ext uri="{BB962C8B-B14F-4D97-AF65-F5344CB8AC3E}">
        <p14:creationId xmlns:p14="http://schemas.microsoft.com/office/powerpoint/2010/main" val="114347072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Numbers and text 1">
  <p:cSld name="Numbers and text 1">
    <p:spTree>
      <p:nvGrpSpPr>
        <p:cNvPr id="1" name="Shape 371"/>
        <p:cNvGrpSpPr/>
        <p:nvPr/>
      </p:nvGrpSpPr>
      <p:grpSpPr>
        <a:xfrm>
          <a:off x="0" y="0"/>
          <a:ext cx="0" cy="0"/>
          <a:chOff x="0" y="0"/>
          <a:chExt cx="0" cy="0"/>
        </a:xfrm>
      </p:grpSpPr>
      <p:sp>
        <p:nvSpPr>
          <p:cNvPr id="372" name="Google Shape;372;p41"/>
          <p:cNvSpPr txBox="1">
            <a:spLocks noGrp="1"/>
          </p:cNvSpPr>
          <p:nvPr>
            <p:ph type="title" hasCustomPrompt="1"/>
          </p:nvPr>
        </p:nvSpPr>
        <p:spPr>
          <a:xfrm>
            <a:off x="3457233" y="9528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3" name="Google Shape;373;p41"/>
          <p:cNvSpPr txBox="1">
            <a:spLocks noGrp="1"/>
          </p:cNvSpPr>
          <p:nvPr>
            <p:ph type="subTitle" idx="1"/>
          </p:nvPr>
        </p:nvSpPr>
        <p:spPr>
          <a:xfrm>
            <a:off x="3153312" y="1795200"/>
            <a:ext cx="5885600" cy="50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74" name="Google Shape;374;p41"/>
          <p:cNvSpPr txBox="1">
            <a:spLocks noGrp="1"/>
          </p:cNvSpPr>
          <p:nvPr>
            <p:ph type="title" idx="2" hasCustomPrompt="1"/>
          </p:nvPr>
        </p:nvSpPr>
        <p:spPr>
          <a:xfrm>
            <a:off x="3457233" y="27507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5733">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5" name="Google Shape;375;p41"/>
          <p:cNvSpPr txBox="1">
            <a:spLocks noGrp="1"/>
          </p:cNvSpPr>
          <p:nvPr>
            <p:ph type="subTitle" idx="3"/>
          </p:nvPr>
        </p:nvSpPr>
        <p:spPr>
          <a:xfrm>
            <a:off x="3153312" y="3593100"/>
            <a:ext cx="5885600" cy="50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76" name="Google Shape;376;p41"/>
          <p:cNvSpPr txBox="1">
            <a:spLocks noGrp="1"/>
          </p:cNvSpPr>
          <p:nvPr>
            <p:ph type="title" idx="4" hasCustomPrompt="1"/>
          </p:nvPr>
        </p:nvSpPr>
        <p:spPr>
          <a:xfrm>
            <a:off x="3457233" y="4548600"/>
            <a:ext cx="5277600" cy="82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5733">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77" name="Google Shape;377;p41"/>
          <p:cNvSpPr txBox="1">
            <a:spLocks noGrp="1"/>
          </p:cNvSpPr>
          <p:nvPr>
            <p:ph type="subTitle" idx="5"/>
          </p:nvPr>
        </p:nvSpPr>
        <p:spPr>
          <a:xfrm>
            <a:off x="3153267" y="5391000"/>
            <a:ext cx="5885600" cy="50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78" name="Google Shape;378;p4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79" name="Google Shape;379;p4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0875485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Numbers and text 2">
  <p:cSld name="Numbers and text 2">
    <p:spTree>
      <p:nvGrpSpPr>
        <p:cNvPr id="1" name="Shape 380"/>
        <p:cNvGrpSpPr/>
        <p:nvPr/>
      </p:nvGrpSpPr>
      <p:grpSpPr>
        <a:xfrm>
          <a:off x="0" y="0"/>
          <a:ext cx="0" cy="0"/>
          <a:chOff x="0" y="0"/>
          <a:chExt cx="0" cy="0"/>
        </a:xfrm>
      </p:grpSpPr>
      <p:sp>
        <p:nvSpPr>
          <p:cNvPr id="381" name="Google Shape;381;p42"/>
          <p:cNvSpPr txBox="1">
            <a:spLocks noGrp="1"/>
          </p:cNvSpPr>
          <p:nvPr>
            <p:ph type="subTitle" idx="1"/>
          </p:nvPr>
        </p:nvSpPr>
        <p:spPr>
          <a:xfrm>
            <a:off x="7600812" y="2779025"/>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2" name="Google Shape;382;p42"/>
          <p:cNvSpPr txBox="1">
            <a:spLocks noGrp="1"/>
          </p:cNvSpPr>
          <p:nvPr>
            <p:ph type="subTitle" idx="2"/>
          </p:nvPr>
        </p:nvSpPr>
        <p:spPr>
          <a:xfrm>
            <a:off x="7600828" y="3315392"/>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133">
                <a:solidFill>
                  <a:schemeClr val="dk1"/>
                </a:solidFill>
                <a:latin typeface="Mako"/>
                <a:ea typeface="Mako"/>
                <a:cs typeface="Mako"/>
                <a:sym typeface="Mak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3" name="Google Shape;383;p42"/>
          <p:cNvSpPr txBox="1">
            <a:spLocks noGrp="1"/>
          </p:cNvSpPr>
          <p:nvPr>
            <p:ph type="subTitle" idx="3"/>
          </p:nvPr>
        </p:nvSpPr>
        <p:spPr>
          <a:xfrm>
            <a:off x="2631984" y="1202845"/>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4" name="Google Shape;384;p42"/>
          <p:cNvSpPr txBox="1">
            <a:spLocks noGrp="1"/>
          </p:cNvSpPr>
          <p:nvPr>
            <p:ph type="subTitle" idx="4"/>
          </p:nvPr>
        </p:nvSpPr>
        <p:spPr>
          <a:xfrm>
            <a:off x="2631984" y="1739213"/>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133">
                <a:solidFill>
                  <a:schemeClr val="dk1"/>
                </a:solidFill>
                <a:latin typeface="Mako"/>
                <a:ea typeface="Mako"/>
                <a:cs typeface="Mako"/>
                <a:sym typeface="Mak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5" name="Google Shape;385;p42"/>
          <p:cNvSpPr txBox="1">
            <a:spLocks noGrp="1"/>
          </p:cNvSpPr>
          <p:nvPr>
            <p:ph type="subTitle" idx="5"/>
          </p:nvPr>
        </p:nvSpPr>
        <p:spPr>
          <a:xfrm>
            <a:off x="2631984" y="4387833"/>
            <a:ext cx="36860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86" name="Google Shape;386;p42"/>
          <p:cNvSpPr txBox="1">
            <a:spLocks noGrp="1"/>
          </p:cNvSpPr>
          <p:nvPr>
            <p:ph type="subTitle" idx="6"/>
          </p:nvPr>
        </p:nvSpPr>
        <p:spPr>
          <a:xfrm>
            <a:off x="2631984" y="4932865"/>
            <a:ext cx="36860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87" name="Google Shape;387;p4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88" name="Google Shape;388;p4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89" name="Google Shape;389;p42"/>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90" name="Google Shape;390;p42"/>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91" name="Google Shape;391;p42"/>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92" name="Google Shape;392;p42"/>
          <p:cNvSpPr txBox="1">
            <a:spLocks noGrp="1"/>
          </p:cNvSpPr>
          <p:nvPr>
            <p:ph type="title" hasCustomPrompt="1"/>
          </p:nvPr>
        </p:nvSpPr>
        <p:spPr>
          <a:xfrm>
            <a:off x="977333" y="1485933"/>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93" name="Google Shape;393;p42"/>
          <p:cNvSpPr txBox="1">
            <a:spLocks noGrp="1"/>
          </p:cNvSpPr>
          <p:nvPr>
            <p:ph type="title" idx="7" hasCustomPrompt="1"/>
          </p:nvPr>
        </p:nvSpPr>
        <p:spPr>
          <a:xfrm>
            <a:off x="977333" y="4670900"/>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
        <p:nvSpPr>
          <p:cNvPr id="394" name="Google Shape;394;p42"/>
          <p:cNvSpPr txBox="1">
            <a:spLocks noGrp="1"/>
          </p:cNvSpPr>
          <p:nvPr>
            <p:ph type="title" idx="8" hasCustomPrompt="1"/>
          </p:nvPr>
        </p:nvSpPr>
        <p:spPr>
          <a:xfrm>
            <a:off x="5921336" y="3035317"/>
            <a:ext cx="1490800" cy="82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5000"/>
              <a:buNone/>
              <a:defRPr sz="6000">
                <a:solidFill>
                  <a:schemeClr val="accent1"/>
                </a:solidFill>
              </a:defRPr>
            </a:lvl1pPr>
            <a:lvl2pPr lvl="1"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6000">
                <a:solidFill>
                  <a:schemeClr val="accent1"/>
                </a:solidFill>
                <a:latin typeface="Russo One"/>
                <a:ea typeface="Russo One"/>
                <a:cs typeface="Russo One"/>
                <a:sym typeface="Russo One"/>
              </a:defRPr>
            </a:lvl9pPr>
          </a:lstStyle>
          <a:p>
            <a:r>
              <a:t>xx%</a:t>
            </a:r>
          </a:p>
        </p:txBody>
      </p:sp>
    </p:spTree>
    <p:extLst>
      <p:ext uri="{BB962C8B-B14F-4D97-AF65-F5344CB8AC3E}">
        <p14:creationId xmlns:p14="http://schemas.microsoft.com/office/powerpoint/2010/main" val="427853856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itle and text 5">
  <p:cSld name="Title and text 5">
    <p:spTree>
      <p:nvGrpSpPr>
        <p:cNvPr id="1" name="Shape 395"/>
        <p:cNvGrpSpPr/>
        <p:nvPr/>
      </p:nvGrpSpPr>
      <p:grpSpPr>
        <a:xfrm>
          <a:off x="0" y="0"/>
          <a:ext cx="0" cy="0"/>
          <a:chOff x="0" y="0"/>
          <a:chExt cx="0" cy="0"/>
        </a:xfrm>
      </p:grpSpPr>
      <p:sp>
        <p:nvSpPr>
          <p:cNvPr id="396" name="Google Shape;396;p43"/>
          <p:cNvSpPr txBox="1">
            <a:spLocks noGrp="1"/>
          </p:cNvSpPr>
          <p:nvPr>
            <p:ph type="title"/>
          </p:nvPr>
        </p:nvSpPr>
        <p:spPr>
          <a:xfrm>
            <a:off x="1071667" y="2720661"/>
            <a:ext cx="5450000" cy="8976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97" name="Google Shape;397;p43"/>
          <p:cNvSpPr txBox="1">
            <a:spLocks noGrp="1"/>
          </p:cNvSpPr>
          <p:nvPr>
            <p:ph type="subTitle" idx="1"/>
          </p:nvPr>
        </p:nvSpPr>
        <p:spPr>
          <a:xfrm>
            <a:off x="1071667" y="3591367"/>
            <a:ext cx="4212400" cy="74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Font typeface="Josefin Sans"/>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398" name="Google Shape;398;p4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99" name="Google Shape;399;p4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83901724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itle and text 6">
  <p:cSld name="Title and text 6">
    <p:spTree>
      <p:nvGrpSpPr>
        <p:cNvPr id="1" name="Shape 400"/>
        <p:cNvGrpSpPr/>
        <p:nvPr/>
      </p:nvGrpSpPr>
      <p:grpSpPr>
        <a:xfrm>
          <a:off x="0" y="0"/>
          <a:ext cx="0" cy="0"/>
          <a:chOff x="0" y="0"/>
          <a:chExt cx="0" cy="0"/>
        </a:xfrm>
      </p:grpSpPr>
      <p:sp>
        <p:nvSpPr>
          <p:cNvPr id="401" name="Google Shape;401;p44"/>
          <p:cNvSpPr txBox="1">
            <a:spLocks noGrp="1"/>
          </p:cNvSpPr>
          <p:nvPr>
            <p:ph type="title"/>
          </p:nvPr>
        </p:nvSpPr>
        <p:spPr>
          <a:xfrm>
            <a:off x="5986867" y="2730300"/>
            <a:ext cx="4485600" cy="8384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000"/>
              <a:buNone/>
              <a:defRPr/>
            </a:lvl1pPr>
            <a:lvl2pPr lvl="1" rtl="0">
              <a:spcBef>
                <a:spcPts val="0"/>
              </a:spcBef>
              <a:spcAft>
                <a:spcPts val="0"/>
              </a:spcAft>
              <a:buSzPts val="3000"/>
              <a:buNone/>
              <a:defRPr>
                <a:latin typeface="Open Sans SemiBold"/>
                <a:ea typeface="Open Sans SemiBold"/>
                <a:cs typeface="Open Sans SemiBold"/>
                <a:sym typeface="Open Sans SemiBold"/>
              </a:defRPr>
            </a:lvl2pPr>
            <a:lvl3pPr lvl="2" rtl="0">
              <a:spcBef>
                <a:spcPts val="0"/>
              </a:spcBef>
              <a:spcAft>
                <a:spcPts val="0"/>
              </a:spcAft>
              <a:buSzPts val="3000"/>
              <a:buNone/>
              <a:defRPr>
                <a:latin typeface="Open Sans SemiBold"/>
                <a:ea typeface="Open Sans SemiBold"/>
                <a:cs typeface="Open Sans SemiBold"/>
                <a:sym typeface="Open Sans SemiBold"/>
              </a:defRPr>
            </a:lvl3pPr>
            <a:lvl4pPr lvl="3" rtl="0">
              <a:spcBef>
                <a:spcPts val="0"/>
              </a:spcBef>
              <a:spcAft>
                <a:spcPts val="0"/>
              </a:spcAft>
              <a:buSzPts val="3000"/>
              <a:buNone/>
              <a:defRPr>
                <a:latin typeface="Open Sans SemiBold"/>
                <a:ea typeface="Open Sans SemiBold"/>
                <a:cs typeface="Open Sans SemiBold"/>
                <a:sym typeface="Open Sans SemiBold"/>
              </a:defRPr>
            </a:lvl4pPr>
            <a:lvl5pPr lvl="4" rtl="0">
              <a:spcBef>
                <a:spcPts val="0"/>
              </a:spcBef>
              <a:spcAft>
                <a:spcPts val="0"/>
              </a:spcAft>
              <a:buSzPts val="3000"/>
              <a:buNone/>
              <a:defRPr>
                <a:latin typeface="Open Sans SemiBold"/>
                <a:ea typeface="Open Sans SemiBold"/>
                <a:cs typeface="Open Sans SemiBold"/>
                <a:sym typeface="Open Sans SemiBold"/>
              </a:defRPr>
            </a:lvl5pPr>
            <a:lvl6pPr lvl="5" rtl="0">
              <a:spcBef>
                <a:spcPts val="0"/>
              </a:spcBef>
              <a:spcAft>
                <a:spcPts val="0"/>
              </a:spcAft>
              <a:buSzPts val="3000"/>
              <a:buNone/>
              <a:defRPr>
                <a:latin typeface="Open Sans SemiBold"/>
                <a:ea typeface="Open Sans SemiBold"/>
                <a:cs typeface="Open Sans SemiBold"/>
                <a:sym typeface="Open Sans SemiBold"/>
              </a:defRPr>
            </a:lvl6pPr>
            <a:lvl7pPr lvl="6" rtl="0">
              <a:spcBef>
                <a:spcPts val="0"/>
              </a:spcBef>
              <a:spcAft>
                <a:spcPts val="0"/>
              </a:spcAft>
              <a:buSzPts val="3000"/>
              <a:buNone/>
              <a:defRPr>
                <a:latin typeface="Open Sans SemiBold"/>
                <a:ea typeface="Open Sans SemiBold"/>
                <a:cs typeface="Open Sans SemiBold"/>
                <a:sym typeface="Open Sans SemiBold"/>
              </a:defRPr>
            </a:lvl7pPr>
            <a:lvl8pPr lvl="7" rtl="0">
              <a:spcBef>
                <a:spcPts val="0"/>
              </a:spcBef>
              <a:spcAft>
                <a:spcPts val="0"/>
              </a:spcAft>
              <a:buSzPts val="3000"/>
              <a:buNone/>
              <a:defRPr>
                <a:latin typeface="Open Sans SemiBold"/>
                <a:ea typeface="Open Sans SemiBold"/>
                <a:cs typeface="Open Sans SemiBold"/>
                <a:sym typeface="Open Sans SemiBold"/>
              </a:defRPr>
            </a:lvl8pPr>
            <a:lvl9pPr lvl="8" rtl="0">
              <a:spcBef>
                <a:spcPts val="0"/>
              </a:spcBef>
              <a:spcAft>
                <a:spcPts val="0"/>
              </a:spcAft>
              <a:buSzPts val="3000"/>
              <a:buNone/>
              <a:defRPr>
                <a:latin typeface="Open Sans SemiBold"/>
                <a:ea typeface="Open Sans SemiBold"/>
                <a:cs typeface="Open Sans SemiBold"/>
                <a:sym typeface="Open Sans SemiBold"/>
              </a:defRPr>
            </a:lvl9pPr>
          </a:lstStyle>
          <a:p>
            <a:endParaRPr/>
          </a:p>
        </p:txBody>
      </p:sp>
      <p:sp>
        <p:nvSpPr>
          <p:cNvPr id="402" name="Google Shape;402;p44"/>
          <p:cNvSpPr txBox="1">
            <a:spLocks noGrp="1"/>
          </p:cNvSpPr>
          <p:nvPr>
            <p:ph type="subTitle" idx="1"/>
          </p:nvPr>
        </p:nvSpPr>
        <p:spPr>
          <a:xfrm>
            <a:off x="6474067" y="3593100"/>
            <a:ext cx="3998400" cy="744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Font typeface="Josefin Sans"/>
              <a:buNone/>
              <a:defRPr sz="1867">
                <a:solidFill>
                  <a:schemeClr val="dk1"/>
                </a:solidFill>
              </a:defRPr>
            </a:lvl1pPr>
            <a:lvl2pPr lvl="1" rtl="0">
              <a:spcBef>
                <a:spcPts val="0"/>
              </a:spcBef>
              <a:spcAft>
                <a:spcPts val="0"/>
              </a:spcAft>
              <a:buSzPts val="1500"/>
              <a:buNone/>
              <a:defRPr sz="2000"/>
            </a:lvl2pPr>
            <a:lvl3pPr lvl="2" rtl="0">
              <a:spcBef>
                <a:spcPts val="0"/>
              </a:spcBef>
              <a:spcAft>
                <a:spcPts val="0"/>
              </a:spcAft>
              <a:buSzPts val="1500"/>
              <a:buNone/>
              <a:defRPr sz="2000"/>
            </a:lvl3pPr>
            <a:lvl4pPr lvl="3" rtl="0">
              <a:spcBef>
                <a:spcPts val="0"/>
              </a:spcBef>
              <a:spcAft>
                <a:spcPts val="0"/>
              </a:spcAft>
              <a:buSzPts val="1500"/>
              <a:buNone/>
              <a:defRPr sz="2000"/>
            </a:lvl4pPr>
            <a:lvl5pPr lvl="4" rtl="0">
              <a:spcBef>
                <a:spcPts val="0"/>
              </a:spcBef>
              <a:spcAft>
                <a:spcPts val="0"/>
              </a:spcAft>
              <a:buSzPts val="1500"/>
              <a:buNone/>
              <a:defRPr sz="2000"/>
            </a:lvl5pPr>
            <a:lvl6pPr lvl="5" rtl="0">
              <a:spcBef>
                <a:spcPts val="0"/>
              </a:spcBef>
              <a:spcAft>
                <a:spcPts val="0"/>
              </a:spcAft>
              <a:buSzPts val="1500"/>
              <a:buNone/>
              <a:defRPr sz="2000"/>
            </a:lvl6pPr>
            <a:lvl7pPr lvl="6" rtl="0">
              <a:spcBef>
                <a:spcPts val="0"/>
              </a:spcBef>
              <a:spcAft>
                <a:spcPts val="0"/>
              </a:spcAft>
              <a:buSzPts val="1500"/>
              <a:buNone/>
              <a:defRPr sz="2000"/>
            </a:lvl7pPr>
            <a:lvl8pPr lvl="7" rtl="0">
              <a:spcBef>
                <a:spcPts val="0"/>
              </a:spcBef>
              <a:spcAft>
                <a:spcPts val="0"/>
              </a:spcAft>
              <a:buSzPts val="1500"/>
              <a:buNone/>
              <a:defRPr sz="2000"/>
            </a:lvl8pPr>
            <a:lvl9pPr lvl="8" rtl="0">
              <a:spcBef>
                <a:spcPts val="0"/>
              </a:spcBef>
              <a:spcAft>
                <a:spcPts val="0"/>
              </a:spcAft>
              <a:buSzPts val="1500"/>
              <a:buNone/>
              <a:defRPr sz="2000"/>
            </a:lvl9pPr>
          </a:lstStyle>
          <a:p>
            <a:endParaRPr/>
          </a:p>
        </p:txBody>
      </p:sp>
      <p:cxnSp>
        <p:nvCxnSpPr>
          <p:cNvPr id="403" name="Google Shape;403;p4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04" name="Google Shape;404;p4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67695085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Title and text 7">
  <p:cSld name="Title and text 7">
    <p:spTree>
      <p:nvGrpSpPr>
        <p:cNvPr id="1" name="Shape 405"/>
        <p:cNvGrpSpPr/>
        <p:nvPr/>
      </p:nvGrpSpPr>
      <p:grpSpPr>
        <a:xfrm>
          <a:off x="0" y="0"/>
          <a:ext cx="0" cy="0"/>
          <a:chOff x="0" y="0"/>
          <a:chExt cx="0" cy="0"/>
        </a:xfrm>
      </p:grpSpPr>
      <p:sp>
        <p:nvSpPr>
          <p:cNvPr id="406" name="Google Shape;406;p45"/>
          <p:cNvSpPr txBox="1">
            <a:spLocks noGrp="1"/>
          </p:cNvSpPr>
          <p:nvPr>
            <p:ph type="subTitle" idx="1"/>
          </p:nvPr>
        </p:nvSpPr>
        <p:spPr>
          <a:xfrm>
            <a:off x="5555733" y="1938033"/>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407" name="Google Shape;407;p45"/>
          <p:cNvSpPr txBox="1">
            <a:spLocks noGrp="1"/>
          </p:cNvSpPr>
          <p:nvPr>
            <p:ph type="title"/>
          </p:nvPr>
        </p:nvSpPr>
        <p:spPr>
          <a:xfrm>
            <a:off x="950967" y="593367"/>
            <a:ext cx="6003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408" name="Google Shape;408;p4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09" name="Google Shape;409;p4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0" name="Google Shape;410;p45"/>
          <p:cNvCxnSpPr/>
          <p:nvPr/>
        </p:nvCxnSpPr>
        <p:spPr>
          <a:xfrm flipH="1">
            <a:off x="9029533" y="4884600"/>
            <a:ext cx="3764400" cy="2177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6611040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411"/>
        <p:cNvGrpSpPr/>
        <p:nvPr/>
      </p:nvGrpSpPr>
      <p:grpSpPr>
        <a:xfrm>
          <a:off x="0" y="0"/>
          <a:ext cx="0" cy="0"/>
          <a:chOff x="0" y="0"/>
          <a:chExt cx="0" cy="0"/>
        </a:xfrm>
      </p:grpSpPr>
      <p:cxnSp>
        <p:nvCxnSpPr>
          <p:cNvPr id="412" name="Google Shape;412;p4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3" name="Google Shape;413;p4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4" name="Google Shape;414;p46"/>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5" name="Google Shape;415;p46"/>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6" name="Google Shape;416;p46"/>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17" name="Google Shape;417;p46"/>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418" name="Google Shape;418;p46"/>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419" name="Google Shape;419;p46"/>
          <p:cNvSpPr txBox="1">
            <a:spLocks noGrp="1"/>
          </p:cNvSpPr>
          <p:nvPr>
            <p:ph type="subTitle" idx="1"/>
          </p:nvPr>
        </p:nvSpPr>
        <p:spPr>
          <a:xfrm>
            <a:off x="6033584" y="2050217"/>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
        <p:nvSpPr>
          <p:cNvPr id="420" name="Google Shape;420;p46"/>
          <p:cNvSpPr txBox="1">
            <a:spLocks noGrp="1"/>
          </p:cNvSpPr>
          <p:nvPr>
            <p:ph type="subTitle" idx="2"/>
          </p:nvPr>
        </p:nvSpPr>
        <p:spPr>
          <a:xfrm>
            <a:off x="881617" y="2050217"/>
            <a:ext cx="5276800" cy="3852000"/>
          </a:xfrm>
          <a:prstGeom prst="rect">
            <a:avLst/>
          </a:prstGeom>
        </p:spPr>
        <p:txBody>
          <a:bodyPr spcFirstLastPara="1" wrap="square" lIns="91425" tIns="91425" rIns="91425" bIns="91425" anchor="ctr" anchorCtr="0">
            <a:noAutofit/>
          </a:bodyPr>
          <a:lstStyle>
            <a:lvl1pPr marR="50799" lvl="0" algn="ctr" rtl="0">
              <a:lnSpc>
                <a:spcPct val="100000"/>
              </a:lnSpc>
              <a:spcBef>
                <a:spcPts val="0"/>
              </a:spcBef>
              <a:spcAft>
                <a:spcPts val="0"/>
              </a:spcAft>
              <a:buClr>
                <a:schemeClr val="accent1"/>
              </a:buClr>
              <a:buSzPts val="1400"/>
              <a:buChar char="●"/>
              <a:defRPr sz="1867"/>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Tree>
    <p:extLst>
      <p:ext uri="{BB962C8B-B14F-4D97-AF65-F5344CB8AC3E}">
        <p14:creationId xmlns:p14="http://schemas.microsoft.com/office/powerpoint/2010/main" val="411423807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Title and two columns 2">
  <p:cSld name="Title and two columns 2">
    <p:spTree>
      <p:nvGrpSpPr>
        <p:cNvPr id="1" name="Shape 421"/>
        <p:cNvGrpSpPr/>
        <p:nvPr/>
      </p:nvGrpSpPr>
      <p:grpSpPr>
        <a:xfrm>
          <a:off x="0" y="0"/>
          <a:ext cx="0" cy="0"/>
          <a:chOff x="0" y="0"/>
          <a:chExt cx="0" cy="0"/>
        </a:xfrm>
      </p:grpSpPr>
      <p:sp>
        <p:nvSpPr>
          <p:cNvPr id="422" name="Google Shape;422;p47"/>
          <p:cNvSpPr txBox="1">
            <a:spLocks noGrp="1"/>
          </p:cNvSpPr>
          <p:nvPr>
            <p:ph type="subTitle" idx="1"/>
          </p:nvPr>
        </p:nvSpPr>
        <p:spPr>
          <a:xfrm>
            <a:off x="6421433" y="4821833"/>
            <a:ext cx="3922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23" name="Google Shape;423;p47"/>
          <p:cNvSpPr txBox="1">
            <a:spLocks noGrp="1"/>
          </p:cNvSpPr>
          <p:nvPr>
            <p:ph type="subTitle" idx="2"/>
          </p:nvPr>
        </p:nvSpPr>
        <p:spPr>
          <a:xfrm>
            <a:off x="6421600" y="5275167"/>
            <a:ext cx="3922400" cy="86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4" name="Google Shape;424;p47"/>
          <p:cNvSpPr txBox="1">
            <a:spLocks noGrp="1"/>
          </p:cNvSpPr>
          <p:nvPr>
            <p:ph type="subTitle" idx="3"/>
          </p:nvPr>
        </p:nvSpPr>
        <p:spPr>
          <a:xfrm>
            <a:off x="1847772" y="4821833"/>
            <a:ext cx="3922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25" name="Google Shape;425;p47"/>
          <p:cNvSpPr txBox="1">
            <a:spLocks noGrp="1"/>
          </p:cNvSpPr>
          <p:nvPr>
            <p:ph type="subTitle" idx="4"/>
          </p:nvPr>
        </p:nvSpPr>
        <p:spPr>
          <a:xfrm>
            <a:off x="1848033" y="5275167"/>
            <a:ext cx="3922400" cy="86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6" name="Google Shape;426;p47"/>
          <p:cNvSpPr txBox="1">
            <a:spLocks noGrp="1"/>
          </p:cNvSpPr>
          <p:nvPr>
            <p:ph type="title"/>
          </p:nvPr>
        </p:nvSpPr>
        <p:spPr>
          <a:xfrm>
            <a:off x="950967" y="593367"/>
            <a:ext cx="363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427" name="Google Shape;427;p4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28" name="Google Shape;428;p4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300003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1">
  <p:cSld name="Table of contents 1">
    <p:spTree>
      <p:nvGrpSpPr>
        <p:cNvPr id="1" name="Shape 89"/>
        <p:cNvGrpSpPr/>
        <p:nvPr/>
      </p:nvGrpSpPr>
      <p:grpSpPr>
        <a:xfrm>
          <a:off x="0" y="0"/>
          <a:ext cx="0" cy="0"/>
          <a:chOff x="0" y="0"/>
          <a:chExt cx="0" cy="0"/>
        </a:xfrm>
      </p:grpSpPr>
      <p:sp>
        <p:nvSpPr>
          <p:cNvPr id="90" name="Google Shape;90;p14"/>
          <p:cNvSpPr txBox="1">
            <a:spLocks noGrp="1"/>
          </p:cNvSpPr>
          <p:nvPr>
            <p:ph type="title"/>
          </p:nvPr>
        </p:nvSpPr>
        <p:spPr>
          <a:xfrm>
            <a:off x="9600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1" name="Google Shape;91;p14"/>
          <p:cNvSpPr txBox="1">
            <a:spLocks noGrp="1"/>
          </p:cNvSpPr>
          <p:nvPr>
            <p:ph type="title" idx="2" hasCustomPrompt="1"/>
          </p:nvPr>
        </p:nvSpPr>
        <p:spPr>
          <a:xfrm>
            <a:off x="19768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2" name="Google Shape;92;p14"/>
          <p:cNvSpPr txBox="1">
            <a:spLocks noGrp="1"/>
          </p:cNvSpPr>
          <p:nvPr>
            <p:ph type="subTitle" idx="1"/>
          </p:nvPr>
        </p:nvSpPr>
        <p:spPr>
          <a:xfrm>
            <a:off x="960000" y="2774932"/>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3" name="Google Shape;93;p14"/>
          <p:cNvSpPr txBox="1">
            <a:spLocks noGrp="1"/>
          </p:cNvSpPr>
          <p:nvPr>
            <p:ph type="title" idx="3"/>
          </p:nvPr>
        </p:nvSpPr>
        <p:spPr>
          <a:xfrm>
            <a:off x="45384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4" name="Google Shape;94;p14"/>
          <p:cNvSpPr txBox="1">
            <a:spLocks noGrp="1"/>
          </p:cNvSpPr>
          <p:nvPr>
            <p:ph type="title" idx="4" hasCustomPrompt="1"/>
          </p:nvPr>
        </p:nvSpPr>
        <p:spPr>
          <a:xfrm>
            <a:off x="55552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5" name="Google Shape;95;p14"/>
          <p:cNvSpPr txBox="1">
            <a:spLocks noGrp="1"/>
          </p:cNvSpPr>
          <p:nvPr>
            <p:ph type="subTitle" idx="5"/>
          </p:nvPr>
        </p:nvSpPr>
        <p:spPr>
          <a:xfrm>
            <a:off x="4538400" y="2774944"/>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6" name="Google Shape;96;p14"/>
          <p:cNvSpPr txBox="1">
            <a:spLocks noGrp="1"/>
          </p:cNvSpPr>
          <p:nvPr>
            <p:ph type="title" idx="6"/>
          </p:nvPr>
        </p:nvSpPr>
        <p:spPr>
          <a:xfrm>
            <a:off x="81168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7" name="Google Shape;97;p14"/>
          <p:cNvSpPr txBox="1">
            <a:spLocks noGrp="1"/>
          </p:cNvSpPr>
          <p:nvPr>
            <p:ph type="title" idx="7" hasCustomPrompt="1"/>
          </p:nvPr>
        </p:nvSpPr>
        <p:spPr>
          <a:xfrm>
            <a:off x="91336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8" name="Google Shape;98;p14"/>
          <p:cNvSpPr txBox="1">
            <a:spLocks noGrp="1"/>
          </p:cNvSpPr>
          <p:nvPr>
            <p:ph type="subTitle" idx="8"/>
          </p:nvPr>
        </p:nvSpPr>
        <p:spPr>
          <a:xfrm>
            <a:off x="8116800" y="2774944"/>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9" name="Google Shape;99;p14"/>
          <p:cNvSpPr txBox="1">
            <a:spLocks noGrp="1"/>
          </p:cNvSpPr>
          <p:nvPr>
            <p:ph type="title" idx="9"/>
          </p:nvPr>
        </p:nvSpPr>
        <p:spPr>
          <a:xfrm>
            <a:off x="9600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0" name="Google Shape;100;p14"/>
          <p:cNvSpPr txBox="1">
            <a:spLocks noGrp="1"/>
          </p:cNvSpPr>
          <p:nvPr>
            <p:ph type="title" idx="13" hasCustomPrompt="1"/>
          </p:nvPr>
        </p:nvSpPr>
        <p:spPr>
          <a:xfrm>
            <a:off x="19768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1" name="Google Shape;101;p14"/>
          <p:cNvSpPr txBox="1">
            <a:spLocks noGrp="1"/>
          </p:cNvSpPr>
          <p:nvPr>
            <p:ph type="subTitle" idx="14"/>
          </p:nvPr>
        </p:nvSpPr>
        <p:spPr>
          <a:xfrm>
            <a:off x="9600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2" name="Google Shape;102;p14"/>
          <p:cNvSpPr txBox="1">
            <a:spLocks noGrp="1"/>
          </p:cNvSpPr>
          <p:nvPr>
            <p:ph type="title" idx="15"/>
          </p:nvPr>
        </p:nvSpPr>
        <p:spPr>
          <a:xfrm>
            <a:off x="45384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3" name="Google Shape;103;p14"/>
          <p:cNvSpPr txBox="1">
            <a:spLocks noGrp="1"/>
          </p:cNvSpPr>
          <p:nvPr>
            <p:ph type="title" idx="16" hasCustomPrompt="1"/>
          </p:nvPr>
        </p:nvSpPr>
        <p:spPr>
          <a:xfrm>
            <a:off x="55552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4" name="Google Shape;104;p14"/>
          <p:cNvSpPr txBox="1">
            <a:spLocks noGrp="1"/>
          </p:cNvSpPr>
          <p:nvPr>
            <p:ph type="subTitle" idx="17"/>
          </p:nvPr>
        </p:nvSpPr>
        <p:spPr>
          <a:xfrm>
            <a:off x="45384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5" name="Google Shape;105;p14"/>
          <p:cNvSpPr txBox="1">
            <a:spLocks noGrp="1"/>
          </p:cNvSpPr>
          <p:nvPr>
            <p:ph type="title" idx="18"/>
          </p:nvPr>
        </p:nvSpPr>
        <p:spPr>
          <a:xfrm>
            <a:off x="81168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6" name="Google Shape;106;p14"/>
          <p:cNvSpPr txBox="1">
            <a:spLocks noGrp="1"/>
          </p:cNvSpPr>
          <p:nvPr>
            <p:ph type="title" idx="19" hasCustomPrompt="1"/>
          </p:nvPr>
        </p:nvSpPr>
        <p:spPr>
          <a:xfrm>
            <a:off x="91336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7" name="Google Shape;107;p14"/>
          <p:cNvSpPr txBox="1">
            <a:spLocks noGrp="1"/>
          </p:cNvSpPr>
          <p:nvPr>
            <p:ph type="subTitle" idx="20"/>
          </p:nvPr>
        </p:nvSpPr>
        <p:spPr>
          <a:xfrm>
            <a:off x="81168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8" name="Google Shape;108;p14"/>
          <p:cNvSpPr txBox="1">
            <a:spLocks noGrp="1"/>
          </p:cNvSpPr>
          <p:nvPr>
            <p:ph type="title" idx="21"/>
          </p:nvPr>
        </p:nvSpPr>
        <p:spPr>
          <a:xfrm>
            <a:off x="3109867" y="593367"/>
            <a:ext cx="597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09" name="Google Shape;109;p1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0" name="Google Shape;110;p1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1" name="Google Shape;111;p14"/>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12" name="Google Shape;112;p14"/>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82052186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Title and three columns 4">
  <p:cSld name="Title and three columns 4">
    <p:spTree>
      <p:nvGrpSpPr>
        <p:cNvPr id="1" name="Shape 429"/>
        <p:cNvGrpSpPr/>
        <p:nvPr/>
      </p:nvGrpSpPr>
      <p:grpSpPr>
        <a:xfrm>
          <a:off x="0" y="0"/>
          <a:ext cx="0" cy="0"/>
          <a:chOff x="0" y="0"/>
          <a:chExt cx="0" cy="0"/>
        </a:xfrm>
      </p:grpSpPr>
      <p:sp>
        <p:nvSpPr>
          <p:cNvPr id="430" name="Google Shape;430;p48"/>
          <p:cNvSpPr txBox="1">
            <a:spLocks noGrp="1"/>
          </p:cNvSpPr>
          <p:nvPr>
            <p:ph type="title"/>
          </p:nvPr>
        </p:nvSpPr>
        <p:spPr>
          <a:xfrm>
            <a:off x="1659000" y="593367"/>
            <a:ext cx="8874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431" name="Google Shape;431;p48"/>
          <p:cNvSpPr txBox="1">
            <a:spLocks noGrp="1"/>
          </p:cNvSpPr>
          <p:nvPr>
            <p:ph type="subTitle" idx="1"/>
          </p:nvPr>
        </p:nvSpPr>
        <p:spPr>
          <a:xfrm>
            <a:off x="4678667"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2" name="Google Shape;432;p48"/>
          <p:cNvSpPr txBox="1">
            <a:spLocks noGrp="1"/>
          </p:cNvSpPr>
          <p:nvPr>
            <p:ph type="subTitle" idx="2"/>
          </p:nvPr>
        </p:nvSpPr>
        <p:spPr>
          <a:xfrm>
            <a:off x="4678700" y="5086600"/>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3" name="Google Shape;433;p48"/>
          <p:cNvSpPr txBox="1">
            <a:spLocks noGrp="1"/>
          </p:cNvSpPr>
          <p:nvPr>
            <p:ph type="subTitle" idx="3"/>
          </p:nvPr>
        </p:nvSpPr>
        <p:spPr>
          <a:xfrm>
            <a:off x="12707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4" name="Google Shape;434;p48"/>
          <p:cNvSpPr txBox="1">
            <a:spLocks noGrp="1"/>
          </p:cNvSpPr>
          <p:nvPr>
            <p:ph type="subTitle" idx="4"/>
          </p:nvPr>
        </p:nvSpPr>
        <p:spPr>
          <a:xfrm>
            <a:off x="1270833" y="5086601"/>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5" name="Google Shape;435;p48"/>
          <p:cNvSpPr txBox="1">
            <a:spLocks noGrp="1"/>
          </p:cNvSpPr>
          <p:nvPr>
            <p:ph type="subTitle" idx="5"/>
          </p:nvPr>
        </p:nvSpPr>
        <p:spPr>
          <a:xfrm>
            <a:off x="80865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436" name="Google Shape;436;p48"/>
          <p:cNvSpPr txBox="1">
            <a:spLocks noGrp="1"/>
          </p:cNvSpPr>
          <p:nvPr>
            <p:ph type="subTitle" idx="6"/>
          </p:nvPr>
        </p:nvSpPr>
        <p:spPr>
          <a:xfrm>
            <a:off x="8086500" y="5086600"/>
            <a:ext cx="2834800" cy="1181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437" name="Google Shape;437;p4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38" name="Google Shape;438;p4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39" name="Google Shape;439;p48"/>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0" name="Google Shape;440;p48"/>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18932052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441"/>
        <p:cNvGrpSpPr/>
        <p:nvPr/>
      </p:nvGrpSpPr>
      <p:grpSpPr>
        <a:xfrm>
          <a:off x="0" y="0"/>
          <a:ext cx="0" cy="0"/>
          <a:chOff x="0" y="0"/>
          <a:chExt cx="0" cy="0"/>
        </a:xfrm>
      </p:grpSpPr>
      <p:sp>
        <p:nvSpPr>
          <p:cNvPr id="442" name="Google Shape;442;p49"/>
          <p:cNvSpPr txBox="1">
            <a:spLocks noGrp="1"/>
          </p:cNvSpPr>
          <p:nvPr>
            <p:ph type="title"/>
          </p:nvPr>
        </p:nvSpPr>
        <p:spPr>
          <a:xfrm>
            <a:off x="3777200" y="1054933"/>
            <a:ext cx="4637600" cy="123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300"/>
              <a:buNone/>
              <a:defRPr sz="9333"/>
            </a:lvl1pPr>
            <a:lvl2pPr lvl="1" algn="ctr" rtl="0">
              <a:spcBef>
                <a:spcPts val="0"/>
              </a:spcBef>
              <a:spcAft>
                <a:spcPts val="0"/>
              </a:spcAft>
              <a:buSzPts val="3000"/>
              <a:buNone/>
              <a:defRPr>
                <a:latin typeface="Open Sans"/>
                <a:ea typeface="Open Sans"/>
                <a:cs typeface="Open Sans"/>
                <a:sym typeface="Open Sans"/>
              </a:defRPr>
            </a:lvl2pPr>
            <a:lvl3pPr lvl="2" algn="ctr" rtl="0">
              <a:spcBef>
                <a:spcPts val="0"/>
              </a:spcBef>
              <a:spcAft>
                <a:spcPts val="0"/>
              </a:spcAft>
              <a:buSzPts val="3000"/>
              <a:buNone/>
              <a:defRPr>
                <a:latin typeface="Open Sans"/>
                <a:ea typeface="Open Sans"/>
                <a:cs typeface="Open Sans"/>
                <a:sym typeface="Open Sans"/>
              </a:defRPr>
            </a:lvl3pPr>
            <a:lvl4pPr lvl="3" algn="ctr" rtl="0">
              <a:spcBef>
                <a:spcPts val="0"/>
              </a:spcBef>
              <a:spcAft>
                <a:spcPts val="0"/>
              </a:spcAft>
              <a:buSzPts val="3000"/>
              <a:buNone/>
              <a:defRPr>
                <a:latin typeface="Open Sans"/>
                <a:ea typeface="Open Sans"/>
                <a:cs typeface="Open Sans"/>
                <a:sym typeface="Open Sans"/>
              </a:defRPr>
            </a:lvl4pPr>
            <a:lvl5pPr lvl="4" algn="ctr" rtl="0">
              <a:spcBef>
                <a:spcPts val="0"/>
              </a:spcBef>
              <a:spcAft>
                <a:spcPts val="0"/>
              </a:spcAft>
              <a:buSzPts val="3000"/>
              <a:buNone/>
              <a:defRPr>
                <a:latin typeface="Open Sans"/>
                <a:ea typeface="Open Sans"/>
                <a:cs typeface="Open Sans"/>
                <a:sym typeface="Open Sans"/>
              </a:defRPr>
            </a:lvl5pPr>
            <a:lvl6pPr lvl="5" algn="ctr" rtl="0">
              <a:spcBef>
                <a:spcPts val="0"/>
              </a:spcBef>
              <a:spcAft>
                <a:spcPts val="0"/>
              </a:spcAft>
              <a:buSzPts val="3000"/>
              <a:buNone/>
              <a:defRPr>
                <a:latin typeface="Open Sans"/>
                <a:ea typeface="Open Sans"/>
                <a:cs typeface="Open Sans"/>
                <a:sym typeface="Open Sans"/>
              </a:defRPr>
            </a:lvl6pPr>
            <a:lvl7pPr lvl="6" algn="ctr" rtl="0">
              <a:spcBef>
                <a:spcPts val="0"/>
              </a:spcBef>
              <a:spcAft>
                <a:spcPts val="0"/>
              </a:spcAft>
              <a:buSzPts val="3000"/>
              <a:buNone/>
              <a:defRPr>
                <a:latin typeface="Open Sans"/>
                <a:ea typeface="Open Sans"/>
                <a:cs typeface="Open Sans"/>
                <a:sym typeface="Open Sans"/>
              </a:defRPr>
            </a:lvl7pPr>
            <a:lvl8pPr lvl="7" algn="ctr" rtl="0">
              <a:spcBef>
                <a:spcPts val="0"/>
              </a:spcBef>
              <a:spcAft>
                <a:spcPts val="0"/>
              </a:spcAft>
              <a:buSzPts val="3000"/>
              <a:buNone/>
              <a:defRPr>
                <a:latin typeface="Open Sans"/>
                <a:ea typeface="Open Sans"/>
                <a:cs typeface="Open Sans"/>
                <a:sym typeface="Open Sans"/>
              </a:defRPr>
            </a:lvl8pPr>
            <a:lvl9pPr lvl="8" algn="ctr" rtl="0">
              <a:spcBef>
                <a:spcPts val="0"/>
              </a:spcBef>
              <a:spcAft>
                <a:spcPts val="0"/>
              </a:spcAft>
              <a:buSzPts val="3000"/>
              <a:buNone/>
              <a:defRPr>
                <a:latin typeface="Open Sans"/>
                <a:ea typeface="Open Sans"/>
                <a:cs typeface="Open Sans"/>
                <a:sym typeface="Open Sans"/>
              </a:defRPr>
            </a:lvl9pPr>
          </a:lstStyle>
          <a:p>
            <a:endParaRPr/>
          </a:p>
        </p:txBody>
      </p:sp>
      <p:sp>
        <p:nvSpPr>
          <p:cNvPr id="443" name="Google Shape;443;p49"/>
          <p:cNvSpPr txBox="1">
            <a:spLocks noGrp="1"/>
          </p:cNvSpPr>
          <p:nvPr>
            <p:ph type="subTitle" idx="1"/>
          </p:nvPr>
        </p:nvSpPr>
        <p:spPr>
          <a:xfrm>
            <a:off x="3977800" y="2332567"/>
            <a:ext cx="4236400" cy="1230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44" name="Google Shape;444;p49"/>
          <p:cNvSpPr txBox="1"/>
          <p:nvPr/>
        </p:nvSpPr>
        <p:spPr>
          <a:xfrm>
            <a:off x="3867267" y="4584367"/>
            <a:ext cx="4457600" cy="955600"/>
          </a:xfrm>
          <a:prstGeom prst="rect">
            <a:avLst/>
          </a:prstGeom>
          <a:noFill/>
          <a:ln>
            <a:noFill/>
          </a:ln>
        </p:spPr>
        <p:txBody>
          <a:bodyPr spcFirstLastPara="1" wrap="square" lIns="121900" tIns="121900" rIns="121900" bIns="121900" anchor="t" anchorCtr="0">
            <a:noAutofit/>
          </a:bodyPr>
          <a:lstStyle/>
          <a:p>
            <a:pPr algn="ctr">
              <a:buClr>
                <a:srgbClr val="000000"/>
              </a:buClr>
              <a:buFont typeface="Arial"/>
              <a:buNone/>
            </a:pPr>
            <a:r>
              <a:rPr lang="en" sz="1467" b="1" kern="0">
                <a:solidFill>
                  <a:srgbClr val="000000"/>
                </a:solidFill>
                <a:latin typeface="Montserrat"/>
                <a:ea typeface="Montserrat"/>
                <a:cs typeface="Montserrat"/>
                <a:sym typeface="Montserrat"/>
              </a:rPr>
              <a:t>CREDITS</a:t>
            </a:r>
            <a:r>
              <a:rPr lang="en" sz="1467" kern="0">
                <a:solidFill>
                  <a:srgbClr val="000000"/>
                </a:solidFill>
                <a:latin typeface="Montserrat"/>
                <a:ea typeface="Montserrat"/>
                <a:cs typeface="Montserrat"/>
                <a:sym typeface="Montserrat"/>
              </a:rPr>
              <a:t>: This presentation template was created by </a:t>
            </a:r>
            <a:r>
              <a:rPr lang="en" sz="1467" b="1" kern="0">
                <a:solidFill>
                  <a:srgbClr val="000000"/>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467" kern="0">
                <a:solidFill>
                  <a:srgbClr val="000000"/>
                </a:solidFill>
                <a:latin typeface="Montserrat"/>
                <a:ea typeface="Montserrat"/>
                <a:cs typeface="Montserrat"/>
                <a:sym typeface="Montserrat"/>
              </a:rPr>
              <a:t>, including icons by </a:t>
            </a:r>
            <a:r>
              <a:rPr lang="en" sz="1467" b="1" kern="0">
                <a:solidFill>
                  <a:srgbClr val="000000"/>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467" kern="0">
                <a:solidFill>
                  <a:srgbClr val="000000"/>
                </a:solidFill>
                <a:latin typeface="Montserrat"/>
                <a:ea typeface="Montserrat"/>
                <a:cs typeface="Montserrat"/>
                <a:sym typeface="Montserrat"/>
              </a:rPr>
              <a:t>, infographics &amp; images by </a:t>
            </a:r>
            <a:r>
              <a:rPr lang="en" sz="1467" b="1" kern="0">
                <a:solidFill>
                  <a:srgbClr val="000000"/>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endParaRPr sz="1467" b="1" kern="0" dirty="0">
              <a:solidFill>
                <a:srgbClr val="000000"/>
              </a:solidFill>
              <a:latin typeface="Montserrat"/>
              <a:ea typeface="Montserrat"/>
              <a:cs typeface="Montserrat"/>
              <a:sym typeface="Montserrat"/>
            </a:endParaRPr>
          </a:p>
        </p:txBody>
      </p:sp>
      <p:cxnSp>
        <p:nvCxnSpPr>
          <p:cNvPr id="445" name="Google Shape;445;p4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46" name="Google Shape;446;p49"/>
          <p:cNvCxnSpPr/>
          <p:nvPr/>
        </p:nvCxnSpPr>
        <p:spPr>
          <a:xfrm>
            <a:off x="-343967" y="5247167"/>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7" name="Google Shape;447;p4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48" name="Google Shape;448;p49"/>
          <p:cNvCxnSpPr/>
          <p:nvPr/>
        </p:nvCxnSpPr>
        <p:spPr>
          <a:xfrm>
            <a:off x="8623267" y="-96733"/>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16635021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449"/>
        <p:cNvGrpSpPr/>
        <p:nvPr/>
      </p:nvGrpSpPr>
      <p:grpSpPr>
        <a:xfrm>
          <a:off x="0" y="0"/>
          <a:ext cx="0" cy="0"/>
          <a:chOff x="0" y="0"/>
          <a:chExt cx="0" cy="0"/>
        </a:xfrm>
      </p:grpSpPr>
      <p:cxnSp>
        <p:nvCxnSpPr>
          <p:cNvPr id="450" name="Google Shape;450;p5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1" name="Google Shape;451;p5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95614596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452"/>
        <p:cNvGrpSpPr/>
        <p:nvPr/>
      </p:nvGrpSpPr>
      <p:grpSpPr>
        <a:xfrm>
          <a:off x="0" y="0"/>
          <a:ext cx="0" cy="0"/>
          <a:chOff x="0" y="0"/>
          <a:chExt cx="0" cy="0"/>
        </a:xfrm>
      </p:grpSpPr>
      <p:cxnSp>
        <p:nvCxnSpPr>
          <p:cNvPr id="453" name="Google Shape;453;p5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4" name="Google Shape;454;p5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5" name="Google Shape;455;p51"/>
          <p:cNvCxnSpPr/>
          <p:nvPr/>
        </p:nvCxnSpPr>
        <p:spPr>
          <a:xfrm>
            <a:off x="9912233" y="-1674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56" name="Google Shape;456;p51"/>
          <p:cNvCxnSpPr/>
          <p:nvPr/>
        </p:nvCxnSpPr>
        <p:spPr>
          <a:xfrm>
            <a:off x="-196367" y="52579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59394135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457"/>
        <p:cNvGrpSpPr/>
        <p:nvPr/>
      </p:nvGrpSpPr>
      <p:grpSpPr>
        <a:xfrm>
          <a:off x="0" y="0"/>
          <a:ext cx="0" cy="0"/>
          <a:chOff x="0" y="0"/>
          <a:chExt cx="0" cy="0"/>
        </a:xfrm>
      </p:grpSpPr>
      <p:cxnSp>
        <p:nvCxnSpPr>
          <p:cNvPr id="458" name="Google Shape;458;p5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59" name="Google Shape;459;p5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0" name="Google Shape;460;p52"/>
          <p:cNvCxnSpPr/>
          <p:nvPr/>
        </p:nvCxnSpPr>
        <p:spPr>
          <a:xfrm flipH="1">
            <a:off x="9029533" y="4884600"/>
            <a:ext cx="3764400" cy="2177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29976330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Background 3">
  <p:cSld name="Background 3">
    <p:spTree>
      <p:nvGrpSpPr>
        <p:cNvPr id="1" name="Shape 461"/>
        <p:cNvGrpSpPr/>
        <p:nvPr/>
      </p:nvGrpSpPr>
      <p:grpSpPr>
        <a:xfrm>
          <a:off x="0" y="0"/>
          <a:ext cx="0" cy="0"/>
          <a:chOff x="0" y="0"/>
          <a:chExt cx="0" cy="0"/>
        </a:xfrm>
      </p:grpSpPr>
      <p:cxnSp>
        <p:nvCxnSpPr>
          <p:cNvPr id="462" name="Google Shape;462;p5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3" name="Google Shape;463;p5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64" name="Google Shape;464;p53"/>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5" name="Google Shape;465;p53"/>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6" name="Google Shape;466;p53"/>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7" name="Google Shape;467;p53"/>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69410412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386633" y="1766000"/>
            <a:ext cx="9418800" cy="27368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8666"/>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0" name="Google Shape;10;p2"/>
          <p:cNvSpPr txBox="1">
            <a:spLocks noGrp="1"/>
          </p:cNvSpPr>
          <p:nvPr>
            <p:ph type="subTitle" idx="1"/>
          </p:nvPr>
        </p:nvSpPr>
        <p:spPr>
          <a:xfrm>
            <a:off x="1386667" y="4502800"/>
            <a:ext cx="9418800" cy="589200"/>
          </a:xfrm>
          <a:prstGeom prst="rect">
            <a:avLst/>
          </a:prstGeom>
        </p:spPr>
        <p:txBody>
          <a:bodyPr spcFirstLastPara="1" wrap="square" lIns="91425" tIns="91425" rIns="91425" bIns="91425" anchor="b" anchorCtr="0">
            <a:noAutofit/>
          </a:bodyPr>
          <a:lstStyle>
            <a:lvl1pPr lvl="0" algn="ctr">
              <a:lnSpc>
                <a:spcPct val="100000"/>
              </a:lnSpc>
              <a:spcBef>
                <a:spcPts val="0"/>
              </a:spcBef>
              <a:spcAft>
                <a:spcPts val="0"/>
              </a:spcAft>
              <a:buSzPts val="2800"/>
              <a:buNone/>
              <a:defRPr sz="21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cxnSp>
        <p:nvCxnSpPr>
          <p:cNvPr id="11" name="Google Shape;11;p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2" name="Google Shape;12;p2"/>
          <p:cNvCxnSpPr/>
          <p:nvPr/>
        </p:nvCxnSpPr>
        <p:spPr>
          <a:xfrm flipH="1">
            <a:off x="-343967" y="-96733"/>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3" name="Google Shape;13;p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4" name="Google Shape;14;p2"/>
          <p:cNvCxnSpPr/>
          <p:nvPr/>
        </p:nvCxnSpPr>
        <p:spPr>
          <a:xfrm flipH="1">
            <a:off x="8623267" y="5247167"/>
            <a:ext cx="4063200" cy="1795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2544140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950967" y="593367"/>
            <a:ext cx="62820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5" name="Google Shape;25;p4"/>
          <p:cNvSpPr txBox="1">
            <a:spLocks noGrp="1"/>
          </p:cNvSpPr>
          <p:nvPr>
            <p:ph type="body" idx="1"/>
          </p:nvPr>
        </p:nvSpPr>
        <p:spPr>
          <a:xfrm>
            <a:off x="951000" y="1697233"/>
            <a:ext cx="10290000" cy="4394400"/>
          </a:xfrm>
          <a:prstGeom prst="rect">
            <a:avLst/>
          </a:prstGeom>
        </p:spPr>
        <p:txBody>
          <a:bodyPr spcFirstLastPara="1" wrap="square" lIns="91425" tIns="91425" rIns="91425" bIns="91425" anchor="t" anchorCtr="0">
            <a:noAutofit/>
          </a:bodyPr>
          <a:lstStyle>
            <a:lvl1pPr marL="609585" lvl="0" indent="-457189">
              <a:lnSpc>
                <a:spcPct val="100000"/>
              </a:lnSpc>
              <a:spcBef>
                <a:spcPts val="0"/>
              </a:spcBef>
              <a:spcAft>
                <a:spcPts val="0"/>
              </a:spcAft>
              <a:buClr>
                <a:schemeClr val="dk1"/>
              </a:buClr>
              <a:buSzPts val="1800"/>
              <a:buFont typeface="Lato"/>
              <a:buChar char="●"/>
              <a:defRPr sz="1467"/>
            </a:lvl1pPr>
            <a:lvl2pPr marL="1219170" lvl="1" indent="-423323">
              <a:spcBef>
                <a:spcPts val="0"/>
              </a:spcBef>
              <a:spcAft>
                <a:spcPts val="0"/>
              </a:spcAft>
              <a:buClr>
                <a:schemeClr val="dk1"/>
              </a:buClr>
              <a:buSzPts val="1400"/>
              <a:buFont typeface="Lato"/>
              <a:buChar char="○"/>
              <a:defRPr/>
            </a:lvl2pPr>
            <a:lvl3pPr marL="1828754" lvl="2" indent="-423323">
              <a:spcBef>
                <a:spcPts val="0"/>
              </a:spcBef>
              <a:spcAft>
                <a:spcPts val="0"/>
              </a:spcAft>
              <a:buClr>
                <a:schemeClr val="dk1"/>
              </a:buClr>
              <a:buSzPts val="1400"/>
              <a:buFont typeface="Lato"/>
              <a:buChar char="■"/>
              <a:defRPr/>
            </a:lvl3pPr>
            <a:lvl4pPr marL="2438339" lvl="3" indent="-423323">
              <a:spcBef>
                <a:spcPts val="0"/>
              </a:spcBef>
              <a:spcAft>
                <a:spcPts val="0"/>
              </a:spcAft>
              <a:buClr>
                <a:schemeClr val="dk1"/>
              </a:buClr>
              <a:buSzPts val="1400"/>
              <a:buFont typeface="Lato"/>
              <a:buChar char="●"/>
              <a:defRPr/>
            </a:lvl4pPr>
            <a:lvl5pPr marL="3047924" lvl="4" indent="-423323">
              <a:spcBef>
                <a:spcPts val="0"/>
              </a:spcBef>
              <a:spcAft>
                <a:spcPts val="0"/>
              </a:spcAft>
              <a:buClr>
                <a:schemeClr val="dk1"/>
              </a:buClr>
              <a:buSzPts val="1400"/>
              <a:buFont typeface="Lato"/>
              <a:buChar char="○"/>
              <a:defRPr/>
            </a:lvl5pPr>
            <a:lvl6pPr marL="3657509" lvl="5" indent="-423323">
              <a:spcBef>
                <a:spcPts val="0"/>
              </a:spcBef>
              <a:spcAft>
                <a:spcPts val="0"/>
              </a:spcAft>
              <a:buClr>
                <a:schemeClr val="dk1"/>
              </a:buClr>
              <a:buSzPts val="1400"/>
              <a:buFont typeface="Lato"/>
              <a:buChar char="■"/>
              <a:defRPr/>
            </a:lvl6pPr>
            <a:lvl7pPr marL="4267093" lvl="6" indent="-423323">
              <a:spcBef>
                <a:spcPts val="0"/>
              </a:spcBef>
              <a:spcAft>
                <a:spcPts val="0"/>
              </a:spcAft>
              <a:buClr>
                <a:schemeClr val="dk1"/>
              </a:buClr>
              <a:buSzPts val="1400"/>
              <a:buFont typeface="Lato"/>
              <a:buChar char="●"/>
              <a:defRPr/>
            </a:lvl7pPr>
            <a:lvl8pPr marL="4876678" lvl="7" indent="-423323">
              <a:spcBef>
                <a:spcPts val="0"/>
              </a:spcBef>
              <a:spcAft>
                <a:spcPts val="0"/>
              </a:spcAft>
              <a:buClr>
                <a:schemeClr val="dk1"/>
              </a:buClr>
              <a:buSzPts val="1400"/>
              <a:buFont typeface="Lato"/>
              <a:buChar char="○"/>
              <a:defRPr/>
            </a:lvl8pPr>
            <a:lvl9pPr marL="5486263" lvl="8" indent="-423323">
              <a:spcBef>
                <a:spcPts val="0"/>
              </a:spcBef>
              <a:spcAft>
                <a:spcPts val="0"/>
              </a:spcAft>
              <a:buClr>
                <a:schemeClr val="dk1"/>
              </a:buClr>
              <a:buSzPts val="1400"/>
              <a:buFont typeface="Lato"/>
              <a:buChar char="■"/>
              <a:defRPr/>
            </a:lvl9pPr>
          </a:lstStyle>
          <a:p>
            <a:endParaRPr/>
          </a:p>
        </p:txBody>
      </p:sp>
      <p:cxnSp>
        <p:nvCxnSpPr>
          <p:cNvPr id="26" name="Google Shape;26;p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7" name="Google Shape;27;p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 name="Google Shape;28;p4"/>
          <p:cNvCxnSpPr/>
          <p:nvPr/>
        </p:nvCxnSpPr>
        <p:spPr>
          <a:xfrm>
            <a:off x="9179867" y="-151467"/>
            <a:ext cx="3420800" cy="1741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38620000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cxnSp>
        <p:nvCxnSpPr>
          <p:cNvPr id="40" name="Google Shape;40;p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1" name="Google Shape;41;p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86479626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42"/>
        <p:cNvGrpSpPr/>
        <p:nvPr/>
      </p:nvGrpSpPr>
      <p:grpSpPr>
        <a:xfrm>
          <a:off x="0" y="0"/>
          <a:ext cx="0" cy="0"/>
          <a:chOff x="0" y="0"/>
          <a:chExt cx="0" cy="0"/>
        </a:xfrm>
      </p:grpSpPr>
      <p:sp>
        <p:nvSpPr>
          <p:cNvPr id="43" name="Google Shape;43;p7"/>
          <p:cNvSpPr txBox="1">
            <a:spLocks noGrp="1"/>
          </p:cNvSpPr>
          <p:nvPr>
            <p:ph type="subTitle" idx="1"/>
          </p:nvPr>
        </p:nvSpPr>
        <p:spPr>
          <a:xfrm>
            <a:off x="2996667" y="1910733"/>
            <a:ext cx="2450800" cy="476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b="1">
                <a:solidFill>
                  <a:schemeClr val="accent1"/>
                </a:solidFill>
                <a:latin typeface="Vidaloka"/>
                <a:ea typeface="Vidaloka"/>
                <a:cs typeface="Vidaloka"/>
                <a:sym typeface="Vidaloka"/>
              </a:defRPr>
            </a:lvl9pPr>
          </a:lstStyle>
          <a:p>
            <a:endParaRPr/>
          </a:p>
        </p:txBody>
      </p:sp>
      <p:sp>
        <p:nvSpPr>
          <p:cNvPr id="44" name="Google Shape;44;p7"/>
          <p:cNvSpPr txBox="1">
            <a:spLocks noGrp="1"/>
          </p:cNvSpPr>
          <p:nvPr>
            <p:ph type="subTitle" idx="2"/>
          </p:nvPr>
        </p:nvSpPr>
        <p:spPr>
          <a:xfrm>
            <a:off x="2996667" y="2386733"/>
            <a:ext cx="6880400" cy="3672000"/>
          </a:xfrm>
          <a:prstGeom prst="rect">
            <a:avLst/>
          </a:prstGeom>
        </p:spPr>
        <p:txBody>
          <a:bodyPr spcFirstLastPara="1" wrap="square" lIns="91425" tIns="91425" rIns="91425" bIns="91425" anchor="t" anchorCtr="0">
            <a:noAutofit/>
          </a:bodyPr>
          <a:lstStyle>
            <a:lvl1pPr marR="67732" lvl="0" rtl="0">
              <a:lnSpc>
                <a:spcPct val="166000"/>
              </a:lnSpc>
              <a:spcBef>
                <a:spcPts val="0"/>
              </a:spcBef>
              <a:spcAft>
                <a:spcPts val="0"/>
              </a:spcAft>
              <a:buClr>
                <a:schemeClr val="accent1"/>
              </a:buClr>
              <a:buSzPts val="1400"/>
              <a:buChar char="●"/>
              <a:defRPr sz="1867">
                <a:solidFill>
                  <a:srgbClr val="374957"/>
                </a:solidFill>
              </a:defRPr>
            </a:lvl1pPr>
            <a:lvl2pPr lvl="1" algn="ctr" rtl="0">
              <a:spcBef>
                <a:spcPts val="0"/>
              </a:spcBef>
              <a:spcAft>
                <a:spcPts val="0"/>
              </a:spcAft>
              <a:buClr>
                <a:schemeClr val="dk1"/>
              </a:buClr>
              <a:buSzPts val="1400"/>
              <a:buChar char="○"/>
              <a:defRPr/>
            </a:lvl2pPr>
            <a:lvl3pPr lvl="2" algn="ctr" rtl="0">
              <a:spcBef>
                <a:spcPts val="0"/>
              </a:spcBef>
              <a:spcAft>
                <a:spcPts val="0"/>
              </a:spcAft>
              <a:buClr>
                <a:schemeClr val="dk1"/>
              </a:buClr>
              <a:buSzPts val="1400"/>
              <a:buChar char="■"/>
              <a:defRPr/>
            </a:lvl3pPr>
            <a:lvl4pPr lvl="3" algn="ctr" rtl="0">
              <a:spcBef>
                <a:spcPts val="0"/>
              </a:spcBef>
              <a:spcAft>
                <a:spcPts val="0"/>
              </a:spcAft>
              <a:buClr>
                <a:schemeClr val="dk1"/>
              </a:buClr>
              <a:buSzPts val="1400"/>
              <a:buChar char="●"/>
              <a:defRPr/>
            </a:lvl4pPr>
            <a:lvl5pPr lvl="4" algn="ctr" rtl="0">
              <a:spcBef>
                <a:spcPts val="0"/>
              </a:spcBef>
              <a:spcAft>
                <a:spcPts val="0"/>
              </a:spcAft>
              <a:buClr>
                <a:schemeClr val="dk1"/>
              </a:buClr>
              <a:buSzPts val="1400"/>
              <a:buChar char="○"/>
              <a:defRPr/>
            </a:lvl5pPr>
            <a:lvl6pPr lvl="5" algn="ctr" rtl="0">
              <a:spcBef>
                <a:spcPts val="0"/>
              </a:spcBef>
              <a:spcAft>
                <a:spcPts val="0"/>
              </a:spcAft>
              <a:buClr>
                <a:schemeClr val="dk1"/>
              </a:buClr>
              <a:buSzPts val="1400"/>
              <a:buChar char="■"/>
              <a:defRPr/>
            </a:lvl6pPr>
            <a:lvl7pPr lvl="6" algn="ctr" rtl="0">
              <a:spcBef>
                <a:spcPts val="0"/>
              </a:spcBef>
              <a:spcAft>
                <a:spcPts val="0"/>
              </a:spcAft>
              <a:buClr>
                <a:schemeClr val="dk1"/>
              </a:buClr>
              <a:buSzPts val="1400"/>
              <a:buChar char="●"/>
              <a:defRPr/>
            </a:lvl7pPr>
            <a:lvl8pPr lvl="7" algn="ctr" rtl="0">
              <a:spcBef>
                <a:spcPts val="0"/>
              </a:spcBef>
              <a:spcAft>
                <a:spcPts val="0"/>
              </a:spcAft>
              <a:buClr>
                <a:schemeClr val="dk1"/>
              </a:buClr>
              <a:buSzPts val="1400"/>
              <a:buChar char="○"/>
              <a:defRPr/>
            </a:lvl8pPr>
            <a:lvl9pPr lvl="8" algn="ctr" rtl="0">
              <a:spcBef>
                <a:spcPts val="0"/>
              </a:spcBef>
              <a:spcAft>
                <a:spcPts val="0"/>
              </a:spcAft>
              <a:buClr>
                <a:schemeClr val="dk1"/>
              </a:buClr>
              <a:buSzPts val="1400"/>
              <a:buChar char="■"/>
              <a:defRPr/>
            </a:lvl9pPr>
          </a:lstStyle>
          <a:p>
            <a:endParaRPr/>
          </a:p>
        </p:txBody>
      </p:sp>
      <p:sp>
        <p:nvSpPr>
          <p:cNvPr id="45" name="Google Shape;45;p7"/>
          <p:cNvSpPr txBox="1">
            <a:spLocks noGrp="1"/>
          </p:cNvSpPr>
          <p:nvPr>
            <p:ph type="title"/>
          </p:nvPr>
        </p:nvSpPr>
        <p:spPr>
          <a:xfrm>
            <a:off x="950967" y="593367"/>
            <a:ext cx="5729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46" name="Google Shape;46;p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47" name="Google Shape;47;p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297984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154"/>
        <p:cNvGrpSpPr/>
        <p:nvPr/>
      </p:nvGrpSpPr>
      <p:grpSpPr>
        <a:xfrm>
          <a:off x="0" y="0"/>
          <a:ext cx="0" cy="0"/>
          <a:chOff x="0" y="0"/>
          <a:chExt cx="0" cy="0"/>
        </a:xfrm>
      </p:grpSpPr>
      <p:sp>
        <p:nvSpPr>
          <p:cNvPr id="155" name="Google Shape;155;p21"/>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56" name="Google Shape;156;p2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7" name="Google Shape;157;p2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8" name="Google Shape;158;p21"/>
          <p:cNvCxnSpPr/>
          <p:nvPr/>
        </p:nvCxnSpPr>
        <p:spPr>
          <a:xfrm>
            <a:off x="9609800" y="-204233"/>
            <a:ext cx="2827200" cy="1698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52843428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1496667" y="1430667"/>
            <a:ext cx="9198800" cy="3808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800"/>
              <a:buNone/>
              <a:defRPr sz="128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cxnSp>
        <p:nvCxnSpPr>
          <p:cNvPr id="50" name="Google Shape;50;p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51" name="Google Shape;51;p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52" name="Google Shape;52;p8"/>
          <p:cNvCxnSpPr/>
          <p:nvPr/>
        </p:nvCxnSpPr>
        <p:spPr>
          <a:xfrm flipH="1">
            <a:off x="9457667" y="5246767"/>
            <a:ext cx="3110400" cy="1796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53" name="Google Shape;53;p8"/>
          <p:cNvCxnSpPr/>
          <p:nvPr/>
        </p:nvCxnSpPr>
        <p:spPr>
          <a:xfrm flipH="1">
            <a:off x="-560600" y="-162133"/>
            <a:ext cx="3110400" cy="1796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94686678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2"/>
        <p:cNvGrpSpPr/>
        <p:nvPr/>
      </p:nvGrpSpPr>
      <p:grpSpPr>
        <a:xfrm>
          <a:off x="0" y="0"/>
          <a:ext cx="0" cy="0"/>
          <a:chOff x="0" y="0"/>
          <a:chExt cx="0" cy="0"/>
        </a:xfrm>
      </p:grpSpPr>
    </p:spTree>
    <p:extLst>
      <p:ext uri="{BB962C8B-B14F-4D97-AF65-F5344CB8AC3E}">
        <p14:creationId xmlns:p14="http://schemas.microsoft.com/office/powerpoint/2010/main" val="18696655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73"/>
        <p:cNvGrpSpPr/>
        <p:nvPr/>
      </p:nvGrpSpPr>
      <p:grpSpPr>
        <a:xfrm>
          <a:off x="0" y="0"/>
          <a:ext cx="0" cy="0"/>
          <a:chOff x="0" y="0"/>
          <a:chExt cx="0" cy="0"/>
        </a:xfrm>
      </p:grpSpPr>
      <p:sp>
        <p:nvSpPr>
          <p:cNvPr id="74" name="Google Shape;74;p13"/>
          <p:cNvSpPr txBox="1">
            <a:spLocks noGrp="1"/>
          </p:cNvSpPr>
          <p:nvPr>
            <p:ph type="title"/>
          </p:nvPr>
        </p:nvSpPr>
        <p:spPr>
          <a:xfrm>
            <a:off x="950967" y="593367"/>
            <a:ext cx="4778400" cy="763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75" name="Google Shape;75;p13"/>
          <p:cNvSpPr txBox="1">
            <a:spLocks noGrp="1"/>
          </p:cNvSpPr>
          <p:nvPr>
            <p:ph type="subTitle" idx="1"/>
          </p:nvPr>
        </p:nvSpPr>
        <p:spPr>
          <a:xfrm>
            <a:off x="6668000" y="25905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76" name="Google Shape;76;p13"/>
          <p:cNvSpPr txBox="1">
            <a:spLocks noGrp="1"/>
          </p:cNvSpPr>
          <p:nvPr>
            <p:ph type="subTitle" idx="2"/>
          </p:nvPr>
        </p:nvSpPr>
        <p:spPr>
          <a:xfrm>
            <a:off x="6668000" y="30068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7" name="Google Shape;77;p13"/>
          <p:cNvSpPr txBox="1">
            <a:spLocks noGrp="1"/>
          </p:cNvSpPr>
          <p:nvPr>
            <p:ph type="subTitle" idx="3"/>
          </p:nvPr>
        </p:nvSpPr>
        <p:spPr>
          <a:xfrm>
            <a:off x="2206933" y="25905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78" name="Google Shape;78;p13"/>
          <p:cNvSpPr txBox="1">
            <a:spLocks noGrp="1"/>
          </p:cNvSpPr>
          <p:nvPr>
            <p:ph type="subTitle" idx="4"/>
          </p:nvPr>
        </p:nvSpPr>
        <p:spPr>
          <a:xfrm>
            <a:off x="2206933" y="30068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9" name="Google Shape;79;p13"/>
          <p:cNvSpPr txBox="1">
            <a:spLocks noGrp="1"/>
          </p:cNvSpPr>
          <p:nvPr>
            <p:ph type="subTitle" idx="5"/>
          </p:nvPr>
        </p:nvSpPr>
        <p:spPr>
          <a:xfrm>
            <a:off x="6668000" y="49652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80" name="Google Shape;80;p13"/>
          <p:cNvSpPr txBox="1">
            <a:spLocks noGrp="1"/>
          </p:cNvSpPr>
          <p:nvPr>
            <p:ph type="subTitle" idx="6"/>
          </p:nvPr>
        </p:nvSpPr>
        <p:spPr>
          <a:xfrm>
            <a:off x="6668000" y="53815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1" name="Google Shape;81;p13"/>
          <p:cNvSpPr txBox="1">
            <a:spLocks noGrp="1"/>
          </p:cNvSpPr>
          <p:nvPr>
            <p:ph type="subTitle" idx="7"/>
          </p:nvPr>
        </p:nvSpPr>
        <p:spPr>
          <a:xfrm>
            <a:off x="2206933" y="4965267"/>
            <a:ext cx="3314800" cy="4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82" name="Google Shape;82;p13"/>
          <p:cNvSpPr txBox="1">
            <a:spLocks noGrp="1"/>
          </p:cNvSpPr>
          <p:nvPr>
            <p:ph type="subTitle" idx="8"/>
          </p:nvPr>
        </p:nvSpPr>
        <p:spPr>
          <a:xfrm>
            <a:off x="2207000" y="5381500"/>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3" name="Google Shape;83;p13"/>
          <p:cNvSpPr txBox="1">
            <a:spLocks noGrp="1"/>
          </p:cNvSpPr>
          <p:nvPr>
            <p:ph type="title" idx="9" hasCustomPrompt="1"/>
          </p:nvPr>
        </p:nvSpPr>
        <p:spPr>
          <a:xfrm>
            <a:off x="3171533" y="17381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4" name="Google Shape;84;p13"/>
          <p:cNvSpPr txBox="1">
            <a:spLocks noGrp="1"/>
          </p:cNvSpPr>
          <p:nvPr>
            <p:ph type="title" idx="13" hasCustomPrompt="1"/>
          </p:nvPr>
        </p:nvSpPr>
        <p:spPr>
          <a:xfrm>
            <a:off x="7632600" y="17381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5" name="Google Shape;85;p13"/>
          <p:cNvSpPr txBox="1">
            <a:spLocks noGrp="1"/>
          </p:cNvSpPr>
          <p:nvPr>
            <p:ph type="title" idx="14" hasCustomPrompt="1"/>
          </p:nvPr>
        </p:nvSpPr>
        <p:spPr>
          <a:xfrm>
            <a:off x="3171600" y="41103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86" name="Google Shape;86;p13"/>
          <p:cNvSpPr txBox="1">
            <a:spLocks noGrp="1"/>
          </p:cNvSpPr>
          <p:nvPr>
            <p:ph type="title" idx="15" hasCustomPrompt="1"/>
          </p:nvPr>
        </p:nvSpPr>
        <p:spPr>
          <a:xfrm>
            <a:off x="7632600" y="4110317"/>
            <a:ext cx="1385600" cy="89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cxnSp>
        <p:nvCxnSpPr>
          <p:cNvPr id="87" name="Google Shape;87;p1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88" name="Google Shape;88;p1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29252028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Table of contents 1">
  <p:cSld name="Table of contents 1">
    <p:spTree>
      <p:nvGrpSpPr>
        <p:cNvPr id="1" name="Shape 89"/>
        <p:cNvGrpSpPr/>
        <p:nvPr/>
      </p:nvGrpSpPr>
      <p:grpSpPr>
        <a:xfrm>
          <a:off x="0" y="0"/>
          <a:ext cx="0" cy="0"/>
          <a:chOff x="0" y="0"/>
          <a:chExt cx="0" cy="0"/>
        </a:xfrm>
      </p:grpSpPr>
      <p:sp>
        <p:nvSpPr>
          <p:cNvPr id="90" name="Google Shape;90;p14"/>
          <p:cNvSpPr txBox="1">
            <a:spLocks noGrp="1"/>
          </p:cNvSpPr>
          <p:nvPr>
            <p:ph type="title"/>
          </p:nvPr>
        </p:nvSpPr>
        <p:spPr>
          <a:xfrm>
            <a:off x="9600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1" name="Google Shape;91;p14"/>
          <p:cNvSpPr txBox="1">
            <a:spLocks noGrp="1"/>
          </p:cNvSpPr>
          <p:nvPr>
            <p:ph type="title" idx="2" hasCustomPrompt="1"/>
          </p:nvPr>
        </p:nvSpPr>
        <p:spPr>
          <a:xfrm>
            <a:off x="19768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2" name="Google Shape;92;p14"/>
          <p:cNvSpPr txBox="1">
            <a:spLocks noGrp="1"/>
          </p:cNvSpPr>
          <p:nvPr>
            <p:ph type="subTitle" idx="1"/>
          </p:nvPr>
        </p:nvSpPr>
        <p:spPr>
          <a:xfrm>
            <a:off x="960000" y="2774932"/>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3" name="Google Shape;93;p14"/>
          <p:cNvSpPr txBox="1">
            <a:spLocks noGrp="1"/>
          </p:cNvSpPr>
          <p:nvPr>
            <p:ph type="title" idx="3"/>
          </p:nvPr>
        </p:nvSpPr>
        <p:spPr>
          <a:xfrm>
            <a:off x="45384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4" name="Google Shape;94;p14"/>
          <p:cNvSpPr txBox="1">
            <a:spLocks noGrp="1"/>
          </p:cNvSpPr>
          <p:nvPr>
            <p:ph type="title" idx="4" hasCustomPrompt="1"/>
          </p:nvPr>
        </p:nvSpPr>
        <p:spPr>
          <a:xfrm>
            <a:off x="55552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5" name="Google Shape;95;p14"/>
          <p:cNvSpPr txBox="1">
            <a:spLocks noGrp="1"/>
          </p:cNvSpPr>
          <p:nvPr>
            <p:ph type="subTitle" idx="5"/>
          </p:nvPr>
        </p:nvSpPr>
        <p:spPr>
          <a:xfrm>
            <a:off x="4538400" y="2774944"/>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6" name="Google Shape;96;p14"/>
          <p:cNvSpPr txBox="1">
            <a:spLocks noGrp="1"/>
          </p:cNvSpPr>
          <p:nvPr>
            <p:ph type="title" idx="6"/>
          </p:nvPr>
        </p:nvSpPr>
        <p:spPr>
          <a:xfrm>
            <a:off x="8116800" y="2236291"/>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7" name="Google Shape;97;p14"/>
          <p:cNvSpPr txBox="1">
            <a:spLocks noGrp="1"/>
          </p:cNvSpPr>
          <p:nvPr>
            <p:ph type="title" idx="7" hasCustomPrompt="1"/>
          </p:nvPr>
        </p:nvSpPr>
        <p:spPr>
          <a:xfrm>
            <a:off x="9133600" y="146043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98" name="Google Shape;98;p14"/>
          <p:cNvSpPr txBox="1">
            <a:spLocks noGrp="1"/>
          </p:cNvSpPr>
          <p:nvPr>
            <p:ph type="subTitle" idx="8"/>
          </p:nvPr>
        </p:nvSpPr>
        <p:spPr>
          <a:xfrm>
            <a:off x="8116800" y="2774944"/>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9" name="Google Shape;99;p14"/>
          <p:cNvSpPr txBox="1">
            <a:spLocks noGrp="1"/>
          </p:cNvSpPr>
          <p:nvPr>
            <p:ph type="title" idx="9"/>
          </p:nvPr>
        </p:nvSpPr>
        <p:spPr>
          <a:xfrm>
            <a:off x="9600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0" name="Google Shape;100;p14"/>
          <p:cNvSpPr txBox="1">
            <a:spLocks noGrp="1"/>
          </p:cNvSpPr>
          <p:nvPr>
            <p:ph type="title" idx="13" hasCustomPrompt="1"/>
          </p:nvPr>
        </p:nvSpPr>
        <p:spPr>
          <a:xfrm>
            <a:off x="19768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1" name="Google Shape;101;p14"/>
          <p:cNvSpPr txBox="1">
            <a:spLocks noGrp="1"/>
          </p:cNvSpPr>
          <p:nvPr>
            <p:ph type="subTitle" idx="14"/>
          </p:nvPr>
        </p:nvSpPr>
        <p:spPr>
          <a:xfrm>
            <a:off x="9600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2" name="Google Shape;102;p14"/>
          <p:cNvSpPr txBox="1">
            <a:spLocks noGrp="1"/>
          </p:cNvSpPr>
          <p:nvPr>
            <p:ph type="title" idx="15"/>
          </p:nvPr>
        </p:nvSpPr>
        <p:spPr>
          <a:xfrm>
            <a:off x="45384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3" name="Google Shape;103;p14"/>
          <p:cNvSpPr txBox="1">
            <a:spLocks noGrp="1"/>
          </p:cNvSpPr>
          <p:nvPr>
            <p:ph type="title" idx="16" hasCustomPrompt="1"/>
          </p:nvPr>
        </p:nvSpPr>
        <p:spPr>
          <a:xfrm>
            <a:off x="55552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4" name="Google Shape;104;p14"/>
          <p:cNvSpPr txBox="1">
            <a:spLocks noGrp="1"/>
          </p:cNvSpPr>
          <p:nvPr>
            <p:ph type="subTitle" idx="17"/>
          </p:nvPr>
        </p:nvSpPr>
        <p:spPr>
          <a:xfrm>
            <a:off x="45384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5" name="Google Shape;105;p14"/>
          <p:cNvSpPr txBox="1">
            <a:spLocks noGrp="1"/>
          </p:cNvSpPr>
          <p:nvPr>
            <p:ph type="title" idx="18"/>
          </p:nvPr>
        </p:nvSpPr>
        <p:spPr>
          <a:xfrm>
            <a:off x="8116800" y="4418105"/>
            <a:ext cx="3115200" cy="5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06" name="Google Shape;106;p14"/>
          <p:cNvSpPr txBox="1">
            <a:spLocks noGrp="1"/>
          </p:cNvSpPr>
          <p:nvPr>
            <p:ph type="title" idx="19" hasCustomPrompt="1"/>
          </p:nvPr>
        </p:nvSpPr>
        <p:spPr>
          <a:xfrm>
            <a:off x="9133600" y="3618783"/>
            <a:ext cx="1081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5067"/>
            </a:lvl1pPr>
            <a:lvl2pPr lvl="1" rtl="0">
              <a:spcBef>
                <a:spcPts val="0"/>
              </a:spcBef>
              <a:spcAft>
                <a:spcPts val="0"/>
              </a:spcAft>
              <a:buSzPts val="3900"/>
              <a:buNone/>
              <a:defRPr sz="5200"/>
            </a:lvl2pPr>
            <a:lvl3pPr lvl="2" rtl="0">
              <a:spcBef>
                <a:spcPts val="0"/>
              </a:spcBef>
              <a:spcAft>
                <a:spcPts val="0"/>
              </a:spcAft>
              <a:buSzPts val="3900"/>
              <a:buNone/>
              <a:defRPr sz="5200"/>
            </a:lvl3pPr>
            <a:lvl4pPr lvl="3" rtl="0">
              <a:spcBef>
                <a:spcPts val="0"/>
              </a:spcBef>
              <a:spcAft>
                <a:spcPts val="0"/>
              </a:spcAft>
              <a:buSzPts val="3900"/>
              <a:buNone/>
              <a:defRPr sz="5200"/>
            </a:lvl4pPr>
            <a:lvl5pPr lvl="4" rtl="0">
              <a:spcBef>
                <a:spcPts val="0"/>
              </a:spcBef>
              <a:spcAft>
                <a:spcPts val="0"/>
              </a:spcAft>
              <a:buSzPts val="3900"/>
              <a:buNone/>
              <a:defRPr sz="5200"/>
            </a:lvl5pPr>
            <a:lvl6pPr lvl="5" rtl="0">
              <a:spcBef>
                <a:spcPts val="0"/>
              </a:spcBef>
              <a:spcAft>
                <a:spcPts val="0"/>
              </a:spcAft>
              <a:buSzPts val="3900"/>
              <a:buNone/>
              <a:defRPr sz="5200"/>
            </a:lvl6pPr>
            <a:lvl7pPr lvl="6" rtl="0">
              <a:spcBef>
                <a:spcPts val="0"/>
              </a:spcBef>
              <a:spcAft>
                <a:spcPts val="0"/>
              </a:spcAft>
              <a:buSzPts val="3900"/>
              <a:buNone/>
              <a:defRPr sz="5200"/>
            </a:lvl7pPr>
            <a:lvl8pPr lvl="7" rtl="0">
              <a:spcBef>
                <a:spcPts val="0"/>
              </a:spcBef>
              <a:spcAft>
                <a:spcPts val="0"/>
              </a:spcAft>
              <a:buSzPts val="3900"/>
              <a:buNone/>
              <a:defRPr sz="5200"/>
            </a:lvl8pPr>
            <a:lvl9pPr lvl="8" rtl="0">
              <a:spcBef>
                <a:spcPts val="0"/>
              </a:spcBef>
              <a:spcAft>
                <a:spcPts val="0"/>
              </a:spcAft>
              <a:buSzPts val="3900"/>
              <a:buNone/>
              <a:defRPr sz="5200"/>
            </a:lvl9pPr>
          </a:lstStyle>
          <a:p>
            <a:r>
              <a:t>xx%</a:t>
            </a:r>
          </a:p>
        </p:txBody>
      </p:sp>
      <p:sp>
        <p:nvSpPr>
          <p:cNvPr id="107" name="Google Shape;107;p14"/>
          <p:cNvSpPr txBox="1">
            <a:spLocks noGrp="1"/>
          </p:cNvSpPr>
          <p:nvPr>
            <p:ph type="subTitle" idx="20"/>
          </p:nvPr>
        </p:nvSpPr>
        <p:spPr>
          <a:xfrm>
            <a:off x="8116800" y="4941151"/>
            <a:ext cx="3115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867">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8" name="Google Shape;108;p14"/>
          <p:cNvSpPr txBox="1">
            <a:spLocks noGrp="1"/>
          </p:cNvSpPr>
          <p:nvPr>
            <p:ph type="title" idx="21"/>
          </p:nvPr>
        </p:nvSpPr>
        <p:spPr>
          <a:xfrm>
            <a:off x="3109867" y="593367"/>
            <a:ext cx="597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09" name="Google Shape;109;p1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0" name="Google Shape;110;p1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11" name="Google Shape;111;p14"/>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12" name="Google Shape;112;p14"/>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45440056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154"/>
        <p:cNvGrpSpPr/>
        <p:nvPr/>
      </p:nvGrpSpPr>
      <p:grpSpPr>
        <a:xfrm>
          <a:off x="0" y="0"/>
          <a:ext cx="0" cy="0"/>
          <a:chOff x="0" y="0"/>
          <a:chExt cx="0" cy="0"/>
        </a:xfrm>
      </p:grpSpPr>
      <p:sp>
        <p:nvSpPr>
          <p:cNvPr id="155" name="Google Shape;155;p21"/>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56" name="Google Shape;156;p2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7" name="Google Shape;157;p2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58" name="Google Shape;158;p21"/>
          <p:cNvCxnSpPr/>
          <p:nvPr/>
        </p:nvCxnSpPr>
        <p:spPr>
          <a:xfrm>
            <a:off x="9609800" y="-204233"/>
            <a:ext cx="2827200" cy="1698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82209202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159"/>
        <p:cNvGrpSpPr/>
        <p:nvPr/>
      </p:nvGrpSpPr>
      <p:grpSpPr>
        <a:xfrm>
          <a:off x="0" y="0"/>
          <a:ext cx="0" cy="0"/>
          <a:chOff x="0" y="0"/>
          <a:chExt cx="0" cy="0"/>
        </a:xfrm>
      </p:grpSpPr>
      <p:cxnSp>
        <p:nvCxnSpPr>
          <p:cNvPr id="160" name="Google Shape;160;p2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61" name="Google Shape;161;p2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62" name="Google Shape;162;p22"/>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3" name="Google Shape;163;p22"/>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4" name="Google Shape;164;p22"/>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5" name="Google Shape;165;p22"/>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166" name="Google Shape;166;p22"/>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Tree>
    <p:extLst>
      <p:ext uri="{BB962C8B-B14F-4D97-AF65-F5344CB8AC3E}">
        <p14:creationId xmlns:p14="http://schemas.microsoft.com/office/powerpoint/2010/main" val="311127751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Section header 2">
  <p:cSld name="Section header 2">
    <p:spTree>
      <p:nvGrpSpPr>
        <p:cNvPr id="1" name="Shape 192"/>
        <p:cNvGrpSpPr/>
        <p:nvPr/>
      </p:nvGrpSpPr>
      <p:grpSpPr>
        <a:xfrm>
          <a:off x="0" y="0"/>
          <a:ext cx="0" cy="0"/>
          <a:chOff x="0" y="0"/>
          <a:chExt cx="0" cy="0"/>
        </a:xfrm>
      </p:grpSpPr>
      <p:sp>
        <p:nvSpPr>
          <p:cNvPr id="193" name="Google Shape;193;p26"/>
          <p:cNvSpPr txBox="1">
            <a:spLocks noGrp="1"/>
          </p:cNvSpPr>
          <p:nvPr>
            <p:ph type="title"/>
          </p:nvPr>
        </p:nvSpPr>
        <p:spPr>
          <a:xfrm>
            <a:off x="6608133" y="3289833"/>
            <a:ext cx="3300400" cy="865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4667"/>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194" name="Google Shape;194;p26"/>
          <p:cNvSpPr txBox="1">
            <a:spLocks noGrp="1"/>
          </p:cNvSpPr>
          <p:nvPr>
            <p:ph type="title" idx="2" hasCustomPrompt="1"/>
          </p:nvPr>
        </p:nvSpPr>
        <p:spPr>
          <a:xfrm>
            <a:off x="6608133" y="1869767"/>
            <a:ext cx="2201200" cy="13044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9333">
                <a:solidFill>
                  <a:schemeClr val="accent1"/>
                </a:solidFill>
              </a:defRPr>
            </a:lvl1pPr>
            <a:lvl2pPr lvl="1" rtl="0">
              <a:spcBef>
                <a:spcPts val="0"/>
              </a:spcBef>
              <a:spcAft>
                <a:spcPts val="0"/>
              </a:spcAft>
              <a:buSzPts val="6000"/>
              <a:buNone/>
              <a:defRPr sz="8000" b="1"/>
            </a:lvl2pPr>
            <a:lvl3pPr lvl="2" rtl="0">
              <a:spcBef>
                <a:spcPts val="0"/>
              </a:spcBef>
              <a:spcAft>
                <a:spcPts val="0"/>
              </a:spcAft>
              <a:buSzPts val="6000"/>
              <a:buNone/>
              <a:defRPr sz="8000" b="1"/>
            </a:lvl3pPr>
            <a:lvl4pPr lvl="3" rtl="0">
              <a:spcBef>
                <a:spcPts val="0"/>
              </a:spcBef>
              <a:spcAft>
                <a:spcPts val="0"/>
              </a:spcAft>
              <a:buSzPts val="6000"/>
              <a:buNone/>
              <a:defRPr sz="8000" b="1"/>
            </a:lvl4pPr>
            <a:lvl5pPr lvl="4" rtl="0">
              <a:spcBef>
                <a:spcPts val="0"/>
              </a:spcBef>
              <a:spcAft>
                <a:spcPts val="0"/>
              </a:spcAft>
              <a:buSzPts val="6000"/>
              <a:buNone/>
              <a:defRPr sz="8000" b="1"/>
            </a:lvl5pPr>
            <a:lvl6pPr lvl="5" rtl="0">
              <a:spcBef>
                <a:spcPts val="0"/>
              </a:spcBef>
              <a:spcAft>
                <a:spcPts val="0"/>
              </a:spcAft>
              <a:buSzPts val="6000"/>
              <a:buNone/>
              <a:defRPr sz="8000" b="1"/>
            </a:lvl6pPr>
            <a:lvl7pPr lvl="6" rtl="0">
              <a:spcBef>
                <a:spcPts val="0"/>
              </a:spcBef>
              <a:spcAft>
                <a:spcPts val="0"/>
              </a:spcAft>
              <a:buSzPts val="6000"/>
              <a:buNone/>
              <a:defRPr sz="8000" b="1"/>
            </a:lvl7pPr>
            <a:lvl8pPr lvl="7" rtl="0">
              <a:spcBef>
                <a:spcPts val="0"/>
              </a:spcBef>
              <a:spcAft>
                <a:spcPts val="0"/>
              </a:spcAft>
              <a:buSzPts val="6000"/>
              <a:buNone/>
              <a:defRPr sz="8000" b="1"/>
            </a:lvl8pPr>
            <a:lvl9pPr lvl="8" rtl="0">
              <a:spcBef>
                <a:spcPts val="0"/>
              </a:spcBef>
              <a:spcAft>
                <a:spcPts val="0"/>
              </a:spcAft>
              <a:buSzPts val="6000"/>
              <a:buNone/>
              <a:defRPr sz="8000" b="1"/>
            </a:lvl9pPr>
          </a:lstStyle>
          <a:p>
            <a:r>
              <a:t>xx%</a:t>
            </a:r>
          </a:p>
        </p:txBody>
      </p:sp>
      <p:sp>
        <p:nvSpPr>
          <p:cNvPr id="195" name="Google Shape;195;p26"/>
          <p:cNvSpPr txBox="1">
            <a:spLocks noGrp="1"/>
          </p:cNvSpPr>
          <p:nvPr>
            <p:ph type="subTitle" idx="1"/>
          </p:nvPr>
        </p:nvSpPr>
        <p:spPr>
          <a:xfrm>
            <a:off x="6608133" y="4155033"/>
            <a:ext cx="3300400" cy="83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96" name="Google Shape;196;p2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7" name="Google Shape;197;p2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98" name="Google Shape;198;p26"/>
          <p:cNvCxnSpPr/>
          <p:nvPr/>
        </p:nvCxnSpPr>
        <p:spPr>
          <a:xfrm>
            <a:off x="-279467" y="3203267"/>
            <a:ext cx="4192400" cy="3719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46398670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Section header 3">
  <p:cSld name="Section header 3">
    <p:spTree>
      <p:nvGrpSpPr>
        <p:cNvPr id="1" name="Shape 199"/>
        <p:cNvGrpSpPr/>
        <p:nvPr/>
      </p:nvGrpSpPr>
      <p:grpSpPr>
        <a:xfrm>
          <a:off x="0" y="0"/>
          <a:ext cx="0" cy="0"/>
          <a:chOff x="0" y="0"/>
          <a:chExt cx="0" cy="0"/>
        </a:xfrm>
      </p:grpSpPr>
      <p:sp>
        <p:nvSpPr>
          <p:cNvPr id="200" name="Google Shape;200;p27"/>
          <p:cNvSpPr txBox="1">
            <a:spLocks noGrp="1"/>
          </p:cNvSpPr>
          <p:nvPr>
            <p:ph type="title"/>
          </p:nvPr>
        </p:nvSpPr>
        <p:spPr>
          <a:xfrm>
            <a:off x="5831800" y="1259000"/>
            <a:ext cx="3300400" cy="865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4667"/>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201" name="Google Shape;201;p27"/>
          <p:cNvSpPr txBox="1">
            <a:spLocks noGrp="1"/>
          </p:cNvSpPr>
          <p:nvPr>
            <p:ph type="title" idx="2" hasCustomPrompt="1"/>
          </p:nvPr>
        </p:nvSpPr>
        <p:spPr>
          <a:xfrm>
            <a:off x="3059800" y="1462200"/>
            <a:ext cx="2201200" cy="1304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9333">
                <a:solidFill>
                  <a:schemeClr val="accent1"/>
                </a:solidFill>
              </a:defRPr>
            </a:lvl1pPr>
            <a:lvl2pPr lvl="1" rtl="0">
              <a:spcBef>
                <a:spcPts val="0"/>
              </a:spcBef>
              <a:spcAft>
                <a:spcPts val="0"/>
              </a:spcAft>
              <a:buSzPts val="6000"/>
              <a:buNone/>
              <a:defRPr sz="8000" b="1"/>
            </a:lvl2pPr>
            <a:lvl3pPr lvl="2" rtl="0">
              <a:spcBef>
                <a:spcPts val="0"/>
              </a:spcBef>
              <a:spcAft>
                <a:spcPts val="0"/>
              </a:spcAft>
              <a:buSzPts val="6000"/>
              <a:buNone/>
              <a:defRPr sz="8000" b="1"/>
            </a:lvl3pPr>
            <a:lvl4pPr lvl="3" rtl="0">
              <a:spcBef>
                <a:spcPts val="0"/>
              </a:spcBef>
              <a:spcAft>
                <a:spcPts val="0"/>
              </a:spcAft>
              <a:buSzPts val="6000"/>
              <a:buNone/>
              <a:defRPr sz="8000" b="1"/>
            </a:lvl4pPr>
            <a:lvl5pPr lvl="4" rtl="0">
              <a:spcBef>
                <a:spcPts val="0"/>
              </a:spcBef>
              <a:spcAft>
                <a:spcPts val="0"/>
              </a:spcAft>
              <a:buSzPts val="6000"/>
              <a:buNone/>
              <a:defRPr sz="8000" b="1"/>
            </a:lvl5pPr>
            <a:lvl6pPr lvl="5" rtl="0">
              <a:spcBef>
                <a:spcPts val="0"/>
              </a:spcBef>
              <a:spcAft>
                <a:spcPts val="0"/>
              </a:spcAft>
              <a:buSzPts val="6000"/>
              <a:buNone/>
              <a:defRPr sz="8000" b="1"/>
            </a:lvl6pPr>
            <a:lvl7pPr lvl="6" rtl="0">
              <a:spcBef>
                <a:spcPts val="0"/>
              </a:spcBef>
              <a:spcAft>
                <a:spcPts val="0"/>
              </a:spcAft>
              <a:buSzPts val="6000"/>
              <a:buNone/>
              <a:defRPr sz="8000" b="1"/>
            </a:lvl7pPr>
            <a:lvl8pPr lvl="7" rtl="0">
              <a:spcBef>
                <a:spcPts val="0"/>
              </a:spcBef>
              <a:spcAft>
                <a:spcPts val="0"/>
              </a:spcAft>
              <a:buSzPts val="6000"/>
              <a:buNone/>
              <a:defRPr sz="8000" b="1"/>
            </a:lvl8pPr>
            <a:lvl9pPr lvl="8" rtl="0">
              <a:spcBef>
                <a:spcPts val="0"/>
              </a:spcBef>
              <a:spcAft>
                <a:spcPts val="0"/>
              </a:spcAft>
              <a:buSzPts val="6000"/>
              <a:buNone/>
              <a:defRPr sz="8000" b="1"/>
            </a:lvl9pPr>
          </a:lstStyle>
          <a:p>
            <a:r>
              <a:t>xx%</a:t>
            </a:r>
          </a:p>
        </p:txBody>
      </p:sp>
      <p:sp>
        <p:nvSpPr>
          <p:cNvPr id="202" name="Google Shape;202;p27"/>
          <p:cNvSpPr txBox="1">
            <a:spLocks noGrp="1"/>
          </p:cNvSpPr>
          <p:nvPr>
            <p:ph type="subTitle" idx="1"/>
          </p:nvPr>
        </p:nvSpPr>
        <p:spPr>
          <a:xfrm>
            <a:off x="5831800" y="2124200"/>
            <a:ext cx="3300400" cy="83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67">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203" name="Google Shape;203;p2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4" name="Google Shape;204;p2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05" name="Google Shape;205;p2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6" name="Google Shape;206;p2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7" name="Google Shape;207;p27"/>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08" name="Google Shape;208;p27"/>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00278663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Title and text 3">
  <p:cSld name="Title and text 3">
    <p:spTree>
      <p:nvGrpSpPr>
        <p:cNvPr id="1" name="Shape 209"/>
        <p:cNvGrpSpPr/>
        <p:nvPr/>
      </p:nvGrpSpPr>
      <p:grpSpPr>
        <a:xfrm>
          <a:off x="0" y="0"/>
          <a:ext cx="0" cy="0"/>
          <a:chOff x="0" y="0"/>
          <a:chExt cx="0" cy="0"/>
        </a:xfrm>
      </p:grpSpPr>
      <p:sp>
        <p:nvSpPr>
          <p:cNvPr id="210" name="Google Shape;210;p28"/>
          <p:cNvSpPr txBox="1">
            <a:spLocks noGrp="1"/>
          </p:cNvSpPr>
          <p:nvPr>
            <p:ph type="title"/>
          </p:nvPr>
        </p:nvSpPr>
        <p:spPr>
          <a:xfrm>
            <a:off x="1391633" y="1230089"/>
            <a:ext cx="4164000" cy="3010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4667"/>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1" name="Google Shape;211;p28"/>
          <p:cNvSpPr txBox="1">
            <a:spLocks noGrp="1"/>
          </p:cNvSpPr>
          <p:nvPr>
            <p:ph type="subTitle" idx="1"/>
          </p:nvPr>
        </p:nvSpPr>
        <p:spPr>
          <a:xfrm>
            <a:off x="1391633" y="4481251"/>
            <a:ext cx="4018000" cy="10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212" name="Google Shape;212;p2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3" name="Google Shape;213;p2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4" name="Google Shape;214;p28"/>
          <p:cNvCxnSpPr/>
          <p:nvPr/>
        </p:nvCxnSpPr>
        <p:spPr>
          <a:xfrm>
            <a:off x="7096867" y="-107500"/>
            <a:ext cx="5340000" cy="2676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71764693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Title and text 4">
  <p:cSld name="Title and text 4">
    <p:spTree>
      <p:nvGrpSpPr>
        <p:cNvPr id="1" name="Shape 215"/>
        <p:cNvGrpSpPr/>
        <p:nvPr/>
      </p:nvGrpSpPr>
      <p:grpSpPr>
        <a:xfrm>
          <a:off x="0" y="0"/>
          <a:ext cx="0" cy="0"/>
          <a:chOff x="0" y="0"/>
          <a:chExt cx="0" cy="0"/>
        </a:xfrm>
      </p:grpSpPr>
      <p:sp>
        <p:nvSpPr>
          <p:cNvPr id="216" name="Google Shape;216;p29"/>
          <p:cNvSpPr txBox="1">
            <a:spLocks noGrp="1"/>
          </p:cNvSpPr>
          <p:nvPr>
            <p:ph type="title"/>
          </p:nvPr>
        </p:nvSpPr>
        <p:spPr>
          <a:xfrm>
            <a:off x="7081233" y="1283420"/>
            <a:ext cx="4164000" cy="30100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4667"/>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7" name="Google Shape;217;p29"/>
          <p:cNvSpPr txBox="1">
            <a:spLocks noGrp="1"/>
          </p:cNvSpPr>
          <p:nvPr>
            <p:ph type="subTitle" idx="1"/>
          </p:nvPr>
        </p:nvSpPr>
        <p:spPr>
          <a:xfrm>
            <a:off x="7081233" y="4534580"/>
            <a:ext cx="4018000" cy="10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867">
                <a:solidFill>
                  <a:schemeClr val="dk1"/>
                </a:solidFill>
              </a:defRPr>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218" name="Google Shape;218;p2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19" name="Google Shape;219;p2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20" name="Google Shape;220;p29"/>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1" name="Google Shape;221;p29"/>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2" name="Google Shape;222;p29"/>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3" name="Google Shape;223;p29"/>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1864577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159"/>
        <p:cNvGrpSpPr/>
        <p:nvPr/>
      </p:nvGrpSpPr>
      <p:grpSpPr>
        <a:xfrm>
          <a:off x="0" y="0"/>
          <a:ext cx="0" cy="0"/>
          <a:chOff x="0" y="0"/>
          <a:chExt cx="0" cy="0"/>
        </a:xfrm>
      </p:grpSpPr>
      <p:cxnSp>
        <p:nvCxnSpPr>
          <p:cNvPr id="160" name="Google Shape;160;p2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61" name="Google Shape;161;p2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162" name="Google Shape;162;p22"/>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3" name="Google Shape;163;p22"/>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4" name="Google Shape;164;p22"/>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5" name="Google Shape;165;p22"/>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166" name="Google Shape;166;p22"/>
          <p:cNvSpPr txBox="1">
            <a:spLocks noGrp="1"/>
          </p:cNvSpPr>
          <p:nvPr>
            <p:ph type="title"/>
          </p:nvPr>
        </p:nvSpPr>
        <p:spPr>
          <a:xfrm>
            <a:off x="950967" y="593367"/>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Tree>
    <p:extLst>
      <p:ext uri="{BB962C8B-B14F-4D97-AF65-F5344CB8AC3E}">
        <p14:creationId xmlns:p14="http://schemas.microsoft.com/office/powerpoint/2010/main" val="318822647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224"/>
        <p:cNvGrpSpPr/>
        <p:nvPr/>
      </p:nvGrpSpPr>
      <p:grpSpPr>
        <a:xfrm>
          <a:off x="0" y="0"/>
          <a:ext cx="0" cy="0"/>
          <a:chOff x="0" y="0"/>
          <a:chExt cx="0" cy="0"/>
        </a:xfrm>
      </p:grpSpPr>
      <p:sp>
        <p:nvSpPr>
          <p:cNvPr id="225" name="Google Shape;225;p30"/>
          <p:cNvSpPr txBox="1">
            <a:spLocks noGrp="1"/>
          </p:cNvSpPr>
          <p:nvPr>
            <p:ph type="subTitle" idx="1"/>
          </p:nvPr>
        </p:nvSpPr>
        <p:spPr>
          <a:xfrm>
            <a:off x="4678667"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26" name="Google Shape;226;p30"/>
          <p:cNvSpPr txBox="1">
            <a:spLocks noGrp="1"/>
          </p:cNvSpPr>
          <p:nvPr>
            <p:ph type="subTitle" idx="2"/>
          </p:nvPr>
        </p:nvSpPr>
        <p:spPr>
          <a:xfrm>
            <a:off x="4678700"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7" name="Google Shape;227;p30"/>
          <p:cNvSpPr txBox="1">
            <a:spLocks noGrp="1"/>
          </p:cNvSpPr>
          <p:nvPr>
            <p:ph type="subTitle" idx="3"/>
          </p:nvPr>
        </p:nvSpPr>
        <p:spPr>
          <a:xfrm>
            <a:off x="1270700"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28" name="Google Shape;228;p30"/>
          <p:cNvSpPr txBox="1">
            <a:spLocks noGrp="1"/>
          </p:cNvSpPr>
          <p:nvPr>
            <p:ph type="subTitle" idx="4"/>
          </p:nvPr>
        </p:nvSpPr>
        <p:spPr>
          <a:xfrm>
            <a:off x="1270833"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9" name="Google Shape;229;p30"/>
          <p:cNvSpPr txBox="1">
            <a:spLocks noGrp="1"/>
          </p:cNvSpPr>
          <p:nvPr>
            <p:ph type="subTitle" idx="5"/>
          </p:nvPr>
        </p:nvSpPr>
        <p:spPr>
          <a:xfrm>
            <a:off x="8086500" y="33760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0" name="Google Shape;230;p30"/>
          <p:cNvSpPr txBox="1">
            <a:spLocks noGrp="1"/>
          </p:cNvSpPr>
          <p:nvPr>
            <p:ph type="subTitle" idx="6"/>
          </p:nvPr>
        </p:nvSpPr>
        <p:spPr>
          <a:xfrm>
            <a:off x="8086500" y="3930996"/>
            <a:ext cx="2834800" cy="10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1" name="Google Shape;231;p30"/>
          <p:cNvSpPr txBox="1">
            <a:spLocks noGrp="1"/>
          </p:cNvSpPr>
          <p:nvPr>
            <p:ph type="title"/>
          </p:nvPr>
        </p:nvSpPr>
        <p:spPr>
          <a:xfrm>
            <a:off x="950967" y="593367"/>
            <a:ext cx="8874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32" name="Google Shape;232;p30"/>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33" name="Google Shape;233;p30"/>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14992524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234"/>
        <p:cNvGrpSpPr/>
        <p:nvPr/>
      </p:nvGrpSpPr>
      <p:grpSpPr>
        <a:xfrm>
          <a:off x="0" y="0"/>
          <a:ext cx="0" cy="0"/>
          <a:chOff x="0" y="0"/>
          <a:chExt cx="0" cy="0"/>
        </a:xfrm>
      </p:grpSpPr>
      <p:sp>
        <p:nvSpPr>
          <p:cNvPr id="235" name="Google Shape;235;p31"/>
          <p:cNvSpPr txBox="1">
            <a:spLocks noGrp="1"/>
          </p:cNvSpPr>
          <p:nvPr>
            <p:ph type="subTitle" idx="1"/>
          </p:nvPr>
        </p:nvSpPr>
        <p:spPr>
          <a:xfrm>
            <a:off x="4678667"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6" name="Google Shape;236;p31"/>
          <p:cNvSpPr txBox="1">
            <a:spLocks noGrp="1"/>
          </p:cNvSpPr>
          <p:nvPr>
            <p:ph type="subTitle" idx="2"/>
          </p:nvPr>
        </p:nvSpPr>
        <p:spPr>
          <a:xfrm>
            <a:off x="4678700"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7" name="Google Shape;237;p31"/>
          <p:cNvSpPr txBox="1">
            <a:spLocks noGrp="1"/>
          </p:cNvSpPr>
          <p:nvPr>
            <p:ph type="subTitle" idx="3"/>
          </p:nvPr>
        </p:nvSpPr>
        <p:spPr>
          <a:xfrm>
            <a:off x="1270700"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38" name="Google Shape;238;p31"/>
          <p:cNvSpPr txBox="1">
            <a:spLocks noGrp="1"/>
          </p:cNvSpPr>
          <p:nvPr>
            <p:ph type="subTitle" idx="4"/>
          </p:nvPr>
        </p:nvSpPr>
        <p:spPr>
          <a:xfrm>
            <a:off x="1270833"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9" name="Google Shape;239;p31"/>
          <p:cNvSpPr txBox="1">
            <a:spLocks noGrp="1"/>
          </p:cNvSpPr>
          <p:nvPr>
            <p:ph type="subTitle" idx="5"/>
          </p:nvPr>
        </p:nvSpPr>
        <p:spPr>
          <a:xfrm>
            <a:off x="8086500" y="22584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0" name="Google Shape;240;p31"/>
          <p:cNvSpPr txBox="1">
            <a:spLocks noGrp="1"/>
          </p:cNvSpPr>
          <p:nvPr>
            <p:ph type="subTitle" idx="6"/>
          </p:nvPr>
        </p:nvSpPr>
        <p:spPr>
          <a:xfrm>
            <a:off x="8086500" y="28133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1" name="Google Shape;241;p31"/>
          <p:cNvSpPr txBox="1">
            <a:spLocks noGrp="1"/>
          </p:cNvSpPr>
          <p:nvPr>
            <p:ph type="title"/>
          </p:nvPr>
        </p:nvSpPr>
        <p:spPr>
          <a:xfrm>
            <a:off x="1659000" y="593367"/>
            <a:ext cx="8874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sp>
        <p:nvSpPr>
          <p:cNvPr id="242" name="Google Shape;242;p31"/>
          <p:cNvSpPr txBox="1">
            <a:spLocks noGrp="1"/>
          </p:cNvSpPr>
          <p:nvPr>
            <p:ph type="subTitle" idx="7"/>
          </p:nvPr>
        </p:nvSpPr>
        <p:spPr>
          <a:xfrm>
            <a:off x="4678667"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3" name="Google Shape;243;p31"/>
          <p:cNvSpPr txBox="1">
            <a:spLocks noGrp="1"/>
          </p:cNvSpPr>
          <p:nvPr>
            <p:ph type="subTitle" idx="8"/>
          </p:nvPr>
        </p:nvSpPr>
        <p:spPr>
          <a:xfrm>
            <a:off x="4678700"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4" name="Google Shape;244;p31"/>
          <p:cNvSpPr txBox="1">
            <a:spLocks noGrp="1"/>
          </p:cNvSpPr>
          <p:nvPr>
            <p:ph type="subTitle" idx="9"/>
          </p:nvPr>
        </p:nvSpPr>
        <p:spPr>
          <a:xfrm>
            <a:off x="12707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5" name="Google Shape;245;p31"/>
          <p:cNvSpPr txBox="1">
            <a:spLocks noGrp="1"/>
          </p:cNvSpPr>
          <p:nvPr>
            <p:ph type="subTitle" idx="13"/>
          </p:nvPr>
        </p:nvSpPr>
        <p:spPr>
          <a:xfrm>
            <a:off x="1270833"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6" name="Google Shape;246;p31"/>
          <p:cNvSpPr txBox="1">
            <a:spLocks noGrp="1"/>
          </p:cNvSpPr>
          <p:nvPr>
            <p:ph type="subTitle" idx="14"/>
          </p:nvPr>
        </p:nvSpPr>
        <p:spPr>
          <a:xfrm>
            <a:off x="8086500" y="4531668"/>
            <a:ext cx="2834800" cy="59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47" name="Google Shape;247;p31"/>
          <p:cNvSpPr txBox="1">
            <a:spLocks noGrp="1"/>
          </p:cNvSpPr>
          <p:nvPr>
            <p:ph type="subTitle" idx="15"/>
          </p:nvPr>
        </p:nvSpPr>
        <p:spPr>
          <a:xfrm>
            <a:off x="8086500" y="5086599"/>
            <a:ext cx="2834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248" name="Google Shape;248;p31"/>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49" name="Google Shape;249;p31"/>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50" name="Google Shape;250;p31"/>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51" name="Google Shape;251;p31"/>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81994022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Title and six columns 1 -">
  <p:cSld name="Title and six columns 1 -">
    <p:spTree>
      <p:nvGrpSpPr>
        <p:cNvPr id="1" name="Shape 252"/>
        <p:cNvGrpSpPr/>
        <p:nvPr/>
      </p:nvGrpSpPr>
      <p:grpSpPr>
        <a:xfrm>
          <a:off x="0" y="0"/>
          <a:ext cx="0" cy="0"/>
          <a:chOff x="0" y="0"/>
          <a:chExt cx="0" cy="0"/>
        </a:xfrm>
      </p:grpSpPr>
      <p:sp>
        <p:nvSpPr>
          <p:cNvPr id="253" name="Google Shape;253;p32"/>
          <p:cNvSpPr txBox="1">
            <a:spLocks noGrp="1"/>
          </p:cNvSpPr>
          <p:nvPr>
            <p:ph type="subTitle" idx="1"/>
          </p:nvPr>
        </p:nvSpPr>
        <p:spPr>
          <a:xfrm>
            <a:off x="45520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4" name="Google Shape;254;p32"/>
          <p:cNvSpPr txBox="1">
            <a:spLocks noGrp="1"/>
          </p:cNvSpPr>
          <p:nvPr>
            <p:ph type="subTitle" idx="2"/>
          </p:nvPr>
        </p:nvSpPr>
        <p:spPr>
          <a:xfrm>
            <a:off x="47522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5" name="Google Shape;255;p32"/>
          <p:cNvSpPr txBox="1">
            <a:spLocks noGrp="1"/>
          </p:cNvSpPr>
          <p:nvPr>
            <p:ph type="subTitle" idx="3"/>
          </p:nvPr>
        </p:nvSpPr>
        <p:spPr>
          <a:xfrm>
            <a:off x="9409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6" name="Google Shape;256;p32"/>
          <p:cNvSpPr txBox="1">
            <a:spLocks noGrp="1"/>
          </p:cNvSpPr>
          <p:nvPr>
            <p:ph type="subTitle" idx="4"/>
          </p:nvPr>
        </p:nvSpPr>
        <p:spPr>
          <a:xfrm>
            <a:off x="11411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7" name="Google Shape;257;p32"/>
          <p:cNvSpPr txBox="1">
            <a:spLocks noGrp="1"/>
          </p:cNvSpPr>
          <p:nvPr>
            <p:ph type="subTitle" idx="5"/>
          </p:nvPr>
        </p:nvSpPr>
        <p:spPr>
          <a:xfrm>
            <a:off x="8163100"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58" name="Google Shape;258;p32"/>
          <p:cNvSpPr txBox="1">
            <a:spLocks noGrp="1"/>
          </p:cNvSpPr>
          <p:nvPr>
            <p:ph type="subTitle" idx="6"/>
          </p:nvPr>
        </p:nvSpPr>
        <p:spPr>
          <a:xfrm>
            <a:off x="8363300"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9" name="Google Shape;259;p32"/>
          <p:cNvSpPr txBox="1">
            <a:spLocks noGrp="1"/>
          </p:cNvSpPr>
          <p:nvPr>
            <p:ph type="subTitle" idx="7"/>
          </p:nvPr>
        </p:nvSpPr>
        <p:spPr>
          <a:xfrm>
            <a:off x="4552067"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0" name="Google Shape;260;p32"/>
          <p:cNvSpPr txBox="1">
            <a:spLocks noGrp="1"/>
          </p:cNvSpPr>
          <p:nvPr>
            <p:ph type="subTitle" idx="8"/>
          </p:nvPr>
        </p:nvSpPr>
        <p:spPr>
          <a:xfrm>
            <a:off x="4752267"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1" name="Google Shape;261;p32"/>
          <p:cNvSpPr txBox="1">
            <a:spLocks noGrp="1"/>
          </p:cNvSpPr>
          <p:nvPr>
            <p:ph type="subTitle" idx="9"/>
          </p:nvPr>
        </p:nvSpPr>
        <p:spPr>
          <a:xfrm>
            <a:off x="940967"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2" name="Google Shape;262;p32"/>
          <p:cNvSpPr txBox="1">
            <a:spLocks noGrp="1"/>
          </p:cNvSpPr>
          <p:nvPr>
            <p:ph type="subTitle" idx="13"/>
          </p:nvPr>
        </p:nvSpPr>
        <p:spPr>
          <a:xfrm>
            <a:off x="1141167"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3" name="Google Shape;263;p32"/>
          <p:cNvSpPr txBox="1">
            <a:spLocks noGrp="1"/>
          </p:cNvSpPr>
          <p:nvPr>
            <p:ph type="subTitle" idx="14"/>
          </p:nvPr>
        </p:nvSpPr>
        <p:spPr>
          <a:xfrm>
            <a:off x="8163100" y="46044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64" name="Google Shape;264;p32"/>
          <p:cNvSpPr txBox="1">
            <a:spLocks noGrp="1"/>
          </p:cNvSpPr>
          <p:nvPr>
            <p:ph type="subTitle" idx="15"/>
          </p:nvPr>
        </p:nvSpPr>
        <p:spPr>
          <a:xfrm>
            <a:off x="8363300" y="51593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5" name="Google Shape;265;p32"/>
          <p:cNvSpPr txBox="1">
            <a:spLocks noGrp="1"/>
          </p:cNvSpPr>
          <p:nvPr>
            <p:ph type="title"/>
          </p:nvPr>
        </p:nvSpPr>
        <p:spPr>
          <a:xfrm>
            <a:off x="950967" y="593367"/>
            <a:ext cx="8107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66" name="Google Shape;266;p32"/>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67" name="Google Shape;267;p32"/>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280245873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Title and five columns">
  <p:cSld name="Title and five columns">
    <p:spTree>
      <p:nvGrpSpPr>
        <p:cNvPr id="1" name="Shape 268"/>
        <p:cNvGrpSpPr/>
        <p:nvPr/>
      </p:nvGrpSpPr>
      <p:grpSpPr>
        <a:xfrm>
          <a:off x="0" y="0"/>
          <a:ext cx="0" cy="0"/>
          <a:chOff x="0" y="0"/>
          <a:chExt cx="0" cy="0"/>
        </a:xfrm>
      </p:grpSpPr>
      <p:sp>
        <p:nvSpPr>
          <p:cNvPr id="269" name="Google Shape;269;p33"/>
          <p:cNvSpPr txBox="1">
            <a:spLocks noGrp="1"/>
          </p:cNvSpPr>
          <p:nvPr>
            <p:ph type="subTitle" idx="1"/>
          </p:nvPr>
        </p:nvSpPr>
        <p:spPr>
          <a:xfrm>
            <a:off x="45520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0" name="Google Shape;270;p33"/>
          <p:cNvSpPr txBox="1">
            <a:spLocks noGrp="1"/>
          </p:cNvSpPr>
          <p:nvPr>
            <p:ph type="subTitle" idx="2"/>
          </p:nvPr>
        </p:nvSpPr>
        <p:spPr>
          <a:xfrm>
            <a:off x="47522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1" name="Google Shape;271;p33"/>
          <p:cNvSpPr txBox="1">
            <a:spLocks noGrp="1"/>
          </p:cNvSpPr>
          <p:nvPr>
            <p:ph type="subTitle" idx="3"/>
          </p:nvPr>
        </p:nvSpPr>
        <p:spPr>
          <a:xfrm>
            <a:off x="940967"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2" name="Google Shape;272;p33"/>
          <p:cNvSpPr txBox="1">
            <a:spLocks noGrp="1"/>
          </p:cNvSpPr>
          <p:nvPr>
            <p:ph type="subTitle" idx="4"/>
          </p:nvPr>
        </p:nvSpPr>
        <p:spPr>
          <a:xfrm>
            <a:off x="1141167"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3" name="Google Shape;273;p33"/>
          <p:cNvSpPr txBox="1">
            <a:spLocks noGrp="1"/>
          </p:cNvSpPr>
          <p:nvPr>
            <p:ph type="subTitle" idx="5"/>
          </p:nvPr>
        </p:nvSpPr>
        <p:spPr>
          <a:xfrm>
            <a:off x="8163100" y="228590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4" name="Google Shape;274;p33"/>
          <p:cNvSpPr txBox="1">
            <a:spLocks noGrp="1"/>
          </p:cNvSpPr>
          <p:nvPr>
            <p:ph type="subTitle" idx="6"/>
          </p:nvPr>
        </p:nvSpPr>
        <p:spPr>
          <a:xfrm>
            <a:off x="8363300" y="2832163"/>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5" name="Google Shape;275;p33"/>
          <p:cNvSpPr txBox="1">
            <a:spLocks noGrp="1"/>
          </p:cNvSpPr>
          <p:nvPr>
            <p:ph type="subTitle" idx="7"/>
          </p:nvPr>
        </p:nvSpPr>
        <p:spPr>
          <a:xfrm>
            <a:off x="2746484" y="41980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6" name="Google Shape;276;p33"/>
          <p:cNvSpPr txBox="1">
            <a:spLocks noGrp="1"/>
          </p:cNvSpPr>
          <p:nvPr>
            <p:ph type="subTitle" idx="8"/>
          </p:nvPr>
        </p:nvSpPr>
        <p:spPr>
          <a:xfrm>
            <a:off x="2946684" y="47529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7" name="Google Shape;277;p33"/>
          <p:cNvSpPr txBox="1">
            <a:spLocks noGrp="1"/>
          </p:cNvSpPr>
          <p:nvPr>
            <p:ph type="subTitle" idx="9"/>
          </p:nvPr>
        </p:nvSpPr>
        <p:spPr>
          <a:xfrm>
            <a:off x="6357517" y="4198035"/>
            <a:ext cx="30880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3200">
                <a:solidFill>
                  <a:schemeClr val="accent1"/>
                </a:solidFill>
                <a:latin typeface="Vidaloka"/>
                <a:ea typeface="Vidaloka"/>
                <a:cs typeface="Vidaloka"/>
                <a:sym typeface="Vidaloka"/>
              </a:defRPr>
            </a:lvl9pPr>
          </a:lstStyle>
          <a:p>
            <a:endParaRPr/>
          </a:p>
        </p:txBody>
      </p:sp>
      <p:sp>
        <p:nvSpPr>
          <p:cNvPr id="278" name="Google Shape;278;p33"/>
          <p:cNvSpPr txBox="1">
            <a:spLocks noGrp="1"/>
          </p:cNvSpPr>
          <p:nvPr>
            <p:ph type="subTitle" idx="13"/>
          </p:nvPr>
        </p:nvSpPr>
        <p:spPr>
          <a:xfrm>
            <a:off x="6557717" y="4752981"/>
            <a:ext cx="26876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9" name="Google Shape;279;p33"/>
          <p:cNvSpPr txBox="1">
            <a:spLocks noGrp="1"/>
          </p:cNvSpPr>
          <p:nvPr>
            <p:ph type="title"/>
          </p:nvPr>
        </p:nvSpPr>
        <p:spPr>
          <a:xfrm>
            <a:off x="2042200" y="593367"/>
            <a:ext cx="8107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80" name="Google Shape;280;p33"/>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1" name="Google Shape;281;p33"/>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2" name="Google Shape;282;p33"/>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3" name="Google Shape;283;p33"/>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221123976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Title only 3">
  <p:cSld name="Title only 3">
    <p:spTree>
      <p:nvGrpSpPr>
        <p:cNvPr id="1" name="Shape 284"/>
        <p:cNvGrpSpPr/>
        <p:nvPr/>
      </p:nvGrpSpPr>
      <p:grpSpPr>
        <a:xfrm>
          <a:off x="0" y="0"/>
          <a:ext cx="0" cy="0"/>
          <a:chOff x="0" y="0"/>
          <a:chExt cx="0" cy="0"/>
        </a:xfrm>
      </p:grpSpPr>
      <p:sp>
        <p:nvSpPr>
          <p:cNvPr id="285" name="Google Shape;285;p34"/>
          <p:cNvSpPr txBox="1">
            <a:spLocks noGrp="1"/>
          </p:cNvSpPr>
          <p:nvPr>
            <p:ph type="title"/>
          </p:nvPr>
        </p:nvSpPr>
        <p:spPr>
          <a:xfrm>
            <a:off x="954967" y="1430667"/>
            <a:ext cx="7520800" cy="3808800"/>
          </a:xfrm>
          <a:prstGeom prst="rect">
            <a:avLst/>
          </a:prstGeom>
        </p:spPr>
        <p:txBody>
          <a:bodyPr spcFirstLastPara="1" wrap="square" lIns="91425" tIns="91425" rIns="91425" bIns="91425" anchor="t" anchorCtr="0">
            <a:noAutofit/>
          </a:bodyPr>
          <a:lstStyle>
            <a:lvl1pPr lvl="0" rtl="0">
              <a:spcBef>
                <a:spcPts val="0"/>
              </a:spcBef>
              <a:spcAft>
                <a:spcPts val="0"/>
              </a:spcAft>
              <a:buSzPts val="4800"/>
              <a:buNone/>
              <a:defRPr sz="128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cxnSp>
        <p:nvCxnSpPr>
          <p:cNvPr id="286" name="Google Shape;286;p34"/>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7" name="Google Shape;287;p34"/>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288" name="Google Shape;288;p34"/>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9" name="Google Shape;289;p34"/>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0" name="Google Shape;290;p34"/>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1" name="Google Shape;291;p34"/>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43488420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Title and four columns 1">
  <p:cSld name="Title and four columns 1">
    <p:spTree>
      <p:nvGrpSpPr>
        <p:cNvPr id="1" name="Shape 292"/>
        <p:cNvGrpSpPr/>
        <p:nvPr/>
      </p:nvGrpSpPr>
      <p:grpSpPr>
        <a:xfrm>
          <a:off x="0" y="0"/>
          <a:ext cx="0" cy="0"/>
          <a:chOff x="0" y="0"/>
          <a:chExt cx="0" cy="0"/>
        </a:xfrm>
      </p:grpSpPr>
      <p:sp>
        <p:nvSpPr>
          <p:cNvPr id="293" name="Google Shape;293;p35"/>
          <p:cNvSpPr txBox="1">
            <a:spLocks noGrp="1"/>
          </p:cNvSpPr>
          <p:nvPr>
            <p:ph type="subTitle" idx="1"/>
          </p:nvPr>
        </p:nvSpPr>
        <p:spPr>
          <a:xfrm>
            <a:off x="6555800" y="2525600"/>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4" name="Google Shape;294;p35"/>
          <p:cNvSpPr txBox="1">
            <a:spLocks noGrp="1"/>
          </p:cNvSpPr>
          <p:nvPr>
            <p:ph type="subTitle" idx="2"/>
          </p:nvPr>
        </p:nvSpPr>
        <p:spPr>
          <a:xfrm>
            <a:off x="6745200" y="306196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5" name="Google Shape;295;p35"/>
          <p:cNvSpPr txBox="1">
            <a:spLocks noGrp="1"/>
          </p:cNvSpPr>
          <p:nvPr>
            <p:ph type="subTitle" idx="3"/>
          </p:nvPr>
        </p:nvSpPr>
        <p:spPr>
          <a:xfrm>
            <a:off x="2548200" y="2525600"/>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6" name="Google Shape;296;p35"/>
          <p:cNvSpPr txBox="1">
            <a:spLocks noGrp="1"/>
          </p:cNvSpPr>
          <p:nvPr>
            <p:ph type="subTitle" idx="4"/>
          </p:nvPr>
        </p:nvSpPr>
        <p:spPr>
          <a:xfrm>
            <a:off x="2737733" y="306196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7" name="Google Shape;297;p35"/>
          <p:cNvSpPr txBox="1">
            <a:spLocks noGrp="1"/>
          </p:cNvSpPr>
          <p:nvPr>
            <p:ph type="subTitle" idx="5"/>
          </p:nvPr>
        </p:nvSpPr>
        <p:spPr>
          <a:xfrm>
            <a:off x="6555800" y="4705203"/>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298" name="Google Shape;298;p35"/>
          <p:cNvSpPr txBox="1">
            <a:spLocks noGrp="1"/>
          </p:cNvSpPr>
          <p:nvPr>
            <p:ph type="subTitle" idx="6"/>
          </p:nvPr>
        </p:nvSpPr>
        <p:spPr>
          <a:xfrm>
            <a:off x="6745200" y="523164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99" name="Google Shape;299;p35"/>
          <p:cNvSpPr txBox="1">
            <a:spLocks noGrp="1"/>
          </p:cNvSpPr>
          <p:nvPr>
            <p:ph type="subTitle" idx="7"/>
          </p:nvPr>
        </p:nvSpPr>
        <p:spPr>
          <a:xfrm>
            <a:off x="2548200" y="4705203"/>
            <a:ext cx="3088000" cy="6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0" name="Google Shape;300;p35"/>
          <p:cNvSpPr txBox="1">
            <a:spLocks noGrp="1"/>
          </p:cNvSpPr>
          <p:nvPr>
            <p:ph type="subTitle" idx="8"/>
          </p:nvPr>
        </p:nvSpPr>
        <p:spPr>
          <a:xfrm>
            <a:off x="2737600" y="5231644"/>
            <a:ext cx="2709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1" name="Google Shape;301;p35"/>
          <p:cNvSpPr txBox="1">
            <a:spLocks noGrp="1"/>
          </p:cNvSpPr>
          <p:nvPr>
            <p:ph type="title"/>
          </p:nvPr>
        </p:nvSpPr>
        <p:spPr>
          <a:xfrm>
            <a:off x="950967" y="593367"/>
            <a:ext cx="8640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02" name="Google Shape;302;p35"/>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03" name="Google Shape;303;p35"/>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415106327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matchingName="Title and three columns 1">
  <p:cSld name="Title and three columns 1">
    <p:spTree>
      <p:nvGrpSpPr>
        <p:cNvPr id="1" name="Shape 304"/>
        <p:cNvGrpSpPr/>
        <p:nvPr/>
      </p:nvGrpSpPr>
      <p:grpSpPr>
        <a:xfrm>
          <a:off x="0" y="0"/>
          <a:ext cx="0" cy="0"/>
          <a:chOff x="0" y="0"/>
          <a:chExt cx="0" cy="0"/>
        </a:xfrm>
      </p:grpSpPr>
      <p:sp>
        <p:nvSpPr>
          <p:cNvPr id="305" name="Google Shape;305;p36"/>
          <p:cNvSpPr txBox="1">
            <a:spLocks noGrp="1"/>
          </p:cNvSpPr>
          <p:nvPr>
            <p:ph type="subTitle" idx="1"/>
          </p:nvPr>
        </p:nvSpPr>
        <p:spPr>
          <a:xfrm>
            <a:off x="4762567"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6" name="Google Shape;306;p36"/>
          <p:cNvSpPr txBox="1">
            <a:spLocks noGrp="1"/>
          </p:cNvSpPr>
          <p:nvPr>
            <p:ph type="subTitle" idx="2"/>
          </p:nvPr>
        </p:nvSpPr>
        <p:spPr>
          <a:xfrm>
            <a:off x="4762567"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7" name="Google Shape;307;p36"/>
          <p:cNvSpPr txBox="1">
            <a:spLocks noGrp="1"/>
          </p:cNvSpPr>
          <p:nvPr>
            <p:ph type="subTitle" idx="3"/>
          </p:nvPr>
        </p:nvSpPr>
        <p:spPr>
          <a:xfrm>
            <a:off x="1451200"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08" name="Google Shape;308;p36"/>
          <p:cNvSpPr txBox="1">
            <a:spLocks noGrp="1"/>
          </p:cNvSpPr>
          <p:nvPr>
            <p:ph type="subTitle" idx="4"/>
          </p:nvPr>
        </p:nvSpPr>
        <p:spPr>
          <a:xfrm>
            <a:off x="1451200"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09" name="Google Shape;309;p36"/>
          <p:cNvSpPr txBox="1">
            <a:spLocks noGrp="1"/>
          </p:cNvSpPr>
          <p:nvPr>
            <p:ph type="subTitle" idx="5"/>
          </p:nvPr>
        </p:nvSpPr>
        <p:spPr>
          <a:xfrm>
            <a:off x="8073933" y="3872595"/>
            <a:ext cx="2687200" cy="66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10" name="Google Shape;310;p36"/>
          <p:cNvSpPr txBox="1">
            <a:spLocks noGrp="1"/>
          </p:cNvSpPr>
          <p:nvPr>
            <p:ph type="subTitle" idx="6"/>
          </p:nvPr>
        </p:nvSpPr>
        <p:spPr>
          <a:xfrm>
            <a:off x="8073933" y="4408963"/>
            <a:ext cx="26872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11" name="Google Shape;311;p36"/>
          <p:cNvSpPr txBox="1">
            <a:spLocks noGrp="1"/>
          </p:cNvSpPr>
          <p:nvPr>
            <p:ph type="title"/>
          </p:nvPr>
        </p:nvSpPr>
        <p:spPr>
          <a:xfrm>
            <a:off x="950967" y="593367"/>
            <a:ext cx="7356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12" name="Google Shape;312;p36"/>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3" name="Google Shape;313;p36"/>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4" name="Google Shape;314;p36"/>
          <p:cNvCxnSpPr/>
          <p:nvPr/>
        </p:nvCxnSpPr>
        <p:spPr>
          <a:xfrm>
            <a:off x="9912233" y="-167467"/>
            <a:ext cx="2657600" cy="17736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extLst>
      <p:ext uri="{BB962C8B-B14F-4D97-AF65-F5344CB8AC3E}">
        <p14:creationId xmlns:p14="http://schemas.microsoft.com/office/powerpoint/2010/main" val="369095201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Numbers and text ">
  <p:cSld name="Numbers and text ">
    <p:spTree>
      <p:nvGrpSpPr>
        <p:cNvPr id="1" name="Shape 315"/>
        <p:cNvGrpSpPr/>
        <p:nvPr/>
      </p:nvGrpSpPr>
      <p:grpSpPr>
        <a:xfrm>
          <a:off x="0" y="0"/>
          <a:ext cx="0" cy="0"/>
          <a:chOff x="0" y="0"/>
          <a:chExt cx="0" cy="0"/>
        </a:xfrm>
      </p:grpSpPr>
      <p:cxnSp>
        <p:nvCxnSpPr>
          <p:cNvPr id="316" name="Google Shape;316;p37"/>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7" name="Google Shape;317;p37"/>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18" name="Google Shape;318;p37"/>
          <p:cNvCxnSpPr/>
          <p:nvPr/>
        </p:nvCxnSpPr>
        <p:spPr>
          <a:xfrm>
            <a:off x="-333633" y="5435267"/>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19" name="Google Shape;319;p37"/>
          <p:cNvCxnSpPr/>
          <p:nvPr/>
        </p:nvCxnSpPr>
        <p:spPr>
          <a:xfrm>
            <a:off x="9921533" y="-64500"/>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20" name="Google Shape;320;p37"/>
          <p:cNvCxnSpPr/>
          <p:nvPr/>
        </p:nvCxnSpPr>
        <p:spPr>
          <a:xfrm flipH="1">
            <a:off x="9938984" y="5404884"/>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21" name="Google Shape;321;p37"/>
          <p:cNvCxnSpPr/>
          <p:nvPr/>
        </p:nvCxnSpPr>
        <p:spPr>
          <a:xfrm flipH="1">
            <a:off x="-316183" y="-94883"/>
            <a:ext cx="2569200" cy="1548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22" name="Google Shape;322;p37"/>
          <p:cNvSpPr txBox="1">
            <a:spLocks noGrp="1"/>
          </p:cNvSpPr>
          <p:nvPr>
            <p:ph type="title"/>
          </p:nvPr>
        </p:nvSpPr>
        <p:spPr>
          <a:xfrm>
            <a:off x="3706800" y="593367"/>
            <a:ext cx="4778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23" name="Google Shape;323;p37"/>
          <p:cNvSpPr txBox="1">
            <a:spLocks noGrp="1"/>
          </p:cNvSpPr>
          <p:nvPr>
            <p:ph type="subTitle" idx="1"/>
          </p:nvPr>
        </p:nvSpPr>
        <p:spPr>
          <a:xfrm>
            <a:off x="7075533" y="2280253"/>
            <a:ext cx="3314800" cy="53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4" name="Google Shape;324;p37"/>
          <p:cNvSpPr txBox="1">
            <a:spLocks noGrp="1"/>
          </p:cNvSpPr>
          <p:nvPr>
            <p:ph type="subTitle" idx="2"/>
          </p:nvPr>
        </p:nvSpPr>
        <p:spPr>
          <a:xfrm>
            <a:off x="7075533" y="2814956"/>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5" name="Google Shape;325;p37"/>
          <p:cNvSpPr txBox="1">
            <a:spLocks noGrp="1"/>
          </p:cNvSpPr>
          <p:nvPr>
            <p:ph type="subTitle" idx="3"/>
          </p:nvPr>
        </p:nvSpPr>
        <p:spPr>
          <a:xfrm>
            <a:off x="1801667" y="2280253"/>
            <a:ext cx="3314800" cy="53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6" name="Google Shape;326;p37"/>
          <p:cNvSpPr txBox="1">
            <a:spLocks noGrp="1"/>
          </p:cNvSpPr>
          <p:nvPr>
            <p:ph type="subTitle" idx="4"/>
          </p:nvPr>
        </p:nvSpPr>
        <p:spPr>
          <a:xfrm>
            <a:off x="1801667" y="2814956"/>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7" name="Google Shape;327;p37"/>
          <p:cNvSpPr txBox="1">
            <a:spLocks noGrp="1"/>
          </p:cNvSpPr>
          <p:nvPr>
            <p:ph type="subTitle" idx="5"/>
          </p:nvPr>
        </p:nvSpPr>
        <p:spPr>
          <a:xfrm>
            <a:off x="7075533" y="4736157"/>
            <a:ext cx="3314800" cy="61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28" name="Google Shape;328;p37"/>
          <p:cNvSpPr txBox="1">
            <a:spLocks noGrp="1"/>
          </p:cNvSpPr>
          <p:nvPr>
            <p:ph type="subTitle" idx="6"/>
          </p:nvPr>
        </p:nvSpPr>
        <p:spPr>
          <a:xfrm>
            <a:off x="7075533" y="5261983"/>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29" name="Google Shape;329;p37"/>
          <p:cNvSpPr txBox="1">
            <a:spLocks noGrp="1"/>
          </p:cNvSpPr>
          <p:nvPr>
            <p:ph type="subTitle" idx="7"/>
          </p:nvPr>
        </p:nvSpPr>
        <p:spPr>
          <a:xfrm>
            <a:off x="1801667" y="4736157"/>
            <a:ext cx="3314800" cy="61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3200">
                <a:latin typeface="Vidaloka"/>
                <a:ea typeface="Vidaloka"/>
                <a:cs typeface="Vidaloka"/>
                <a:sym typeface="Vidaloka"/>
              </a:defRPr>
            </a:lvl1pPr>
            <a:lvl2pPr lvl="1" algn="ctr" rtl="0">
              <a:spcBef>
                <a:spcPts val="0"/>
              </a:spcBef>
              <a:spcAft>
                <a:spcPts val="0"/>
              </a:spcAft>
              <a:buSzPts val="2100"/>
              <a:buNone/>
              <a:defRPr sz="2800" b="1"/>
            </a:lvl2pPr>
            <a:lvl3pPr lvl="2" algn="ctr" rtl="0">
              <a:spcBef>
                <a:spcPts val="0"/>
              </a:spcBef>
              <a:spcAft>
                <a:spcPts val="0"/>
              </a:spcAft>
              <a:buSzPts val="2100"/>
              <a:buNone/>
              <a:defRPr sz="2800" b="1"/>
            </a:lvl3pPr>
            <a:lvl4pPr lvl="3" algn="ctr" rtl="0">
              <a:spcBef>
                <a:spcPts val="0"/>
              </a:spcBef>
              <a:spcAft>
                <a:spcPts val="0"/>
              </a:spcAft>
              <a:buSzPts val="2100"/>
              <a:buNone/>
              <a:defRPr sz="2800" b="1"/>
            </a:lvl4pPr>
            <a:lvl5pPr lvl="4" algn="ctr" rtl="0">
              <a:spcBef>
                <a:spcPts val="0"/>
              </a:spcBef>
              <a:spcAft>
                <a:spcPts val="0"/>
              </a:spcAft>
              <a:buSzPts val="2100"/>
              <a:buNone/>
              <a:defRPr sz="2800" b="1"/>
            </a:lvl5pPr>
            <a:lvl6pPr lvl="5" algn="ctr" rtl="0">
              <a:spcBef>
                <a:spcPts val="0"/>
              </a:spcBef>
              <a:spcAft>
                <a:spcPts val="0"/>
              </a:spcAft>
              <a:buSzPts val="2100"/>
              <a:buNone/>
              <a:defRPr sz="2800" b="1"/>
            </a:lvl6pPr>
            <a:lvl7pPr lvl="6" algn="ctr" rtl="0">
              <a:spcBef>
                <a:spcPts val="0"/>
              </a:spcBef>
              <a:spcAft>
                <a:spcPts val="0"/>
              </a:spcAft>
              <a:buSzPts val="2100"/>
              <a:buNone/>
              <a:defRPr sz="2800" b="1"/>
            </a:lvl7pPr>
            <a:lvl8pPr lvl="7" algn="ctr" rtl="0">
              <a:spcBef>
                <a:spcPts val="0"/>
              </a:spcBef>
              <a:spcAft>
                <a:spcPts val="0"/>
              </a:spcAft>
              <a:buSzPts val="2100"/>
              <a:buNone/>
              <a:defRPr sz="2800" b="1"/>
            </a:lvl8pPr>
            <a:lvl9pPr lvl="8" algn="ctr" rtl="0">
              <a:spcBef>
                <a:spcPts val="0"/>
              </a:spcBef>
              <a:spcAft>
                <a:spcPts val="0"/>
              </a:spcAft>
              <a:buSzPts val="2100"/>
              <a:buNone/>
              <a:defRPr sz="2800" b="1"/>
            </a:lvl9pPr>
          </a:lstStyle>
          <a:p>
            <a:endParaRPr/>
          </a:p>
        </p:txBody>
      </p:sp>
      <p:sp>
        <p:nvSpPr>
          <p:cNvPr id="330" name="Google Shape;330;p37"/>
          <p:cNvSpPr txBox="1">
            <a:spLocks noGrp="1"/>
          </p:cNvSpPr>
          <p:nvPr>
            <p:ph type="subTitle" idx="8"/>
          </p:nvPr>
        </p:nvSpPr>
        <p:spPr>
          <a:xfrm>
            <a:off x="1801733" y="5261983"/>
            <a:ext cx="3314800" cy="82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31" name="Google Shape;331;p37"/>
          <p:cNvSpPr txBox="1">
            <a:spLocks noGrp="1"/>
          </p:cNvSpPr>
          <p:nvPr>
            <p:ph type="title" idx="9" hasCustomPrompt="1"/>
          </p:nvPr>
        </p:nvSpPr>
        <p:spPr>
          <a:xfrm>
            <a:off x="1801667" y="1508567"/>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2" name="Google Shape;332;p37"/>
          <p:cNvSpPr txBox="1">
            <a:spLocks noGrp="1"/>
          </p:cNvSpPr>
          <p:nvPr>
            <p:ph type="title" idx="13" hasCustomPrompt="1"/>
          </p:nvPr>
        </p:nvSpPr>
        <p:spPr>
          <a:xfrm>
            <a:off x="7075533" y="1508567"/>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3" name="Google Shape;333;p37"/>
          <p:cNvSpPr txBox="1">
            <a:spLocks noGrp="1"/>
          </p:cNvSpPr>
          <p:nvPr>
            <p:ph type="title" idx="14" hasCustomPrompt="1"/>
          </p:nvPr>
        </p:nvSpPr>
        <p:spPr>
          <a:xfrm>
            <a:off x="1801733" y="3952751"/>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
        <p:nvSpPr>
          <p:cNvPr id="334" name="Google Shape;334;p37"/>
          <p:cNvSpPr txBox="1">
            <a:spLocks noGrp="1"/>
          </p:cNvSpPr>
          <p:nvPr>
            <p:ph type="title" idx="15" hasCustomPrompt="1"/>
          </p:nvPr>
        </p:nvSpPr>
        <p:spPr>
          <a:xfrm>
            <a:off x="7075533" y="3952751"/>
            <a:ext cx="3314800" cy="890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4000"/>
              <a:buNone/>
              <a:defRPr sz="5067">
                <a:solidFill>
                  <a:schemeClr val="accent1"/>
                </a:solidFill>
              </a:defRPr>
            </a:lvl1pPr>
            <a:lvl2pPr lvl="1" algn="ctr" rtl="0">
              <a:spcBef>
                <a:spcPts val="0"/>
              </a:spcBef>
              <a:spcAft>
                <a:spcPts val="0"/>
              </a:spcAft>
              <a:buClr>
                <a:schemeClr val="dk2"/>
              </a:buClr>
              <a:buSzPts val="4000"/>
              <a:buNone/>
              <a:defRPr sz="5333">
                <a:solidFill>
                  <a:schemeClr val="dk2"/>
                </a:solidFill>
              </a:defRPr>
            </a:lvl2pPr>
            <a:lvl3pPr lvl="2" algn="ctr" rtl="0">
              <a:spcBef>
                <a:spcPts val="0"/>
              </a:spcBef>
              <a:spcAft>
                <a:spcPts val="0"/>
              </a:spcAft>
              <a:buClr>
                <a:schemeClr val="dk2"/>
              </a:buClr>
              <a:buSzPts val="4000"/>
              <a:buNone/>
              <a:defRPr sz="5333">
                <a:solidFill>
                  <a:schemeClr val="dk2"/>
                </a:solidFill>
              </a:defRPr>
            </a:lvl3pPr>
            <a:lvl4pPr lvl="3" algn="ctr" rtl="0">
              <a:spcBef>
                <a:spcPts val="0"/>
              </a:spcBef>
              <a:spcAft>
                <a:spcPts val="0"/>
              </a:spcAft>
              <a:buClr>
                <a:schemeClr val="dk2"/>
              </a:buClr>
              <a:buSzPts val="4000"/>
              <a:buNone/>
              <a:defRPr sz="5333">
                <a:solidFill>
                  <a:schemeClr val="dk2"/>
                </a:solidFill>
              </a:defRPr>
            </a:lvl4pPr>
            <a:lvl5pPr lvl="4" algn="ctr" rtl="0">
              <a:spcBef>
                <a:spcPts val="0"/>
              </a:spcBef>
              <a:spcAft>
                <a:spcPts val="0"/>
              </a:spcAft>
              <a:buClr>
                <a:schemeClr val="dk2"/>
              </a:buClr>
              <a:buSzPts val="4000"/>
              <a:buNone/>
              <a:defRPr sz="5333">
                <a:solidFill>
                  <a:schemeClr val="dk2"/>
                </a:solidFill>
              </a:defRPr>
            </a:lvl5pPr>
            <a:lvl6pPr lvl="5" algn="ctr" rtl="0">
              <a:spcBef>
                <a:spcPts val="0"/>
              </a:spcBef>
              <a:spcAft>
                <a:spcPts val="0"/>
              </a:spcAft>
              <a:buClr>
                <a:schemeClr val="dk2"/>
              </a:buClr>
              <a:buSzPts val="4000"/>
              <a:buNone/>
              <a:defRPr sz="5333">
                <a:solidFill>
                  <a:schemeClr val="dk2"/>
                </a:solidFill>
              </a:defRPr>
            </a:lvl6pPr>
            <a:lvl7pPr lvl="6" algn="ctr" rtl="0">
              <a:spcBef>
                <a:spcPts val="0"/>
              </a:spcBef>
              <a:spcAft>
                <a:spcPts val="0"/>
              </a:spcAft>
              <a:buClr>
                <a:schemeClr val="dk2"/>
              </a:buClr>
              <a:buSzPts val="4000"/>
              <a:buNone/>
              <a:defRPr sz="5333">
                <a:solidFill>
                  <a:schemeClr val="dk2"/>
                </a:solidFill>
              </a:defRPr>
            </a:lvl7pPr>
            <a:lvl8pPr lvl="7" algn="ctr" rtl="0">
              <a:spcBef>
                <a:spcPts val="0"/>
              </a:spcBef>
              <a:spcAft>
                <a:spcPts val="0"/>
              </a:spcAft>
              <a:buClr>
                <a:schemeClr val="dk2"/>
              </a:buClr>
              <a:buSzPts val="4000"/>
              <a:buNone/>
              <a:defRPr sz="5333">
                <a:solidFill>
                  <a:schemeClr val="dk2"/>
                </a:solidFill>
              </a:defRPr>
            </a:lvl8pPr>
            <a:lvl9pPr lvl="8" algn="ctr" rtl="0">
              <a:spcBef>
                <a:spcPts val="0"/>
              </a:spcBef>
              <a:spcAft>
                <a:spcPts val="0"/>
              </a:spcAft>
              <a:buClr>
                <a:schemeClr val="dk2"/>
              </a:buClr>
              <a:buSzPts val="4000"/>
              <a:buNone/>
              <a:defRPr sz="5333">
                <a:solidFill>
                  <a:schemeClr val="dk2"/>
                </a:solidFill>
              </a:defRPr>
            </a:lvl9pPr>
          </a:lstStyle>
          <a:p>
            <a:r>
              <a:t>xx%</a:t>
            </a:r>
          </a:p>
        </p:txBody>
      </p:sp>
    </p:spTree>
    <p:extLst>
      <p:ext uri="{BB962C8B-B14F-4D97-AF65-F5344CB8AC3E}">
        <p14:creationId xmlns:p14="http://schemas.microsoft.com/office/powerpoint/2010/main" val="142867876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Title and three columns 2">
  <p:cSld name="Title and three columns 2">
    <p:spTree>
      <p:nvGrpSpPr>
        <p:cNvPr id="1" name="Shape 335"/>
        <p:cNvGrpSpPr/>
        <p:nvPr/>
      </p:nvGrpSpPr>
      <p:grpSpPr>
        <a:xfrm>
          <a:off x="0" y="0"/>
          <a:ext cx="0" cy="0"/>
          <a:chOff x="0" y="0"/>
          <a:chExt cx="0" cy="0"/>
        </a:xfrm>
      </p:grpSpPr>
      <p:sp>
        <p:nvSpPr>
          <p:cNvPr id="336" name="Google Shape;336;p38"/>
          <p:cNvSpPr txBox="1">
            <a:spLocks noGrp="1"/>
          </p:cNvSpPr>
          <p:nvPr>
            <p:ph type="subTitle" idx="1"/>
          </p:nvPr>
        </p:nvSpPr>
        <p:spPr>
          <a:xfrm>
            <a:off x="4957767" y="4392265"/>
            <a:ext cx="21904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37" name="Google Shape;337;p38"/>
          <p:cNvSpPr txBox="1">
            <a:spLocks noGrp="1"/>
          </p:cNvSpPr>
          <p:nvPr>
            <p:ph type="subTitle" idx="2"/>
          </p:nvPr>
        </p:nvSpPr>
        <p:spPr>
          <a:xfrm>
            <a:off x="4823567"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38" name="Google Shape;338;p38"/>
          <p:cNvSpPr txBox="1">
            <a:spLocks noGrp="1"/>
          </p:cNvSpPr>
          <p:nvPr>
            <p:ph type="subTitle" idx="3"/>
          </p:nvPr>
        </p:nvSpPr>
        <p:spPr>
          <a:xfrm>
            <a:off x="1770700" y="4392265"/>
            <a:ext cx="21904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39" name="Google Shape;339;p38"/>
          <p:cNvSpPr txBox="1">
            <a:spLocks noGrp="1"/>
          </p:cNvSpPr>
          <p:nvPr>
            <p:ph type="subTitle" idx="4"/>
          </p:nvPr>
        </p:nvSpPr>
        <p:spPr>
          <a:xfrm>
            <a:off x="1636568"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40" name="Google Shape;340;p38"/>
          <p:cNvSpPr txBox="1">
            <a:spLocks noGrp="1"/>
          </p:cNvSpPr>
          <p:nvPr>
            <p:ph type="subTitle" idx="5"/>
          </p:nvPr>
        </p:nvSpPr>
        <p:spPr>
          <a:xfrm>
            <a:off x="8144733" y="4392265"/>
            <a:ext cx="2190800" cy="58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1" name="Google Shape;341;p38"/>
          <p:cNvSpPr txBox="1">
            <a:spLocks noGrp="1"/>
          </p:cNvSpPr>
          <p:nvPr>
            <p:ph type="subTitle" idx="6"/>
          </p:nvPr>
        </p:nvSpPr>
        <p:spPr>
          <a:xfrm>
            <a:off x="8010733" y="4938529"/>
            <a:ext cx="2458800" cy="76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342" name="Google Shape;342;p38"/>
          <p:cNvSpPr txBox="1">
            <a:spLocks noGrp="1"/>
          </p:cNvSpPr>
          <p:nvPr>
            <p:ph type="title"/>
          </p:nvPr>
        </p:nvSpPr>
        <p:spPr>
          <a:xfrm>
            <a:off x="950967" y="593367"/>
            <a:ext cx="42516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43" name="Google Shape;343;p38"/>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44" name="Google Shape;344;p38"/>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84146604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matchingName="Title and four columns 3">
  <p:cSld name="Title and four columns 3">
    <p:spTree>
      <p:nvGrpSpPr>
        <p:cNvPr id="1" name="Shape 345"/>
        <p:cNvGrpSpPr/>
        <p:nvPr/>
      </p:nvGrpSpPr>
      <p:grpSpPr>
        <a:xfrm>
          <a:off x="0" y="0"/>
          <a:ext cx="0" cy="0"/>
          <a:chOff x="0" y="0"/>
          <a:chExt cx="0" cy="0"/>
        </a:xfrm>
      </p:grpSpPr>
      <p:sp>
        <p:nvSpPr>
          <p:cNvPr id="346" name="Google Shape;346;p39"/>
          <p:cNvSpPr txBox="1">
            <a:spLocks noGrp="1"/>
          </p:cNvSpPr>
          <p:nvPr>
            <p:ph type="subTitle" idx="1"/>
          </p:nvPr>
        </p:nvSpPr>
        <p:spPr>
          <a:xfrm>
            <a:off x="6333567" y="2176995"/>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7" name="Google Shape;347;p39"/>
          <p:cNvSpPr txBox="1">
            <a:spLocks noGrp="1"/>
          </p:cNvSpPr>
          <p:nvPr>
            <p:ph type="subTitle" idx="2"/>
          </p:nvPr>
        </p:nvSpPr>
        <p:spPr>
          <a:xfrm>
            <a:off x="6333579" y="271336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48" name="Google Shape;348;p39"/>
          <p:cNvSpPr txBox="1">
            <a:spLocks noGrp="1"/>
          </p:cNvSpPr>
          <p:nvPr>
            <p:ph type="subTitle" idx="3"/>
          </p:nvPr>
        </p:nvSpPr>
        <p:spPr>
          <a:xfrm>
            <a:off x="3075267" y="2176995"/>
            <a:ext cx="26864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49" name="Google Shape;349;p39"/>
          <p:cNvSpPr txBox="1">
            <a:spLocks noGrp="1"/>
          </p:cNvSpPr>
          <p:nvPr>
            <p:ph type="subTitle" idx="4"/>
          </p:nvPr>
        </p:nvSpPr>
        <p:spPr>
          <a:xfrm>
            <a:off x="3075283" y="2713363"/>
            <a:ext cx="26864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0" name="Google Shape;350;p39"/>
          <p:cNvSpPr txBox="1">
            <a:spLocks noGrp="1"/>
          </p:cNvSpPr>
          <p:nvPr>
            <p:ph type="subTitle" idx="5"/>
          </p:nvPr>
        </p:nvSpPr>
        <p:spPr>
          <a:xfrm>
            <a:off x="6333567" y="4083031"/>
            <a:ext cx="2686400" cy="66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51" name="Google Shape;351;p39"/>
          <p:cNvSpPr txBox="1">
            <a:spLocks noGrp="1"/>
          </p:cNvSpPr>
          <p:nvPr>
            <p:ph type="subTitle" idx="6"/>
          </p:nvPr>
        </p:nvSpPr>
        <p:spPr>
          <a:xfrm>
            <a:off x="6333579" y="4628063"/>
            <a:ext cx="2686400" cy="763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2" name="Google Shape;352;p39"/>
          <p:cNvSpPr txBox="1">
            <a:spLocks noGrp="1"/>
          </p:cNvSpPr>
          <p:nvPr>
            <p:ph type="subTitle" idx="7"/>
          </p:nvPr>
        </p:nvSpPr>
        <p:spPr>
          <a:xfrm>
            <a:off x="3075267" y="4083031"/>
            <a:ext cx="2686400" cy="6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3200">
                <a:solidFill>
                  <a:schemeClr val="dk1"/>
                </a:solidFill>
                <a:latin typeface="Vidaloka"/>
                <a:ea typeface="Vidaloka"/>
                <a:cs typeface="Vidaloka"/>
                <a:sym typeface="Vidaloka"/>
              </a:defRPr>
            </a:lvl9pPr>
          </a:lstStyle>
          <a:p>
            <a:endParaRPr/>
          </a:p>
        </p:txBody>
      </p:sp>
      <p:sp>
        <p:nvSpPr>
          <p:cNvPr id="353" name="Google Shape;353;p39"/>
          <p:cNvSpPr txBox="1">
            <a:spLocks noGrp="1"/>
          </p:cNvSpPr>
          <p:nvPr>
            <p:ph type="subTitle" idx="8"/>
          </p:nvPr>
        </p:nvSpPr>
        <p:spPr>
          <a:xfrm>
            <a:off x="3075283" y="4628063"/>
            <a:ext cx="2686400" cy="763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54" name="Google Shape;354;p39"/>
          <p:cNvSpPr txBox="1">
            <a:spLocks noGrp="1"/>
          </p:cNvSpPr>
          <p:nvPr>
            <p:ph type="title"/>
          </p:nvPr>
        </p:nvSpPr>
        <p:spPr>
          <a:xfrm>
            <a:off x="950967" y="593367"/>
            <a:ext cx="3714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355" name="Google Shape;355;p39"/>
          <p:cNvCxnSpPr/>
          <p:nvPr/>
        </p:nvCxnSpPr>
        <p:spPr>
          <a:xfrm>
            <a:off x="-96733" y="365467"/>
            <a:ext cx="12383200" cy="0"/>
          </a:xfrm>
          <a:prstGeom prst="straightConnector1">
            <a:avLst/>
          </a:prstGeom>
          <a:noFill/>
          <a:ln w="28575" cap="flat" cmpd="sng">
            <a:solidFill>
              <a:schemeClr val="accent1"/>
            </a:solidFill>
            <a:prstDash val="solid"/>
            <a:round/>
            <a:headEnd type="none" w="med" len="med"/>
            <a:tailEnd type="none" w="med" len="med"/>
          </a:ln>
        </p:spPr>
      </p:cxnSp>
      <p:cxnSp>
        <p:nvCxnSpPr>
          <p:cNvPr id="356" name="Google Shape;356;p39"/>
          <p:cNvCxnSpPr/>
          <p:nvPr/>
        </p:nvCxnSpPr>
        <p:spPr>
          <a:xfrm>
            <a:off x="-96733" y="6503267"/>
            <a:ext cx="12383200" cy="0"/>
          </a:xfrm>
          <a:prstGeom prst="straightConnector1">
            <a:avLst/>
          </a:prstGeom>
          <a:noFill/>
          <a:ln w="28575"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04937017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slideLayout" Target="../slideLayouts/slideLayout63.xml"/><Relationship Id="rId39" Type="http://schemas.openxmlformats.org/officeDocument/2006/relationships/theme" Target="../theme/theme2.xml"/><Relationship Id="rId21" Type="http://schemas.openxmlformats.org/officeDocument/2006/relationships/slideLayout" Target="../slideLayouts/slideLayout58.xml"/><Relationship Id="rId34" Type="http://schemas.openxmlformats.org/officeDocument/2006/relationships/slideLayout" Target="../slideLayouts/slideLayout71.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slideLayout" Target="../slideLayouts/slideLayout62.xml"/><Relationship Id="rId33" Type="http://schemas.openxmlformats.org/officeDocument/2006/relationships/slideLayout" Target="../slideLayouts/slideLayout70.xml"/><Relationship Id="rId38" Type="http://schemas.openxmlformats.org/officeDocument/2006/relationships/slideLayout" Target="../slideLayouts/slideLayout75.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29" Type="http://schemas.openxmlformats.org/officeDocument/2006/relationships/slideLayout" Target="../slideLayouts/slideLayout66.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32" Type="http://schemas.openxmlformats.org/officeDocument/2006/relationships/slideLayout" Target="../slideLayouts/slideLayout69.xml"/><Relationship Id="rId37" Type="http://schemas.openxmlformats.org/officeDocument/2006/relationships/slideLayout" Target="../slideLayouts/slideLayout74.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28" Type="http://schemas.openxmlformats.org/officeDocument/2006/relationships/slideLayout" Target="../slideLayouts/slideLayout65.xml"/><Relationship Id="rId36" Type="http://schemas.openxmlformats.org/officeDocument/2006/relationships/slideLayout" Target="../slideLayouts/slideLayout73.xml"/><Relationship Id="rId10" Type="http://schemas.openxmlformats.org/officeDocument/2006/relationships/slideLayout" Target="../slideLayouts/slideLayout47.xml"/><Relationship Id="rId19" Type="http://schemas.openxmlformats.org/officeDocument/2006/relationships/slideLayout" Target="../slideLayouts/slideLayout56.xml"/><Relationship Id="rId31" Type="http://schemas.openxmlformats.org/officeDocument/2006/relationships/slideLayout" Target="../slideLayouts/slideLayout68.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 Id="rId27" Type="http://schemas.openxmlformats.org/officeDocument/2006/relationships/slideLayout" Target="../slideLayouts/slideLayout64.xml"/><Relationship Id="rId30" Type="http://schemas.openxmlformats.org/officeDocument/2006/relationships/slideLayout" Target="../slideLayouts/slideLayout67.xml"/><Relationship Id="rId35" Type="http://schemas.openxmlformats.org/officeDocument/2006/relationships/slideLayout" Target="../slideLayouts/slideLayout72.xml"/><Relationship Id="rId8" Type="http://schemas.openxmlformats.org/officeDocument/2006/relationships/slideLayout" Target="../slideLayouts/slideLayout45.xml"/><Relationship Id="rId3" Type="http://schemas.openxmlformats.org/officeDocument/2006/relationships/slideLayout" Target="../slideLayouts/slideLayout40.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88.xml"/><Relationship Id="rId18" Type="http://schemas.openxmlformats.org/officeDocument/2006/relationships/slideLayout" Target="../slideLayouts/slideLayout93.xml"/><Relationship Id="rId26" Type="http://schemas.openxmlformats.org/officeDocument/2006/relationships/slideLayout" Target="../slideLayouts/slideLayout101.xml"/><Relationship Id="rId39" Type="http://schemas.openxmlformats.org/officeDocument/2006/relationships/theme" Target="../theme/theme3.xml"/><Relationship Id="rId21" Type="http://schemas.openxmlformats.org/officeDocument/2006/relationships/slideLayout" Target="../slideLayouts/slideLayout96.xml"/><Relationship Id="rId34" Type="http://schemas.openxmlformats.org/officeDocument/2006/relationships/slideLayout" Target="../slideLayouts/slideLayout109.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17" Type="http://schemas.openxmlformats.org/officeDocument/2006/relationships/slideLayout" Target="../slideLayouts/slideLayout92.xml"/><Relationship Id="rId25" Type="http://schemas.openxmlformats.org/officeDocument/2006/relationships/slideLayout" Target="../slideLayouts/slideLayout100.xml"/><Relationship Id="rId33" Type="http://schemas.openxmlformats.org/officeDocument/2006/relationships/slideLayout" Target="../slideLayouts/slideLayout108.xml"/><Relationship Id="rId38" Type="http://schemas.openxmlformats.org/officeDocument/2006/relationships/slideLayout" Target="../slideLayouts/slideLayout113.xml"/><Relationship Id="rId2" Type="http://schemas.openxmlformats.org/officeDocument/2006/relationships/slideLayout" Target="../slideLayouts/slideLayout77.xml"/><Relationship Id="rId16" Type="http://schemas.openxmlformats.org/officeDocument/2006/relationships/slideLayout" Target="../slideLayouts/slideLayout91.xml"/><Relationship Id="rId20" Type="http://schemas.openxmlformats.org/officeDocument/2006/relationships/slideLayout" Target="../slideLayouts/slideLayout95.xml"/><Relationship Id="rId29" Type="http://schemas.openxmlformats.org/officeDocument/2006/relationships/slideLayout" Target="../slideLayouts/slideLayout104.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24" Type="http://schemas.openxmlformats.org/officeDocument/2006/relationships/slideLayout" Target="../slideLayouts/slideLayout99.xml"/><Relationship Id="rId32" Type="http://schemas.openxmlformats.org/officeDocument/2006/relationships/slideLayout" Target="../slideLayouts/slideLayout107.xml"/><Relationship Id="rId37" Type="http://schemas.openxmlformats.org/officeDocument/2006/relationships/slideLayout" Target="../slideLayouts/slideLayout112.xml"/><Relationship Id="rId5" Type="http://schemas.openxmlformats.org/officeDocument/2006/relationships/slideLayout" Target="../slideLayouts/slideLayout80.xml"/><Relationship Id="rId15" Type="http://schemas.openxmlformats.org/officeDocument/2006/relationships/slideLayout" Target="../slideLayouts/slideLayout90.xml"/><Relationship Id="rId23" Type="http://schemas.openxmlformats.org/officeDocument/2006/relationships/slideLayout" Target="../slideLayouts/slideLayout98.xml"/><Relationship Id="rId28" Type="http://schemas.openxmlformats.org/officeDocument/2006/relationships/slideLayout" Target="../slideLayouts/slideLayout103.xml"/><Relationship Id="rId36" Type="http://schemas.openxmlformats.org/officeDocument/2006/relationships/slideLayout" Target="../slideLayouts/slideLayout111.xml"/><Relationship Id="rId10" Type="http://schemas.openxmlformats.org/officeDocument/2006/relationships/slideLayout" Target="../slideLayouts/slideLayout85.xml"/><Relationship Id="rId19" Type="http://schemas.openxmlformats.org/officeDocument/2006/relationships/slideLayout" Target="../slideLayouts/slideLayout94.xml"/><Relationship Id="rId31" Type="http://schemas.openxmlformats.org/officeDocument/2006/relationships/slideLayout" Target="../slideLayouts/slideLayout106.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slideLayout" Target="../slideLayouts/slideLayout89.xml"/><Relationship Id="rId22" Type="http://schemas.openxmlformats.org/officeDocument/2006/relationships/slideLayout" Target="../slideLayouts/slideLayout97.xml"/><Relationship Id="rId27" Type="http://schemas.openxmlformats.org/officeDocument/2006/relationships/slideLayout" Target="../slideLayouts/slideLayout102.xml"/><Relationship Id="rId30" Type="http://schemas.openxmlformats.org/officeDocument/2006/relationships/slideLayout" Target="../slideLayouts/slideLayout105.xml"/><Relationship Id="rId35" Type="http://schemas.openxmlformats.org/officeDocument/2006/relationships/slideLayout" Target="../slideLayouts/slideLayout110.xml"/><Relationship Id="rId8" Type="http://schemas.openxmlformats.org/officeDocument/2006/relationships/slideLayout" Target="../slideLayouts/slideLayout83.xml"/><Relationship Id="rId3" Type="http://schemas.openxmlformats.org/officeDocument/2006/relationships/slideLayout" Target="../slideLayouts/slideLayout78.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26.xml"/><Relationship Id="rId18" Type="http://schemas.openxmlformats.org/officeDocument/2006/relationships/slideLayout" Target="../slideLayouts/slideLayout131.xml"/><Relationship Id="rId26" Type="http://schemas.openxmlformats.org/officeDocument/2006/relationships/slideLayout" Target="../slideLayouts/slideLayout139.xml"/><Relationship Id="rId39" Type="http://schemas.openxmlformats.org/officeDocument/2006/relationships/theme" Target="../theme/theme4.xml"/><Relationship Id="rId21" Type="http://schemas.openxmlformats.org/officeDocument/2006/relationships/slideLayout" Target="../slideLayouts/slideLayout134.xml"/><Relationship Id="rId34" Type="http://schemas.openxmlformats.org/officeDocument/2006/relationships/slideLayout" Target="../slideLayouts/slideLayout147.xml"/><Relationship Id="rId7" Type="http://schemas.openxmlformats.org/officeDocument/2006/relationships/slideLayout" Target="../slideLayouts/slideLayout120.xml"/><Relationship Id="rId12" Type="http://schemas.openxmlformats.org/officeDocument/2006/relationships/slideLayout" Target="../slideLayouts/slideLayout125.xml"/><Relationship Id="rId17" Type="http://schemas.openxmlformats.org/officeDocument/2006/relationships/slideLayout" Target="../slideLayouts/slideLayout130.xml"/><Relationship Id="rId25" Type="http://schemas.openxmlformats.org/officeDocument/2006/relationships/slideLayout" Target="../slideLayouts/slideLayout138.xml"/><Relationship Id="rId33" Type="http://schemas.openxmlformats.org/officeDocument/2006/relationships/slideLayout" Target="../slideLayouts/slideLayout146.xml"/><Relationship Id="rId38" Type="http://schemas.openxmlformats.org/officeDocument/2006/relationships/slideLayout" Target="../slideLayouts/slideLayout151.xml"/><Relationship Id="rId2" Type="http://schemas.openxmlformats.org/officeDocument/2006/relationships/slideLayout" Target="../slideLayouts/slideLayout115.xml"/><Relationship Id="rId16" Type="http://schemas.openxmlformats.org/officeDocument/2006/relationships/slideLayout" Target="../slideLayouts/slideLayout129.xml"/><Relationship Id="rId20" Type="http://schemas.openxmlformats.org/officeDocument/2006/relationships/slideLayout" Target="../slideLayouts/slideLayout133.xml"/><Relationship Id="rId29" Type="http://schemas.openxmlformats.org/officeDocument/2006/relationships/slideLayout" Target="../slideLayouts/slideLayout142.xml"/><Relationship Id="rId1" Type="http://schemas.openxmlformats.org/officeDocument/2006/relationships/slideLayout" Target="../slideLayouts/slideLayout114.xml"/><Relationship Id="rId6" Type="http://schemas.openxmlformats.org/officeDocument/2006/relationships/slideLayout" Target="../slideLayouts/slideLayout119.xml"/><Relationship Id="rId11" Type="http://schemas.openxmlformats.org/officeDocument/2006/relationships/slideLayout" Target="../slideLayouts/slideLayout124.xml"/><Relationship Id="rId24" Type="http://schemas.openxmlformats.org/officeDocument/2006/relationships/slideLayout" Target="../slideLayouts/slideLayout137.xml"/><Relationship Id="rId32" Type="http://schemas.openxmlformats.org/officeDocument/2006/relationships/slideLayout" Target="../slideLayouts/slideLayout145.xml"/><Relationship Id="rId37" Type="http://schemas.openxmlformats.org/officeDocument/2006/relationships/slideLayout" Target="../slideLayouts/slideLayout150.xml"/><Relationship Id="rId5" Type="http://schemas.openxmlformats.org/officeDocument/2006/relationships/slideLayout" Target="../slideLayouts/slideLayout118.xml"/><Relationship Id="rId15" Type="http://schemas.openxmlformats.org/officeDocument/2006/relationships/slideLayout" Target="../slideLayouts/slideLayout128.xml"/><Relationship Id="rId23" Type="http://schemas.openxmlformats.org/officeDocument/2006/relationships/slideLayout" Target="../slideLayouts/slideLayout136.xml"/><Relationship Id="rId28" Type="http://schemas.openxmlformats.org/officeDocument/2006/relationships/slideLayout" Target="../slideLayouts/slideLayout141.xml"/><Relationship Id="rId36" Type="http://schemas.openxmlformats.org/officeDocument/2006/relationships/slideLayout" Target="../slideLayouts/slideLayout149.xml"/><Relationship Id="rId10" Type="http://schemas.openxmlformats.org/officeDocument/2006/relationships/slideLayout" Target="../slideLayouts/slideLayout123.xml"/><Relationship Id="rId19" Type="http://schemas.openxmlformats.org/officeDocument/2006/relationships/slideLayout" Target="../slideLayouts/slideLayout132.xml"/><Relationship Id="rId31" Type="http://schemas.openxmlformats.org/officeDocument/2006/relationships/slideLayout" Target="../slideLayouts/slideLayout144.xml"/><Relationship Id="rId4" Type="http://schemas.openxmlformats.org/officeDocument/2006/relationships/slideLayout" Target="../slideLayouts/slideLayout117.xml"/><Relationship Id="rId9" Type="http://schemas.openxmlformats.org/officeDocument/2006/relationships/slideLayout" Target="../slideLayouts/slideLayout122.xml"/><Relationship Id="rId14" Type="http://schemas.openxmlformats.org/officeDocument/2006/relationships/slideLayout" Target="../slideLayouts/slideLayout127.xml"/><Relationship Id="rId22" Type="http://schemas.openxmlformats.org/officeDocument/2006/relationships/slideLayout" Target="../slideLayouts/slideLayout135.xml"/><Relationship Id="rId27" Type="http://schemas.openxmlformats.org/officeDocument/2006/relationships/slideLayout" Target="../slideLayouts/slideLayout140.xml"/><Relationship Id="rId30" Type="http://schemas.openxmlformats.org/officeDocument/2006/relationships/slideLayout" Target="../slideLayouts/slideLayout143.xml"/><Relationship Id="rId35" Type="http://schemas.openxmlformats.org/officeDocument/2006/relationships/slideLayout" Target="../slideLayouts/slideLayout148.xml"/><Relationship Id="rId8" Type="http://schemas.openxmlformats.org/officeDocument/2006/relationships/slideLayout" Target="../slideLayouts/slideLayout121.xml"/><Relationship Id="rId3" Type="http://schemas.openxmlformats.org/officeDocument/2006/relationships/slideLayout" Target="../slideLayouts/slideLayout116.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164.xml"/><Relationship Id="rId18" Type="http://schemas.openxmlformats.org/officeDocument/2006/relationships/slideLayout" Target="../slideLayouts/slideLayout169.xml"/><Relationship Id="rId26" Type="http://schemas.openxmlformats.org/officeDocument/2006/relationships/slideLayout" Target="../slideLayouts/slideLayout177.xml"/><Relationship Id="rId21" Type="http://schemas.openxmlformats.org/officeDocument/2006/relationships/slideLayout" Target="../slideLayouts/slideLayout172.xml"/><Relationship Id="rId34" Type="http://schemas.openxmlformats.org/officeDocument/2006/relationships/slideLayout" Target="../slideLayouts/slideLayout185.xml"/><Relationship Id="rId7" Type="http://schemas.openxmlformats.org/officeDocument/2006/relationships/slideLayout" Target="../slideLayouts/slideLayout158.xml"/><Relationship Id="rId12" Type="http://schemas.openxmlformats.org/officeDocument/2006/relationships/slideLayout" Target="../slideLayouts/slideLayout163.xml"/><Relationship Id="rId17" Type="http://schemas.openxmlformats.org/officeDocument/2006/relationships/slideLayout" Target="../slideLayouts/slideLayout168.xml"/><Relationship Id="rId25" Type="http://schemas.openxmlformats.org/officeDocument/2006/relationships/slideLayout" Target="../slideLayouts/slideLayout176.xml"/><Relationship Id="rId33" Type="http://schemas.openxmlformats.org/officeDocument/2006/relationships/slideLayout" Target="../slideLayouts/slideLayout184.xml"/><Relationship Id="rId38" Type="http://schemas.openxmlformats.org/officeDocument/2006/relationships/theme" Target="../theme/theme5.xml"/><Relationship Id="rId2" Type="http://schemas.openxmlformats.org/officeDocument/2006/relationships/slideLayout" Target="../slideLayouts/slideLayout153.xml"/><Relationship Id="rId16" Type="http://schemas.openxmlformats.org/officeDocument/2006/relationships/slideLayout" Target="../slideLayouts/slideLayout167.xml"/><Relationship Id="rId20" Type="http://schemas.openxmlformats.org/officeDocument/2006/relationships/slideLayout" Target="../slideLayouts/slideLayout171.xml"/><Relationship Id="rId29" Type="http://schemas.openxmlformats.org/officeDocument/2006/relationships/slideLayout" Target="../slideLayouts/slideLayout180.xml"/><Relationship Id="rId1" Type="http://schemas.openxmlformats.org/officeDocument/2006/relationships/slideLayout" Target="../slideLayouts/slideLayout152.xml"/><Relationship Id="rId6" Type="http://schemas.openxmlformats.org/officeDocument/2006/relationships/slideLayout" Target="../slideLayouts/slideLayout157.xml"/><Relationship Id="rId11" Type="http://schemas.openxmlformats.org/officeDocument/2006/relationships/slideLayout" Target="../slideLayouts/slideLayout162.xml"/><Relationship Id="rId24" Type="http://schemas.openxmlformats.org/officeDocument/2006/relationships/slideLayout" Target="../slideLayouts/slideLayout175.xml"/><Relationship Id="rId32" Type="http://schemas.openxmlformats.org/officeDocument/2006/relationships/slideLayout" Target="../slideLayouts/slideLayout183.xml"/><Relationship Id="rId37" Type="http://schemas.openxmlformats.org/officeDocument/2006/relationships/slideLayout" Target="../slideLayouts/slideLayout188.xml"/><Relationship Id="rId5" Type="http://schemas.openxmlformats.org/officeDocument/2006/relationships/slideLayout" Target="../slideLayouts/slideLayout156.xml"/><Relationship Id="rId15" Type="http://schemas.openxmlformats.org/officeDocument/2006/relationships/slideLayout" Target="../slideLayouts/slideLayout166.xml"/><Relationship Id="rId23" Type="http://schemas.openxmlformats.org/officeDocument/2006/relationships/slideLayout" Target="../slideLayouts/slideLayout174.xml"/><Relationship Id="rId28" Type="http://schemas.openxmlformats.org/officeDocument/2006/relationships/slideLayout" Target="../slideLayouts/slideLayout179.xml"/><Relationship Id="rId36" Type="http://schemas.openxmlformats.org/officeDocument/2006/relationships/slideLayout" Target="../slideLayouts/slideLayout187.xml"/><Relationship Id="rId10" Type="http://schemas.openxmlformats.org/officeDocument/2006/relationships/slideLayout" Target="../slideLayouts/slideLayout161.xml"/><Relationship Id="rId19" Type="http://schemas.openxmlformats.org/officeDocument/2006/relationships/slideLayout" Target="../slideLayouts/slideLayout170.xml"/><Relationship Id="rId31" Type="http://schemas.openxmlformats.org/officeDocument/2006/relationships/slideLayout" Target="../slideLayouts/slideLayout182.xml"/><Relationship Id="rId4" Type="http://schemas.openxmlformats.org/officeDocument/2006/relationships/slideLayout" Target="../slideLayouts/slideLayout155.xml"/><Relationship Id="rId9" Type="http://schemas.openxmlformats.org/officeDocument/2006/relationships/slideLayout" Target="../slideLayouts/slideLayout160.xml"/><Relationship Id="rId14" Type="http://schemas.openxmlformats.org/officeDocument/2006/relationships/slideLayout" Target="../slideLayouts/slideLayout165.xml"/><Relationship Id="rId22" Type="http://schemas.openxmlformats.org/officeDocument/2006/relationships/slideLayout" Target="../slideLayouts/slideLayout173.xml"/><Relationship Id="rId27" Type="http://schemas.openxmlformats.org/officeDocument/2006/relationships/slideLayout" Target="../slideLayouts/slideLayout178.xml"/><Relationship Id="rId30" Type="http://schemas.openxmlformats.org/officeDocument/2006/relationships/slideLayout" Target="../slideLayouts/slideLayout181.xml"/><Relationship Id="rId35" Type="http://schemas.openxmlformats.org/officeDocument/2006/relationships/slideLayout" Target="../slideLayouts/slideLayout186.xml"/><Relationship Id="rId8" Type="http://schemas.openxmlformats.org/officeDocument/2006/relationships/slideLayout" Target="../slideLayouts/slideLayout159.xml"/><Relationship Id="rId3" Type="http://schemas.openxmlformats.org/officeDocument/2006/relationships/slideLayout" Target="../slideLayouts/slideLayout154.xml"/></Relationships>
</file>

<file path=ppt/slideMasters/_rels/slideMaster6.xml.rels><?xml version="1.0" encoding="UTF-8" standalone="yes"?>
<Relationships xmlns="http://schemas.openxmlformats.org/package/2006/relationships"><Relationship Id="rId13" Type="http://schemas.openxmlformats.org/officeDocument/2006/relationships/slideLayout" Target="../slideLayouts/slideLayout201.xml"/><Relationship Id="rId18" Type="http://schemas.openxmlformats.org/officeDocument/2006/relationships/slideLayout" Target="../slideLayouts/slideLayout206.xml"/><Relationship Id="rId26" Type="http://schemas.openxmlformats.org/officeDocument/2006/relationships/slideLayout" Target="../slideLayouts/slideLayout214.xml"/><Relationship Id="rId39" Type="http://schemas.openxmlformats.org/officeDocument/2006/relationships/theme" Target="../theme/theme6.xml"/><Relationship Id="rId21" Type="http://schemas.openxmlformats.org/officeDocument/2006/relationships/slideLayout" Target="../slideLayouts/slideLayout209.xml"/><Relationship Id="rId34" Type="http://schemas.openxmlformats.org/officeDocument/2006/relationships/slideLayout" Target="../slideLayouts/slideLayout222.xml"/><Relationship Id="rId7" Type="http://schemas.openxmlformats.org/officeDocument/2006/relationships/slideLayout" Target="../slideLayouts/slideLayout195.xml"/><Relationship Id="rId12" Type="http://schemas.openxmlformats.org/officeDocument/2006/relationships/slideLayout" Target="../slideLayouts/slideLayout200.xml"/><Relationship Id="rId17" Type="http://schemas.openxmlformats.org/officeDocument/2006/relationships/slideLayout" Target="../slideLayouts/slideLayout205.xml"/><Relationship Id="rId25" Type="http://schemas.openxmlformats.org/officeDocument/2006/relationships/slideLayout" Target="../slideLayouts/slideLayout213.xml"/><Relationship Id="rId33" Type="http://schemas.openxmlformats.org/officeDocument/2006/relationships/slideLayout" Target="../slideLayouts/slideLayout221.xml"/><Relationship Id="rId38" Type="http://schemas.openxmlformats.org/officeDocument/2006/relationships/slideLayout" Target="../slideLayouts/slideLayout226.xml"/><Relationship Id="rId2" Type="http://schemas.openxmlformats.org/officeDocument/2006/relationships/slideLayout" Target="../slideLayouts/slideLayout190.xml"/><Relationship Id="rId16" Type="http://schemas.openxmlformats.org/officeDocument/2006/relationships/slideLayout" Target="../slideLayouts/slideLayout204.xml"/><Relationship Id="rId20" Type="http://schemas.openxmlformats.org/officeDocument/2006/relationships/slideLayout" Target="../slideLayouts/slideLayout208.xml"/><Relationship Id="rId29" Type="http://schemas.openxmlformats.org/officeDocument/2006/relationships/slideLayout" Target="../slideLayouts/slideLayout217.xml"/><Relationship Id="rId1" Type="http://schemas.openxmlformats.org/officeDocument/2006/relationships/slideLayout" Target="../slideLayouts/slideLayout189.xml"/><Relationship Id="rId6" Type="http://schemas.openxmlformats.org/officeDocument/2006/relationships/slideLayout" Target="../slideLayouts/slideLayout194.xml"/><Relationship Id="rId11" Type="http://schemas.openxmlformats.org/officeDocument/2006/relationships/slideLayout" Target="../slideLayouts/slideLayout199.xml"/><Relationship Id="rId24" Type="http://schemas.openxmlformats.org/officeDocument/2006/relationships/slideLayout" Target="../slideLayouts/slideLayout212.xml"/><Relationship Id="rId32" Type="http://schemas.openxmlformats.org/officeDocument/2006/relationships/slideLayout" Target="../slideLayouts/slideLayout220.xml"/><Relationship Id="rId37" Type="http://schemas.openxmlformats.org/officeDocument/2006/relationships/slideLayout" Target="../slideLayouts/slideLayout225.xml"/><Relationship Id="rId5" Type="http://schemas.openxmlformats.org/officeDocument/2006/relationships/slideLayout" Target="../slideLayouts/slideLayout193.xml"/><Relationship Id="rId15" Type="http://schemas.openxmlformats.org/officeDocument/2006/relationships/slideLayout" Target="../slideLayouts/slideLayout203.xml"/><Relationship Id="rId23" Type="http://schemas.openxmlformats.org/officeDocument/2006/relationships/slideLayout" Target="../slideLayouts/slideLayout211.xml"/><Relationship Id="rId28" Type="http://schemas.openxmlformats.org/officeDocument/2006/relationships/slideLayout" Target="../slideLayouts/slideLayout216.xml"/><Relationship Id="rId36" Type="http://schemas.openxmlformats.org/officeDocument/2006/relationships/slideLayout" Target="../slideLayouts/slideLayout224.xml"/><Relationship Id="rId10" Type="http://schemas.openxmlformats.org/officeDocument/2006/relationships/slideLayout" Target="../slideLayouts/slideLayout198.xml"/><Relationship Id="rId19" Type="http://schemas.openxmlformats.org/officeDocument/2006/relationships/slideLayout" Target="../slideLayouts/slideLayout207.xml"/><Relationship Id="rId31" Type="http://schemas.openxmlformats.org/officeDocument/2006/relationships/slideLayout" Target="../slideLayouts/slideLayout219.xml"/><Relationship Id="rId4" Type="http://schemas.openxmlformats.org/officeDocument/2006/relationships/slideLayout" Target="../slideLayouts/slideLayout192.xml"/><Relationship Id="rId9" Type="http://schemas.openxmlformats.org/officeDocument/2006/relationships/slideLayout" Target="../slideLayouts/slideLayout197.xml"/><Relationship Id="rId14" Type="http://schemas.openxmlformats.org/officeDocument/2006/relationships/slideLayout" Target="../slideLayouts/slideLayout202.xml"/><Relationship Id="rId22" Type="http://schemas.openxmlformats.org/officeDocument/2006/relationships/slideLayout" Target="../slideLayouts/slideLayout210.xml"/><Relationship Id="rId27" Type="http://schemas.openxmlformats.org/officeDocument/2006/relationships/slideLayout" Target="../slideLayouts/slideLayout215.xml"/><Relationship Id="rId30" Type="http://schemas.openxmlformats.org/officeDocument/2006/relationships/slideLayout" Target="../slideLayouts/slideLayout218.xml"/><Relationship Id="rId35" Type="http://schemas.openxmlformats.org/officeDocument/2006/relationships/slideLayout" Target="../slideLayouts/slideLayout223.xml"/><Relationship Id="rId8" Type="http://schemas.openxmlformats.org/officeDocument/2006/relationships/slideLayout" Target="../slideLayouts/slideLayout196.xml"/><Relationship Id="rId3" Type="http://schemas.openxmlformats.org/officeDocument/2006/relationships/slideLayout" Target="../slideLayouts/slideLayout191.xml"/></Relationships>
</file>

<file path=ppt/slideMasters/_rels/slideMaster7.xml.rels><?xml version="1.0" encoding="UTF-8" standalone="yes"?>
<Relationships xmlns="http://schemas.openxmlformats.org/package/2006/relationships"><Relationship Id="rId13" Type="http://schemas.openxmlformats.org/officeDocument/2006/relationships/slideLayout" Target="../slideLayouts/slideLayout239.xml"/><Relationship Id="rId18" Type="http://schemas.openxmlformats.org/officeDocument/2006/relationships/slideLayout" Target="../slideLayouts/slideLayout244.xml"/><Relationship Id="rId26" Type="http://schemas.openxmlformats.org/officeDocument/2006/relationships/slideLayout" Target="../slideLayouts/slideLayout252.xml"/><Relationship Id="rId39" Type="http://schemas.openxmlformats.org/officeDocument/2006/relationships/slideLayout" Target="../slideLayouts/slideLayout265.xml"/><Relationship Id="rId21" Type="http://schemas.openxmlformats.org/officeDocument/2006/relationships/slideLayout" Target="../slideLayouts/slideLayout247.xml"/><Relationship Id="rId34" Type="http://schemas.openxmlformats.org/officeDocument/2006/relationships/slideLayout" Target="../slideLayouts/slideLayout260.xml"/><Relationship Id="rId42" Type="http://schemas.openxmlformats.org/officeDocument/2006/relationships/slideLayout" Target="../slideLayouts/slideLayout268.xml"/><Relationship Id="rId47" Type="http://schemas.openxmlformats.org/officeDocument/2006/relationships/slideLayout" Target="../slideLayouts/slideLayout273.xml"/><Relationship Id="rId50" Type="http://schemas.openxmlformats.org/officeDocument/2006/relationships/slideLayout" Target="../slideLayouts/slideLayout276.xml"/><Relationship Id="rId7" Type="http://schemas.openxmlformats.org/officeDocument/2006/relationships/slideLayout" Target="../slideLayouts/slideLayout233.xml"/><Relationship Id="rId2" Type="http://schemas.openxmlformats.org/officeDocument/2006/relationships/slideLayout" Target="../slideLayouts/slideLayout228.xml"/><Relationship Id="rId16" Type="http://schemas.openxmlformats.org/officeDocument/2006/relationships/slideLayout" Target="../slideLayouts/slideLayout242.xml"/><Relationship Id="rId29" Type="http://schemas.openxmlformats.org/officeDocument/2006/relationships/slideLayout" Target="../slideLayouts/slideLayout255.xml"/><Relationship Id="rId11" Type="http://schemas.openxmlformats.org/officeDocument/2006/relationships/slideLayout" Target="../slideLayouts/slideLayout237.xml"/><Relationship Id="rId24" Type="http://schemas.openxmlformats.org/officeDocument/2006/relationships/slideLayout" Target="../slideLayouts/slideLayout250.xml"/><Relationship Id="rId32" Type="http://schemas.openxmlformats.org/officeDocument/2006/relationships/slideLayout" Target="../slideLayouts/slideLayout258.xml"/><Relationship Id="rId37" Type="http://schemas.openxmlformats.org/officeDocument/2006/relationships/slideLayout" Target="../slideLayouts/slideLayout263.xml"/><Relationship Id="rId40" Type="http://schemas.openxmlformats.org/officeDocument/2006/relationships/slideLayout" Target="../slideLayouts/slideLayout266.xml"/><Relationship Id="rId45" Type="http://schemas.openxmlformats.org/officeDocument/2006/relationships/slideLayout" Target="../slideLayouts/slideLayout271.xml"/><Relationship Id="rId5" Type="http://schemas.openxmlformats.org/officeDocument/2006/relationships/slideLayout" Target="../slideLayouts/slideLayout231.xml"/><Relationship Id="rId15" Type="http://schemas.openxmlformats.org/officeDocument/2006/relationships/slideLayout" Target="../slideLayouts/slideLayout241.xml"/><Relationship Id="rId23" Type="http://schemas.openxmlformats.org/officeDocument/2006/relationships/slideLayout" Target="../slideLayouts/slideLayout249.xml"/><Relationship Id="rId28" Type="http://schemas.openxmlformats.org/officeDocument/2006/relationships/slideLayout" Target="../slideLayouts/slideLayout254.xml"/><Relationship Id="rId36" Type="http://schemas.openxmlformats.org/officeDocument/2006/relationships/slideLayout" Target="../slideLayouts/slideLayout262.xml"/><Relationship Id="rId49" Type="http://schemas.openxmlformats.org/officeDocument/2006/relationships/slideLayout" Target="../slideLayouts/slideLayout275.xml"/><Relationship Id="rId10" Type="http://schemas.openxmlformats.org/officeDocument/2006/relationships/slideLayout" Target="../slideLayouts/slideLayout236.xml"/><Relationship Id="rId19" Type="http://schemas.openxmlformats.org/officeDocument/2006/relationships/slideLayout" Target="../slideLayouts/slideLayout245.xml"/><Relationship Id="rId31" Type="http://schemas.openxmlformats.org/officeDocument/2006/relationships/slideLayout" Target="../slideLayouts/slideLayout257.xml"/><Relationship Id="rId44" Type="http://schemas.openxmlformats.org/officeDocument/2006/relationships/slideLayout" Target="../slideLayouts/slideLayout270.xml"/><Relationship Id="rId52" Type="http://schemas.openxmlformats.org/officeDocument/2006/relationships/theme" Target="../theme/theme7.xml"/><Relationship Id="rId4" Type="http://schemas.openxmlformats.org/officeDocument/2006/relationships/slideLayout" Target="../slideLayouts/slideLayout230.xml"/><Relationship Id="rId9" Type="http://schemas.openxmlformats.org/officeDocument/2006/relationships/slideLayout" Target="../slideLayouts/slideLayout235.xml"/><Relationship Id="rId14" Type="http://schemas.openxmlformats.org/officeDocument/2006/relationships/slideLayout" Target="../slideLayouts/slideLayout240.xml"/><Relationship Id="rId22" Type="http://schemas.openxmlformats.org/officeDocument/2006/relationships/slideLayout" Target="../slideLayouts/slideLayout248.xml"/><Relationship Id="rId27" Type="http://schemas.openxmlformats.org/officeDocument/2006/relationships/slideLayout" Target="../slideLayouts/slideLayout253.xml"/><Relationship Id="rId30" Type="http://schemas.openxmlformats.org/officeDocument/2006/relationships/slideLayout" Target="../slideLayouts/slideLayout256.xml"/><Relationship Id="rId35" Type="http://schemas.openxmlformats.org/officeDocument/2006/relationships/slideLayout" Target="../slideLayouts/slideLayout261.xml"/><Relationship Id="rId43" Type="http://schemas.openxmlformats.org/officeDocument/2006/relationships/slideLayout" Target="../slideLayouts/slideLayout269.xml"/><Relationship Id="rId48" Type="http://schemas.openxmlformats.org/officeDocument/2006/relationships/slideLayout" Target="../slideLayouts/slideLayout274.xml"/><Relationship Id="rId8" Type="http://schemas.openxmlformats.org/officeDocument/2006/relationships/slideLayout" Target="../slideLayouts/slideLayout234.xml"/><Relationship Id="rId51" Type="http://schemas.openxmlformats.org/officeDocument/2006/relationships/slideLayout" Target="../slideLayouts/slideLayout277.xml"/><Relationship Id="rId3" Type="http://schemas.openxmlformats.org/officeDocument/2006/relationships/slideLayout" Target="../slideLayouts/slideLayout229.xml"/><Relationship Id="rId12" Type="http://schemas.openxmlformats.org/officeDocument/2006/relationships/slideLayout" Target="../slideLayouts/slideLayout238.xml"/><Relationship Id="rId17" Type="http://schemas.openxmlformats.org/officeDocument/2006/relationships/slideLayout" Target="../slideLayouts/slideLayout243.xml"/><Relationship Id="rId25" Type="http://schemas.openxmlformats.org/officeDocument/2006/relationships/slideLayout" Target="../slideLayouts/slideLayout251.xml"/><Relationship Id="rId33" Type="http://schemas.openxmlformats.org/officeDocument/2006/relationships/slideLayout" Target="../slideLayouts/slideLayout259.xml"/><Relationship Id="rId38" Type="http://schemas.openxmlformats.org/officeDocument/2006/relationships/slideLayout" Target="../slideLayouts/slideLayout264.xml"/><Relationship Id="rId46" Type="http://schemas.openxmlformats.org/officeDocument/2006/relationships/slideLayout" Target="../slideLayouts/slideLayout272.xml"/><Relationship Id="rId20" Type="http://schemas.openxmlformats.org/officeDocument/2006/relationships/slideLayout" Target="../slideLayouts/slideLayout246.xml"/><Relationship Id="rId41" Type="http://schemas.openxmlformats.org/officeDocument/2006/relationships/slideLayout" Target="../slideLayouts/slideLayout267.xml"/><Relationship Id="rId1" Type="http://schemas.openxmlformats.org/officeDocument/2006/relationships/slideLayout" Target="../slideLayouts/slideLayout227.xml"/><Relationship Id="rId6" Type="http://schemas.openxmlformats.org/officeDocument/2006/relationships/slideLayout" Target="../slideLayouts/slideLayout2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50967" y="593367"/>
            <a:ext cx="102900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Vidaloka"/>
              <a:buNone/>
              <a:defRPr sz="3000">
                <a:solidFill>
                  <a:schemeClr val="dk1"/>
                </a:solidFill>
                <a:latin typeface="Vidaloka"/>
                <a:ea typeface="Vidaloka"/>
                <a:cs typeface="Vidaloka"/>
                <a:sym typeface="Vidaloka"/>
              </a:defRPr>
            </a:lvl1pPr>
            <a:lvl2pPr lvl="1">
              <a:spcBef>
                <a:spcPts val="0"/>
              </a:spcBef>
              <a:spcAft>
                <a:spcPts val="0"/>
              </a:spcAft>
              <a:buClr>
                <a:schemeClr val="dk1"/>
              </a:buClr>
              <a:buSzPts val="3000"/>
              <a:buNone/>
              <a:defRPr sz="3000" i="1">
                <a:solidFill>
                  <a:schemeClr val="dk1"/>
                </a:solidFill>
              </a:defRPr>
            </a:lvl2pPr>
            <a:lvl3pPr lvl="2">
              <a:spcBef>
                <a:spcPts val="0"/>
              </a:spcBef>
              <a:spcAft>
                <a:spcPts val="0"/>
              </a:spcAft>
              <a:buClr>
                <a:schemeClr val="dk1"/>
              </a:buClr>
              <a:buSzPts val="3000"/>
              <a:buNone/>
              <a:defRPr sz="3000" i="1">
                <a:solidFill>
                  <a:schemeClr val="dk1"/>
                </a:solidFill>
              </a:defRPr>
            </a:lvl3pPr>
            <a:lvl4pPr lvl="3">
              <a:spcBef>
                <a:spcPts val="0"/>
              </a:spcBef>
              <a:spcAft>
                <a:spcPts val="0"/>
              </a:spcAft>
              <a:buClr>
                <a:schemeClr val="dk1"/>
              </a:buClr>
              <a:buSzPts val="3000"/>
              <a:buNone/>
              <a:defRPr sz="3000" i="1">
                <a:solidFill>
                  <a:schemeClr val="dk1"/>
                </a:solidFill>
              </a:defRPr>
            </a:lvl4pPr>
            <a:lvl5pPr lvl="4">
              <a:spcBef>
                <a:spcPts val="0"/>
              </a:spcBef>
              <a:spcAft>
                <a:spcPts val="0"/>
              </a:spcAft>
              <a:buClr>
                <a:schemeClr val="dk1"/>
              </a:buClr>
              <a:buSzPts val="3000"/>
              <a:buNone/>
              <a:defRPr sz="3000" i="1">
                <a:solidFill>
                  <a:schemeClr val="dk1"/>
                </a:solidFill>
              </a:defRPr>
            </a:lvl5pPr>
            <a:lvl6pPr lvl="5">
              <a:spcBef>
                <a:spcPts val="0"/>
              </a:spcBef>
              <a:spcAft>
                <a:spcPts val="0"/>
              </a:spcAft>
              <a:buClr>
                <a:schemeClr val="dk1"/>
              </a:buClr>
              <a:buSzPts val="3000"/>
              <a:buNone/>
              <a:defRPr sz="3000" i="1">
                <a:solidFill>
                  <a:schemeClr val="dk1"/>
                </a:solidFill>
              </a:defRPr>
            </a:lvl6pPr>
            <a:lvl7pPr lvl="6">
              <a:spcBef>
                <a:spcPts val="0"/>
              </a:spcBef>
              <a:spcAft>
                <a:spcPts val="0"/>
              </a:spcAft>
              <a:buClr>
                <a:schemeClr val="dk1"/>
              </a:buClr>
              <a:buSzPts val="3000"/>
              <a:buNone/>
              <a:defRPr sz="3000" i="1">
                <a:solidFill>
                  <a:schemeClr val="dk1"/>
                </a:solidFill>
              </a:defRPr>
            </a:lvl7pPr>
            <a:lvl8pPr lvl="7">
              <a:spcBef>
                <a:spcPts val="0"/>
              </a:spcBef>
              <a:spcAft>
                <a:spcPts val="0"/>
              </a:spcAft>
              <a:buClr>
                <a:schemeClr val="dk1"/>
              </a:buClr>
              <a:buSzPts val="3000"/>
              <a:buNone/>
              <a:defRPr sz="3000" i="1">
                <a:solidFill>
                  <a:schemeClr val="dk1"/>
                </a:solidFill>
              </a:defRPr>
            </a:lvl8pPr>
            <a:lvl9pPr lvl="8">
              <a:spcBef>
                <a:spcPts val="0"/>
              </a:spcBef>
              <a:spcAft>
                <a:spcPts val="0"/>
              </a:spcAft>
              <a:buClr>
                <a:schemeClr val="dk1"/>
              </a:buClr>
              <a:buSzPts val="3000"/>
              <a:buNone/>
              <a:defRPr sz="3000" i="1">
                <a:solidFill>
                  <a:schemeClr val="dk1"/>
                </a:solidFill>
              </a:defRPr>
            </a:lvl9pPr>
          </a:lstStyle>
          <a:p>
            <a:endParaRPr/>
          </a:p>
        </p:txBody>
      </p:sp>
      <p:sp>
        <p:nvSpPr>
          <p:cNvPr id="7" name="Google Shape;7;p1"/>
          <p:cNvSpPr txBox="1">
            <a:spLocks noGrp="1"/>
          </p:cNvSpPr>
          <p:nvPr>
            <p:ph type="body" idx="1"/>
          </p:nvPr>
        </p:nvSpPr>
        <p:spPr>
          <a:xfrm>
            <a:off x="951000" y="1536633"/>
            <a:ext cx="102900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2389081864"/>
      </p:ext>
    </p:extLst>
  </p:cSld>
  <p:clrMap bg1="lt1" tx1="dk1" bg2="dk2" tx2="lt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 id="2147483696" r:id="rId35"/>
    <p:sldLayoutId id="2147483697" r:id="rId36"/>
    <p:sldLayoutId id="2147483698" r:id="rId3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50967" y="593367"/>
            <a:ext cx="102900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Vidaloka"/>
              <a:buNone/>
              <a:defRPr sz="3000">
                <a:solidFill>
                  <a:schemeClr val="dk1"/>
                </a:solidFill>
                <a:latin typeface="Vidaloka"/>
                <a:ea typeface="Vidaloka"/>
                <a:cs typeface="Vidaloka"/>
                <a:sym typeface="Vidaloka"/>
              </a:defRPr>
            </a:lvl1pPr>
            <a:lvl2pPr lvl="1">
              <a:spcBef>
                <a:spcPts val="0"/>
              </a:spcBef>
              <a:spcAft>
                <a:spcPts val="0"/>
              </a:spcAft>
              <a:buClr>
                <a:schemeClr val="dk1"/>
              </a:buClr>
              <a:buSzPts val="3000"/>
              <a:buNone/>
              <a:defRPr sz="3000" i="1">
                <a:solidFill>
                  <a:schemeClr val="dk1"/>
                </a:solidFill>
              </a:defRPr>
            </a:lvl2pPr>
            <a:lvl3pPr lvl="2">
              <a:spcBef>
                <a:spcPts val="0"/>
              </a:spcBef>
              <a:spcAft>
                <a:spcPts val="0"/>
              </a:spcAft>
              <a:buClr>
                <a:schemeClr val="dk1"/>
              </a:buClr>
              <a:buSzPts val="3000"/>
              <a:buNone/>
              <a:defRPr sz="3000" i="1">
                <a:solidFill>
                  <a:schemeClr val="dk1"/>
                </a:solidFill>
              </a:defRPr>
            </a:lvl3pPr>
            <a:lvl4pPr lvl="3">
              <a:spcBef>
                <a:spcPts val="0"/>
              </a:spcBef>
              <a:spcAft>
                <a:spcPts val="0"/>
              </a:spcAft>
              <a:buClr>
                <a:schemeClr val="dk1"/>
              </a:buClr>
              <a:buSzPts val="3000"/>
              <a:buNone/>
              <a:defRPr sz="3000" i="1">
                <a:solidFill>
                  <a:schemeClr val="dk1"/>
                </a:solidFill>
              </a:defRPr>
            </a:lvl4pPr>
            <a:lvl5pPr lvl="4">
              <a:spcBef>
                <a:spcPts val="0"/>
              </a:spcBef>
              <a:spcAft>
                <a:spcPts val="0"/>
              </a:spcAft>
              <a:buClr>
                <a:schemeClr val="dk1"/>
              </a:buClr>
              <a:buSzPts val="3000"/>
              <a:buNone/>
              <a:defRPr sz="3000" i="1">
                <a:solidFill>
                  <a:schemeClr val="dk1"/>
                </a:solidFill>
              </a:defRPr>
            </a:lvl5pPr>
            <a:lvl6pPr lvl="5">
              <a:spcBef>
                <a:spcPts val="0"/>
              </a:spcBef>
              <a:spcAft>
                <a:spcPts val="0"/>
              </a:spcAft>
              <a:buClr>
                <a:schemeClr val="dk1"/>
              </a:buClr>
              <a:buSzPts val="3000"/>
              <a:buNone/>
              <a:defRPr sz="3000" i="1">
                <a:solidFill>
                  <a:schemeClr val="dk1"/>
                </a:solidFill>
              </a:defRPr>
            </a:lvl6pPr>
            <a:lvl7pPr lvl="6">
              <a:spcBef>
                <a:spcPts val="0"/>
              </a:spcBef>
              <a:spcAft>
                <a:spcPts val="0"/>
              </a:spcAft>
              <a:buClr>
                <a:schemeClr val="dk1"/>
              </a:buClr>
              <a:buSzPts val="3000"/>
              <a:buNone/>
              <a:defRPr sz="3000" i="1">
                <a:solidFill>
                  <a:schemeClr val="dk1"/>
                </a:solidFill>
              </a:defRPr>
            </a:lvl7pPr>
            <a:lvl8pPr lvl="7">
              <a:spcBef>
                <a:spcPts val="0"/>
              </a:spcBef>
              <a:spcAft>
                <a:spcPts val="0"/>
              </a:spcAft>
              <a:buClr>
                <a:schemeClr val="dk1"/>
              </a:buClr>
              <a:buSzPts val="3000"/>
              <a:buNone/>
              <a:defRPr sz="3000" i="1">
                <a:solidFill>
                  <a:schemeClr val="dk1"/>
                </a:solidFill>
              </a:defRPr>
            </a:lvl8pPr>
            <a:lvl9pPr lvl="8">
              <a:spcBef>
                <a:spcPts val="0"/>
              </a:spcBef>
              <a:spcAft>
                <a:spcPts val="0"/>
              </a:spcAft>
              <a:buClr>
                <a:schemeClr val="dk1"/>
              </a:buClr>
              <a:buSzPts val="3000"/>
              <a:buNone/>
              <a:defRPr sz="3000" i="1">
                <a:solidFill>
                  <a:schemeClr val="dk1"/>
                </a:solidFill>
              </a:defRPr>
            </a:lvl9pPr>
          </a:lstStyle>
          <a:p>
            <a:endParaRPr/>
          </a:p>
        </p:txBody>
      </p:sp>
      <p:sp>
        <p:nvSpPr>
          <p:cNvPr id="7" name="Google Shape;7;p1"/>
          <p:cNvSpPr txBox="1">
            <a:spLocks noGrp="1"/>
          </p:cNvSpPr>
          <p:nvPr>
            <p:ph type="body" idx="1"/>
          </p:nvPr>
        </p:nvSpPr>
        <p:spPr>
          <a:xfrm>
            <a:off x="951000" y="1536633"/>
            <a:ext cx="102900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2751406445"/>
      </p:ext>
    </p:extLst>
  </p:cSld>
  <p:clrMap bg1="lt1" tx1="dk1" bg2="dk2" tx2="lt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 id="2147483716" r:id="rId17"/>
    <p:sldLayoutId id="2147483717" r:id="rId18"/>
    <p:sldLayoutId id="2147483718" r:id="rId19"/>
    <p:sldLayoutId id="2147483719" r:id="rId20"/>
    <p:sldLayoutId id="2147483720" r:id="rId21"/>
    <p:sldLayoutId id="2147483721" r:id="rId22"/>
    <p:sldLayoutId id="2147483722" r:id="rId23"/>
    <p:sldLayoutId id="2147483723" r:id="rId24"/>
    <p:sldLayoutId id="2147483724" r:id="rId25"/>
    <p:sldLayoutId id="2147483725" r:id="rId26"/>
    <p:sldLayoutId id="2147483726" r:id="rId27"/>
    <p:sldLayoutId id="2147483727" r:id="rId28"/>
    <p:sldLayoutId id="2147483728" r:id="rId29"/>
    <p:sldLayoutId id="2147483729" r:id="rId30"/>
    <p:sldLayoutId id="2147483730" r:id="rId31"/>
    <p:sldLayoutId id="2147483731" r:id="rId32"/>
    <p:sldLayoutId id="2147483732" r:id="rId33"/>
    <p:sldLayoutId id="2147483733" r:id="rId34"/>
    <p:sldLayoutId id="2147483734" r:id="rId35"/>
    <p:sldLayoutId id="2147483735" r:id="rId36"/>
    <p:sldLayoutId id="2147483736" r:id="rId37"/>
    <p:sldLayoutId id="2147483737" r:id="rId3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50967" y="593367"/>
            <a:ext cx="102900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Vidaloka"/>
              <a:buNone/>
              <a:defRPr sz="3000">
                <a:solidFill>
                  <a:schemeClr val="dk1"/>
                </a:solidFill>
                <a:latin typeface="Vidaloka"/>
                <a:ea typeface="Vidaloka"/>
                <a:cs typeface="Vidaloka"/>
                <a:sym typeface="Vidaloka"/>
              </a:defRPr>
            </a:lvl1pPr>
            <a:lvl2pPr lvl="1">
              <a:spcBef>
                <a:spcPts val="0"/>
              </a:spcBef>
              <a:spcAft>
                <a:spcPts val="0"/>
              </a:spcAft>
              <a:buClr>
                <a:schemeClr val="dk1"/>
              </a:buClr>
              <a:buSzPts val="3000"/>
              <a:buNone/>
              <a:defRPr sz="3000" i="1">
                <a:solidFill>
                  <a:schemeClr val="dk1"/>
                </a:solidFill>
              </a:defRPr>
            </a:lvl2pPr>
            <a:lvl3pPr lvl="2">
              <a:spcBef>
                <a:spcPts val="0"/>
              </a:spcBef>
              <a:spcAft>
                <a:spcPts val="0"/>
              </a:spcAft>
              <a:buClr>
                <a:schemeClr val="dk1"/>
              </a:buClr>
              <a:buSzPts val="3000"/>
              <a:buNone/>
              <a:defRPr sz="3000" i="1">
                <a:solidFill>
                  <a:schemeClr val="dk1"/>
                </a:solidFill>
              </a:defRPr>
            </a:lvl3pPr>
            <a:lvl4pPr lvl="3">
              <a:spcBef>
                <a:spcPts val="0"/>
              </a:spcBef>
              <a:spcAft>
                <a:spcPts val="0"/>
              </a:spcAft>
              <a:buClr>
                <a:schemeClr val="dk1"/>
              </a:buClr>
              <a:buSzPts val="3000"/>
              <a:buNone/>
              <a:defRPr sz="3000" i="1">
                <a:solidFill>
                  <a:schemeClr val="dk1"/>
                </a:solidFill>
              </a:defRPr>
            </a:lvl4pPr>
            <a:lvl5pPr lvl="4">
              <a:spcBef>
                <a:spcPts val="0"/>
              </a:spcBef>
              <a:spcAft>
                <a:spcPts val="0"/>
              </a:spcAft>
              <a:buClr>
                <a:schemeClr val="dk1"/>
              </a:buClr>
              <a:buSzPts val="3000"/>
              <a:buNone/>
              <a:defRPr sz="3000" i="1">
                <a:solidFill>
                  <a:schemeClr val="dk1"/>
                </a:solidFill>
              </a:defRPr>
            </a:lvl5pPr>
            <a:lvl6pPr lvl="5">
              <a:spcBef>
                <a:spcPts val="0"/>
              </a:spcBef>
              <a:spcAft>
                <a:spcPts val="0"/>
              </a:spcAft>
              <a:buClr>
                <a:schemeClr val="dk1"/>
              </a:buClr>
              <a:buSzPts val="3000"/>
              <a:buNone/>
              <a:defRPr sz="3000" i="1">
                <a:solidFill>
                  <a:schemeClr val="dk1"/>
                </a:solidFill>
              </a:defRPr>
            </a:lvl6pPr>
            <a:lvl7pPr lvl="6">
              <a:spcBef>
                <a:spcPts val="0"/>
              </a:spcBef>
              <a:spcAft>
                <a:spcPts val="0"/>
              </a:spcAft>
              <a:buClr>
                <a:schemeClr val="dk1"/>
              </a:buClr>
              <a:buSzPts val="3000"/>
              <a:buNone/>
              <a:defRPr sz="3000" i="1">
                <a:solidFill>
                  <a:schemeClr val="dk1"/>
                </a:solidFill>
              </a:defRPr>
            </a:lvl7pPr>
            <a:lvl8pPr lvl="7">
              <a:spcBef>
                <a:spcPts val="0"/>
              </a:spcBef>
              <a:spcAft>
                <a:spcPts val="0"/>
              </a:spcAft>
              <a:buClr>
                <a:schemeClr val="dk1"/>
              </a:buClr>
              <a:buSzPts val="3000"/>
              <a:buNone/>
              <a:defRPr sz="3000" i="1">
                <a:solidFill>
                  <a:schemeClr val="dk1"/>
                </a:solidFill>
              </a:defRPr>
            </a:lvl8pPr>
            <a:lvl9pPr lvl="8">
              <a:spcBef>
                <a:spcPts val="0"/>
              </a:spcBef>
              <a:spcAft>
                <a:spcPts val="0"/>
              </a:spcAft>
              <a:buClr>
                <a:schemeClr val="dk1"/>
              </a:buClr>
              <a:buSzPts val="3000"/>
              <a:buNone/>
              <a:defRPr sz="3000" i="1">
                <a:solidFill>
                  <a:schemeClr val="dk1"/>
                </a:solidFill>
              </a:defRPr>
            </a:lvl9pPr>
          </a:lstStyle>
          <a:p>
            <a:endParaRPr/>
          </a:p>
        </p:txBody>
      </p:sp>
      <p:sp>
        <p:nvSpPr>
          <p:cNvPr id="7" name="Google Shape;7;p1"/>
          <p:cNvSpPr txBox="1">
            <a:spLocks noGrp="1"/>
          </p:cNvSpPr>
          <p:nvPr>
            <p:ph type="body" idx="1"/>
          </p:nvPr>
        </p:nvSpPr>
        <p:spPr>
          <a:xfrm>
            <a:off x="951000" y="1536633"/>
            <a:ext cx="102900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193810122"/>
      </p:ext>
    </p:extLst>
  </p:cSld>
  <p:clrMap bg1="lt1" tx1="dk1" bg2="dk2" tx2="lt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 id="2147483756" r:id="rId18"/>
    <p:sldLayoutId id="2147483757" r:id="rId19"/>
    <p:sldLayoutId id="2147483758" r:id="rId20"/>
    <p:sldLayoutId id="2147483759" r:id="rId21"/>
    <p:sldLayoutId id="2147483760" r:id="rId22"/>
    <p:sldLayoutId id="2147483761" r:id="rId23"/>
    <p:sldLayoutId id="2147483762" r:id="rId24"/>
    <p:sldLayoutId id="2147483763" r:id="rId25"/>
    <p:sldLayoutId id="2147483764" r:id="rId26"/>
    <p:sldLayoutId id="2147483765" r:id="rId27"/>
    <p:sldLayoutId id="2147483766" r:id="rId28"/>
    <p:sldLayoutId id="2147483767" r:id="rId29"/>
    <p:sldLayoutId id="2147483768" r:id="rId30"/>
    <p:sldLayoutId id="2147483769" r:id="rId31"/>
    <p:sldLayoutId id="2147483770" r:id="rId32"/>
    <p:sldLayoutId id="2147483771" r:id="rId33"/>
    <p:sldLayoutId id="2147483772" r:id="rId34"/>
    <p:sldLayoutId id="2147483773" r:id="rId35"/>
    <p:sldLayoutId id="2147483774" r:id="rId36"/>
    <p:sldLayoutId id="2147483775" r:id="rId37"/>
    <p:sldLayoutId id="2147483776" r:id="rId3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50967" y="593367"/>
            <a:ext cx="102900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Vidaloka"/>
              <a:buNone/>
              <a:defRPr sz="3000">
                <a:solidFill>
                  <a:schemeClr val="dk1"/>
                </a:solidFill>
                <a:latin typeface="Vidaloka"/>
                <a:ea typeface="Vidaloka"/>
                <a:cs typeface="Vidaloka"/>
                <a:sym typeface="Vidaloka"/>
              </a:defRPr>
            </a:lvl1pPr>
            <a:lvl2pPr lvl="1">
              <a:spcBef>
                <a:spcPts val="0"/>
              </a:spcBef>
              <a:spcAft>
                <a:spcPts val="0"/>
              </a:spcAft>
              <a:buClr>
                <a:schemeClr val="dk1"/>
              </a:buClr>
              <a:buSzPts val="3000"/>
              <a:buNone/>
              <a:defRPr sz="3000" i="1">
                <a:solidFill>
                  <a:schemeClr val="dk1"/>
                </a:solidFill>
              </a:defRPr>
            </a:lvl2pPr>
            <a:lvl3pPr lvl="2">
              <a:spcBef>
                <a:spcPts val="0"/>
              </a:spcBef>
              <a:spcAft>
                <a:spcPts val="0"/>
              </a:spcAft>
              <a:buClr>
                <a:schemeClr val="dk1"/>
              </a:buClr>
              <a:buSzPts val="3000"/>
              <a:buNone/>
              <a:defRPr sz="3000" i="1">
                <a:solidFill>
                  <a:schemeClr val="dk1"/>
                </a:solidFill>
              </a:defRPr>
            </a:lvl3pPr>
            <a:lvl4pPr lvl="3">
              <a:spcBef>
                <a:spcPts val="0"/>
              </a:spcBef>
              <a:spcAft>
                <a:spcPts val="0"/>
              </a:spcAft>
              <a:buClr>
                <a:schemeClr val="dk1"/>
              </a:buClr>
              <a:buSzPts val="3000"/>
              <a:buNone/>
              <a:defRPr sz="3000" i="1">
                <a:solidFill>
                  <a:schemeClr val="dk1"/>
                </a:solidFill>
              </a:defRPr>
            </a:lvl4pPr>
            <a:lvl5pPr lvl="4">
              <a:spcBef>
                <a:spcPts val="0"/>
              </a:spcBef>
              <a:spcAft>
                <a:spcPts val="0"/>
              </a:spcAft>
              <a:buClr>
                <a:schemeClr val="dk1"/>
              </a:buClr>
              <a:buSzPts val="3000"/>
              <a:buNone/>
              <a:defRPr sz="3000" i="1">
                <a:solidFill>
                  <a:schemeClr val="dk1"/>
                </a:solidFill>
              </a:defRPr>
            </a:lvl5pPr>
            <a:lvl6pPr lvl="5">
              <a:spcBef>
                <a:spcPts val="0"/>
              </a:spcBef>
              <a:spcAft>
                <a:spcPts val="0"/>
              </a:spcAft>
              <a:buClr>
                <a:schemeClr val="dk1"/>
              </a:buClr>
              <a:buSzPts val="3000"/>
              <a:buNone/>
              <a:defRPr sz="3000" i="1">
                <a:solidFill>
                  <a:schemeClr val="dk1"/>
                </a:solidFill>
              </a:defRPr>
            </a:lvl6pPr>
            <a:lvl7pPr lvl="6">
              <a:spcBef>
                <a:spcPts val="0"/>
              </a:spcBef>
              <a:spcAft>
                <a:spcPts val="0"/>
              </a:spcAft>
              <a:buClr>
                <a:schemeClr val="dk1"/>
              </a:buClr>
              <a:buSzPts val="3000"/>
              <a:buNone/>
              <a:defRPr sz="3000" i="1">
                <a:solidFill>
                  <a:schemeClr val="dk1"/>
                </a:solidFill>
              </a:defRPr>
            </a:lvl7pPr>
            <a:lvl8pPr lvl="7">
              <a:spcBef>
                <a:spcPts val="0"/>
              </a:spcBef>
              <a:spcAft>
                <a:spcPts val="0"/>
              </a:spcAft>
              <a:buClr>
                <a:schemeClr val="dk1"/>
              </a:buClr>
              <a:buSzPts val="3000"/>
              <a:buNone/>
              <a:defRPr sz="3000" i="1">
                <a:solidFill>
                  <a:schemeClr val="dk1"/>
                </a:solidFill>
              </a:defRPr>
            </a:lvl8pPr>
            <a:lvl9pPr lvl="8">
              <a:spcBef>
                <a:spcPts val="0"/>
              </a:spcBef>
              <a:spcAft>
                <a:spcPts val="0"/>
              </a:spcAft>
              <a:buClr>
                <a:schemeClr val="dk1"/>
              </a:buClr>
              <a:buSzPts val="3000"/>
              <a:buNone/>
              <a:defRPr sz="3000" i="1">
                <a:solidFill>
                  <a:schemeClr val="dk1"/>
                </a:solidFill>
              </a:defRPr>
            </a:lvl9pPr>
          </a:lstStyle>
          <a:p>
            <a:endParaRPr/>
          </a:p>
        </p:txBody>
      </p:sp>
      <p:sp>
        <p:nvSpPr>
          <p:cNvPr id="7" name="Google Shape;7;p1"/>
          <p:cNvSpPr txBox="1">
            <a:spLocks noGrp="1"/>
          </p:cNvSpPr>
          <p:nvPr>
            <p:ph type="body" idx="1"/>
          </p:nvPr>
        </p:nvSpPr>
        <p:spPr>
          <a:xfrm>
            <a:off x="951000" y="1536633"/>
            <a:ext cx="102900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2056969274"/>
      </p:ext>
    </p:extLst>
  </p:cSld>
  <p:clrMap bg1="lt1" tx1="dk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 id="2147483791" r:id="rId14"/>
    <p:sldLayoutId id="2147483792" r:id="rId15"/>
    <p:sldLayoutId id="2147483793" r:id="rId16"/>
    <p:sldLayoutId id="2147483794" r:id="rId17"/>
    <p:sldLayoutId id="2147483795" r:id="rId18"/>
    <p:sldLayoutId id="2147483796" r:id="rId19"/>
    <p:sldLayoutId id="2147483797" r:id="rId20"/>
    <p:sldLayoutId id="2147483798" r:id="rId21"/>
    <p:sldLayoutId id="2147483799" r:id="rId22"/>
    <p:sldLayoutId id="2147483800" r:id="rId23"/>
    <p:sldLayoutId id="2147483801" r:id="rId24"/>
    <p:sldLayoutId id="2147483802" r:id="rId25"/>
    <p:sldLayoutId id="2147483803" r:id="rId26"/>
    <p:sldLayoutId id="2147483804" r:id="rId27"/>
    <p:sldLayoutId id="2147483805" r:id="rId28"/>
    <p:sldLayoutId id="2147483806" r:id="rId29"/>
    <p:sldLayoutId id="2147483807" r:id="rId30"/>
    <p:sldLayoutId id="2147483808" r:id="rId31"/>
    <p:sldLayoutId id="2147483809" r:id="rId32"/>
    <p:sldLayoutId id="2147483810" r:id="rId33"/>
    <p:sldLayoutId id="2147483811" r:id="rId34"/>
    <p:sldLayoutId id="2147483812" r:id="rId35"/>
    <p:sldLayoutId id="2147483813" r:id="rId36"/>
    <p:sldLayoutId id="2147483814" r:id="rId37"/>
    <p:sldLayoutId id="2147483815" r:id="rId3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50967" y="593367"/>
            <a:ext cx="102900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Vidaloka"/>
              <a:buNone/>
              <a:defRPr sz="3000">
                <a:solidFill>
                  <a:schemeClr val="dk1"/>
                </a:solidFill>
                <a:latin typeface="Vidaloka"/>
                <a:ea typeface="Vidaloka"/>
                <a:cs typeface="Vidaloka"/>
                <a:sym typeface="Vidaloka"/>
              </a:defRPr>
            </a:lvl1pPr>
            <a:lvl2pPr lvl="1">
              <a:spcBef>
                <a:spcPts val="0"/>
              </a:spcBef>
              <a:spcAft>
                <a:spcPts val="0"/>
              </a:spcAft>
              <a:buClr>
                <a:schemeClr val="dk1"/>
              </a:buClr>
              <a:buSzPts val="3000"/>
              <a:buNone/>
              <a:defRPr sz="3000" i="1">
                <a:solidFill>
                  <a:schemeClr val="dk1"/>
                </a:solidFill>
              </a:defRPr>
            </a:lvl2pPr>
            <a:lvl3pPr lvl="2">
              <a:spcBef>
                <a:spcPts val="0"/>
              </a:spcBef>
              <a:spcAft>
                <a:spcPts val="0"/>
              </a:spcAft>
              <a:buClr>
                <a:schemeClr val="dk1"/>
              </a:buClr>
              <a:buSzPts val="3000"/>
              <a:buNone/>
              <a:defRPr sz="3000" i="1">
                <a:solidFill>
                  <a:schemeClr val="dk1"/>
                </a:solidFill>
              </a:defRPr>
            </a:lvl3pPr>
            <a:lvl4pPr lvl="3">
              <a:spcBef>
                <a:spcPts val="0"/>
              </a:spcBef>
              <a:spcAft>
                <a:spcPts val="0"/>
              </a:spcAft>
              <a:buClr>
                <a:schemeClr val="dk1"/>
              </a:buClr>
              <a:buSzPts val="3000"/>
              <a:buNone/>
              <a:defRPr sz="3000" i="1">
                <a:solidFill>
                  <a:schemeClr val="dk1"/>
                </a:solidFill>
              </a:defRPr>
            </a:lvl4pPr>
            <a:lvl5pPr lvl="4">
              <a:spcBef>
                <a:spcPts val="0"/>
              </a:spcBef>
              <a:spcAft>
                <a:spcPts val="0"/>
              </a:spcAft>
              <a:buClr>
                <a:schemeClr val="dk1"/>
              </a:buClr>
              <a:buSzPts val="3000"/>
              <a:buNone/>
              <a:defRPr sz="3000" i="1">
                <a:solidFill>
                  <a:schemeClr val="dk1"/>
                </a:solidFill>
              </a:defRPr>
            </a:lvl5pPr>
            <a:lvl6pPr lvl="5">
              <a:spcBef>
                <a:spcPts val="0"/>
              </a:spcBef>
              <a:spcAft>
                <a:spcPts val="0"/>
              </a:spcAft>
              <a:buClr>
                <a:schemeClr val="dk1"/>
              </a:buClr>
              <a:buSzPts val="3000"/>
              <a:buNone/>
              <a:defRPr sz="3000" i="1">
                <a:solidFill>
                  <a:schemeClr val="dk1"/>
                </a:solidFill>
              </a:defRPr>
            </a:lvl6pPr>
            <a:lvl7pPr lvl="6">
              <a:spcBef>
                <a:spcPts val="0"/>
              </a:spcBef>
              <a:spcAft>
                <a:spcPts val="0"/>
              </a:spcAft>
              <a:buClr>
                <a:schemeClr val="dk1"/>
              </a:buClr>
              <a:buSzPts val="3000"/>
              <a:buNone/>
              <a:defRPr sz="3000" i="1">
                <a:solidFill>
                  <a:schemeClr val="dk1"/>
                </a:solidFill>
              </a:defRPr>
            </a:lvl7pPr>
            <a:lvl8pPr lvl="7">
              <a:spcBef>
                <a:spcPts val="0"/>
              </a:spcBef>
              <a:spcAft>
                <a:spcPts val="0"/>
              </a:spcAft>
              <a:buClr>
                <a:schemeClr val="dk1"/>
              </a:buClr>
              <a:buSzPts val="3000"/>
              <a:buNone/>
              <a:defRPr sz="3000" i="1">
                <a:solidFill>
                  <a:schemeClr val="dk1"/>
                </a:solidFill>
              </a:defRPr>
            </a:lvl8pPr>
            <a:lvl9pPr lvl="8">
              <a:spcBef>
                <a:spcPts val="0"/>
              </a:spcBef>
              <a:spcAft>
                <a:spcPts val="0"/>
              </a:spcAft>
              <a:buClr>
                <a:schemeClr val="dk1"/>
              </a:buClr>
              <a:buSzPts val="3000"/>
              <a:buNone/>
              <a:defRPr sz="3000" i="1">
                <a:solidFill>
                  <a:schemeClr val="dk1"/>
                </a:solidFill>
              </a:defRPr>
            </a:lvl9pPr>
          </a:lstStyle>
          <a:p>
            <a:endParaRPr/>
          </a:p>
        </p:txBody>
      </p:sp>
      <p:sp>
        <p:nvSpPr>
          <p:cNvPr id="7" name="Google Shape;7;p1"/>
          <p:cNvSpPr txBox="1">
            <a:spLocks noGrp="1"/>
          </p:cNvSpPr>
          <p:nvPr>
            <p:ph type="body" idx="1"/>
          </p:nvPr>
        </p:nvSpPr>
        <p:spPr>
          <a:xfrm>
            <a:off x="951000" y="1536633"/>
            <a:ext cx="102900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3307995412"/>
      </p:ext>
    </p:extLst>
  </p:cSld>
  <p:clrMap bg1="lt1" tx1="dk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 id="2147483830" r:id="rId13"/>
    <p:sldLayoutId id="2147483831" r:id="rId14"/>
    <p:sldLayoutId id="2147483832" r:id="rId15"/>
    <p:sldLayoutId id="2147483833" r:id="rId16"/>
    <p:sldLayoutId id="2147483834" r:id="rId17"/>
    <p:sldLayoutId id="2147483835" r:id="rId18"/>
    <p:sldLayoutId id="2147483836" r:id="rId19"/>
    <p:sldLayoutId id="2147483837" r:id="rId20"/>
    <p:sldLayoutId id="2147483838" r:id="rId21"/>
    <p:sldLayoutId id="2147483839" r:id="rId22"/>
    <p:sldLayoutId id="2147483840" r:id="rId23"/>
    <p:sldLayoutId id="2147483841" r:id="rId24"/>
    <p:sldLayoutId id="2147483842" r:id="rId25"/>
    <p:sldLayoutId id="2147483843" r:id="rId26"/>
    <p:sldLayoutId id="2147483844" r:id="rId27"/>
    <p:sldLayoutId id="2147483845" r:id="rId28"/>
    <p:sldLayoutId id="2147483846" r:id="rId29"/>
    <p:sldLayoutId id="2147483847" r:id="rId30"/>
    <p:sldLayoutId id="2147483848" r:id="rId31"/>
    <p:sldLayoutId id="2147483849" r:id="rId32"/>
    <p:sldLayoutId id="2147483850" r:id="rId33"/>
    <p:sldLayoutId id="2147483851" r:id="rId34"/>
    <p:sldLayoutId id="2147483852" r:id="rId35"/>
    <p:sldLayoutId id="2147483853" r:id="rId36"/>
    <p:sldLayoutId id="2147483854" r:id="rId3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50967" y="593367"/>
            <a:ext cx="102900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Vidaloka"/>
              <a:buNone/>
              <a:defRPr sz="3000">
                <a:solidFill>
                  <a:schemeClr val="dk1"/>
                </a:solidFill>
                <a:latin typeface="Vidaloka"/>
                <a:ea typeface="Vidaloka"/>
                <a:cs typeface="Vidaloka"/>
                <a:sym typeface="Vidaloka"/>
              </a:defRPr>
            </a:lvl1pPr>
            <a:lvl2pPr lvl="1">
              <a:spcBef>
                <a:spcPts val="0"/>
              </a:spcBef>
              <a:spcAft>
                <a:spcPts val="0"/>
              </a:spcAft>
              <a:buClr>
                <a:schemeClr val="dk1"/>
              </a:buClr>
              <a:buSzPts val="3000"/>
              <a:buNone/>
              <a:defRPr sz="3000" i="1">
                <a:solidFill>
                  <a:schemeClr val="dk1"/>
                </a:solidFill>
              </a:defRPr>
            </a:lvl2pPr>
            <a:lvl3pPr lvl="2">
              <a:spcBef>
                <a:spcPts val="0"/>
              </a:spcBef>
              <a:spcAft>
                <a:spcPts val="0"/>
              </a:spcAft>
              <a:buClr>
                <a:schemeClr val="dk1"/>
              </a:buClr>
              <a:buSzPts val="3000"/>
              <a:buNone/>
              <a:defRPr sz="3000" i="1">
                <a:solidFill>
                  <a:schemeClr val="dk1"/>
                </a:solidFill>
              </a:defRPr>
            </a:lvl3pPr>
            <a:lvl4pPr lvl="3">
              <a:spcBef>
                <a:spcPts val="0"/>
              </a:spcBef>
              <a:spcAft>
                <a:spcPts val="0"/>
              </a:spcAft>
              <a:buClr>
                <a:schemeClr val="dk1"/>
              </a:buClr>
              <a:buSzPts val="3000"/>
              <a:buNone/>
              <a:defRPr sz="3000" i="1">
                <a:solidFill>
                  <a:schemeClr val="dk1"/>
                </a:solidFill>
              </a:defRPr>
            </a:lvl4pPr>
            <a:lvl5pPr lvl="4">
              <a:spcBef>
                <a:spcPts val="0"/>
              </a:spcBef>
              <a:spcAft>
                <a:spcPts val="0"/>
              </a:spcAft>
              <a:buClr>
                <a:schemeClr val="dk1"/>
              </a:buClr>
              <a:buSzPts val="3000"/>
              <a:buNone/>
              <a:defRPr sz="3000" i="1">
                <a:solidFill>
                  <a:schemeClr val="dk1"/>
                </a:solidFill>
              </a:defRPr>
            </a:lvl5pPr>
            <a:lvl6pPr lvl="5">
              <a:spcBef>
                <a:spcPts val="0"/>
              </a:spcBef>
              <a:spcAft>
                <a:spcPts val="0"/>
              </a:spcAft>
              <a:buClr>
                <a:schemeClr val="dk1"/>
              </a:buClr>
              <a:buSzPts val="3000"/>
              <a:buNone/>
              <a:defRPr sz="3000" i="1">
                <a:solidFill>
                  <a:schemeClr val="dk1"/>
                </a:solidFill>
              </a:defRPr>
            </a:lvl6pPr>
            <a:lvl7pPr lvl="6">
              <a:spcBef>
                <a:spcPts val="0"/>
              </a:spcBef>
              <a:spcAft>
                <a:spcPts val="0"/>
              </a:spcAft>
              <a:buClr>
                <a:schemeClr val="dk1"/>
              </a:buClr>
              <a:buSzPts val="3000"/>
              <a:buNone/>
              <a:defRPr sz="3000" i="1">
                <a:solidFill>
                  <a:schemeClr val="dk1"/>
                </a:solidFill>
              </a:defRPr>
            </a:lvl7pPr>
            <a:lvl8pPr lvl="7">
              <a:spcBef>
                <a:spcPts val="0"/>
              </a:spcBef>
              <a:spcAft>
                <a:spcPts val="0"/>
              </a:spcAft>
              <a:buClr>
                <a:schemeClr val="dk1"/>
              </a:buClr>
              <a:buSzPts val="3000"/>
              <a:buNone/>
              <a:defRPr sz="3000" i="1">
                <a:solidFill>
                  <a:schemeClr val="dk1"/>
                </a:solidFill>
              </a:defRPr>
            </a:lvl8pPr>
            <a:lvl9pPr lvl="8">
              <a:spcBef>
                <a:spcPts val="0"/>
              </a:spcBef>
              <a:spcAft>
                <a:spcPts val="0"/>
              </a:spcAft>
              <a:buClr>
                <a:schemeClr val="dk1"/>
              </a:buClr>
              <a:buSzPts val="3000"/>
              <a:buNone/>
              <a:defRPr sz="3000" i="1">
                <a:solidFill>
                  <a:schemeClr val="dk1"/>
                </a:solidFill>
              </a:defRPr>
            </a:lvl9pPr>
          </a:lstStyle>
          <a:p>
            <a:endParaRPr/>
          </a:p>
        </p:txBody>
      </p:sp>
      <p:sp>
        <p:nvSpPr>
          <p:cNvPr id="7" name="Google Shape;7;p1"/>
          <p:cNvSpPr txBox="1">
            <a:spLocks noGrp="1"/>
          </p:cNvSpPr>
          <p:nvPr>
            <p:ph type="body" idx="1"/>
          </p:nvPr>
        </p:nvSpPr>
        <p:spPr>
          <a:xfrm>
            <a:off x="951000" y="1536633"/>
            <a:ext cx="102900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1806495958"/>
      </p:ext>
    </p:extLst>
  </p:cSld>
  <p:clrMap bg1="lt1" tx1="dk1" bg2="dk2" tx2="lt2" accent1="accent1" accent2="accent2" accent3="accent3" accent4="accent4" accent5="accent5" accent6="accent6" hlink="hlink" folHlink="folHlink"/>
  <p:sldLayoutIdLst>
    <p:sldLayoutId id="2147483856" r:id="rId1"/>
    <p:sldLayoutId id="2147483857" r:id="rId2"/>
    <p:sldLayoutId id="2147483858" r:id="rId3"/>
    <p:sldLayoutId id="2147483859" r:id="rId4"/>
    <p:sldLayoutId id="2147483860" r:id="rId5"/>
    <p:sldLayoutId id="2147483861" r:id="rId6"/>
    <p:sldLayoutId id="2147483862" r:id="rId7"/>
    <p:sldLayoutId id="2147483863" r:id="rId8"/>
    <p:sldLayoutId id="2147483864" r:id="rId9"/>
    <p:sldLayoutId id="2147483865" r:id="rId10"/>
    <p:sldLayoutId id="2147483866" r:id="rId11"/>
    <p:sldLayoutId id="2147483867" r:id="rId12"/>
    <p:sldLayoutId id="2147483868" r:id="rId13"/>
    <p:sldLayoutId id="2147483869" r:id="rId14"/>
    <p:sldLayoutId id="2147483870" r:id="rId15"/>
    <p:sldLayoutId id="2147483871" r:id="rId16"/>
    <p:sldLayoutId id="2147483872" r:id="rId17"/>
    <p:sldLayoutId id="2147483873" r:id="rId18"/>
    <p:sldLayoutId id="2147483874" r:id="rId19"/>
    <p:sldLayoutId id="2147483875" r:id="rId20"/>
    <p:sldLayoutId id="2147483876" r:id="rId21"/>
    <p:sldLayoutId id="2147483877" r:id="rId22"/>
    <p:sldLayoutId id="2147483878" r:id="rId23"/>
    <p:sldLayoutId id="2147483879" r:id="rId24"/>
    <p:sldLayoutId id="2147483880" r:id="rId25"/>
    <p:sldLayoutId id="2147483881" r:id="rId26"/>
    <p:sldLayoutId id="2147483882" r:id="rId27"/>
    <p:sldLayoutId id="2147483883" r:id="rId28"/>
    <p:sldLayoutId id="2147483884" r:id="rId29"/>
    <p:sldLayoutId id="2147483885" r:id="rId30"/>
    <p:sldLayoutId id="2147483886" r:id="rId31"/>
    <p:sldLayoutId id="2147483887" r:id="rId32"/>
    <p:sldLayoutId id="2147483888" r:id="rId33"/>
    <p:sldLayoutId id="2147483889" r:id="rId34"/>
    <p:sldLayoutId id="2147483890" r:id="rId35"/>
    <p:sldLayoutId id="2147483891" r:id="rId36"/>
    <p:sldLayoutId id="2147483892" r:id="rId37"/>
    <p:sldLayoutId id="2147483893" r:id="rId3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50967" y="593367"/>
            <a:ext cx="102900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Vidaloka"/>
              <a:buNone/>
              <a:defRPr sz="3000">
                <a:solidFill>
                  <a:schemeClr val="dk1"/>
                </a:solidFill>
                <a:latin typeface="Vidaloka"/>
                <a:ea typeface="Vidaloka"/>
                <a:cs typeface="Vidaloka"/>
                <a:sym typeface="Vidaloka"/>
              </a:defRPr>
            </a:lvl1pPr>
            <a:lvl2pPr lvl="1">
              <a:spcBef>
                <a:spcPts val="0"/>
              </a:spcBef>
              <a:spcAft>
                <a:spcPts val="0"/>
              </a:spcAft>
              <a:buClr>
                <a:schemeClr val="dk1"/>
              </a:buClr>
              <a:buSzPts val="3000"/>
              <a:buNone/>
              <a:defRPr sz="3000" i="1">
                <a:solidFill>
                  <a:schemeClr val="dk1"/>
                </a:solidFill>
              </a:defRPr>
            </a:lvl2pPr>
            <a:lvl3pPr lvl="2">
              <a:spcBef>
                <a:spcPts val="0"/>
              </a:spcBef>
              <a:spcAft>
                <a:spcPts val="0"/>
              </a:spcAft>
              <a:buClr>
                <a:schemeClr val="dk1"/>
              </a:buClr>
              <a:buSzPts val="3000"/>
              <a:buNone/>
              <a:defRPr sz="3000" i="1">
                <a:solidFill>
                  <a:schemeClr val="dk1"/>
                </a:solidFill>
              </a:defRPr>
            </a:lvl3pPr>
            <a:lvl4pPr lvl="3">
              <a:spcBef>
                <a:spcPts val="0"/>
              </a:spcBef>
              <a:spcAft>
                <a:spcPts val="0"/>
              </a:spcAft>
              <a:buClr>
                <a:schemeClr val="dk1"/>
              </a:buClr>
              <a:buSzPts val="3000"/>
              <a:buNone/>
              <a:defRPr sz="3000" i="1">
                <a:solidFill>
                  <a:schemeClr val="dk1"/>
                </a:solidFill>
              </a:defRPr>
            </a:lvl4pPr>
            <a:lvl5pPr lvl="4">
              <a:spcBef>
                <a:spcPts val="0"/>
              </a:spcBef>
              <a:spcAft>
                <a:spcPts val="0"/>
              </a:spcAft>
              <a:buClr>
                <a:schemeClr val="dk1"/>
              </a:buClr>
              <a:buSzPts val="3000"/>
              <a:buNone/>
              <a:defRPr sz="3000" i="1">
                <a:solidFill>
                  <a:schemeClr val="dk1"/>
                </a:solidFill>
              </a:defRPr>
            </a:lvl5pPr>
            <a:lvl6pPr lvl="5">
              <a:spcBef>
                <a:spcPts val="0"/>
              </a:spcBef>
              <a:spcAft>
                <a:spcPts val="0"/>
              </a:spcAft>
              <a:buClr>
                <a:schemeClr val="dk1"/>
              </a:buClr>
              <a:buSzPts val="3000"/>
              <a:buNone/>
              <a:defRPr sz="3000" i="1">
                <a:solidFill>
                  <a:schemeClr val="dk1"/>
                </a:solidFill>
              </a:defRPr>
            </a:lvl6pPr>
            <a:lvl7pPr lvl="6">
              <a:spcBef>
                <a:spcPts val="0"/>
              </a:spcBef>
              <a:spcAft>
                <a:spcPts val="0"/>
              </a:spcAft>
              <a:buClr>
                <a:schemeClr val="dk1"/>
              </a:buClr>
              <a:buSzPts val="3000"/>
              <a:buNone/>
              <a:defRPr sz="3000" i="1">
                <a:solidFill>
                  <a:schemeClr val="dk1"/>
                </a:solidFill>
              </a:defRPr>
            </a:lvl7pPr>
            <a:lvl8pPr lvl="7">
              <a:spcBef>
                <a:spcPts val="0"/>
              </a:spcBef>
              <a:spcAft>
                <a:spcPts val="0"/>
              </a:spcAft>
              <a:buClr>
                <a:schemeClr val="dk1"/>
              </a:buClr>
              <a:buSzPts val="3000"/>
              <a:buNone/>
              <a:defRPr sz="3000" i="1">
                <a:solidFill>
                  <a:schemeClr val="dk1"/>
                </a:solidFill>
              </a:defRPr>
            </a:lvl8pPr>
            <a:lvl9pPr lvl="8">
              <a:spcBef>
                <a:spcPts val="0"/>
              </a:spcBef>
              <a:spcAft>
                <a:spcPts val="0"/>
              </a:spcAft>
              <a:buClr>
                <a:schemeClr val="dk1"/>
              </a:buClr>
              <a:buSzPts val="3000"/>
              <a:buNone/>
              <a:defRPr sz="3000" i="1">
                <a:solidFill>
                  <a:schemeClr val="dk1"/>
                </a:solidFill>
              </a:defRPr>
            </a:lvl9pPr>
          </a:lstStyle>
          <a:p>
            <a:endParaRPr/>
          </a:p>
        </p:txBody>
      </p:sp>
      <p:sp>
        <p:nvSpPr>
          <p:cNvPr id="7" name="Google Shape;7;p1"/>
          <p:cNvSpPr txBox="1">
            <a:spLocks noGrp="1"/>
          </p:cNvSpPr>
          <p:nvPr>
            <p:ph type="body" idx="1"/>
          </p:nvPr>
        </p:nvSpPr>
        <p:spPr>
          <a:xfrm>
            <a:off x="951000" y="1536633"/>
            <a:ext cx="102900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2015644370"/>
      </p:ext>
    </p:extLst>
  </p:cSld>
  <p:clrMap bg1="lt1" tx1="dk1" bg2="dk2" tx2="lt2" accent1="accent1" accent2="accent2" accent3="accent3" accent4="accent4" accent5="accent5" accent6="accent6" hlink="hlink" folHlink="folHlink"/>
  <p:sldLayoutIdLst>
    <p:sldLayoutId id="2147483895" r:id="rId1"/>
    <p:sldLayoutId id="2147483896" r:id="rId2"/>
    <p:sldLayoutId id="2147483897" r:id="rId3"/>
    <p:sldLayoutId id="2147483898" r:id="rId4"/>
    <p:sldLayoutId id="2147483899" r:id="rId5"/>
    <p:sldLayoutId id="2147483900" r:id="rId6"/>
    <p:sldLayoutId id="2147483901" r:id="rId7"/>
    <p:sldLayoutId id="2147483902" r:id="rId8"/>
    <p:sldLayoutId id="2147483903" r:id="rId9"/>
    <p:sldLayoutId id="2147483904" r:id="rId10"/>
    <p:sldLayoutId id="2147483905" r:id="rId11"/>
    <p:sldLayoutId id="2147483906" r:id="rId12"/>
    <p:sldLayoutId id="2147483907" r:id="rId13"/>
    <p:sldLayoutId id="2147483908" r:id="rId14"/>
    <p:sldLayoutId id="2147483909" r:id="rId15"/>
    <p:sldLayoutId id="2147483910" r:id="rId16"/>
    <p:sldLayoutId id="2147483911" r:id="rId17"/>
    <p:sldLayoutId id="2147483912" r:id="rId18"/>
    <p:sldLayoutId id="2147483913" r:id="rId19"/>
    <p:sldLayoutId id="2147483914" r:id="rId20"/>
    <p:sldLayoutId id="2147483915" r:id="rId21"/>
    <p:sldLayoutId id="2147483916" r:id="rId22"/>
    <p:sldLayoutId id="2147483917" r:id="rId23"/>
    <p:sldLayoutId id="2147483918" r:id="rId24"/>
    <p:sldLayoutId id="2147483919" r:id="rId25"/>
    <p:sldLayoutId id="2147483920" r:id="rId26"/>
    <p:sldLayoutId id="2147483921" r:id="rId27"/>
    <p:sldLayoutId id="2147483922" r:id="rId28"/>
    <p:sldLayoutId id="2147483923" r:id="rId29"/>
    <p:sldLayoutId id="2147483924" r:id="rId30"/>
    <p:sldLayoutId id="2147483925" r:id="rId31"/>
    <p:sldLayoutId id="2147483926" r:id="rId32"/>
    <p:sldLayoutId id="2147483927" r:id="rId33"/>
    <p:sldLayoutId id="2147483928" r:id="rId34"/>
    <p:sldLayoutId id="2147483929" r:id="rId35"/>
    <p:sldLayoutId id="2147483930" r:id="rId36"/>
    <p:sldLayoutId id="2147483931" r:id="rId37"/>
    <p:sldLayoutId id="2147483932" r:id="rId38"/>
    <p:sldLayoutId id="2147483933" r:id="rId39"/>
    <p:sldLayoutId id="2147483934" r:id="rId40"/>
    <p:sldLayoutId id="2147483935" r:id="rId41"/>
    <p:sldLayoutId id="2147483936" r:id="rId42"/>
    <p:sldLayoutId id="2147483937" r:id="rId43"/>
    <p:sldLayoutId id="2147483938" r:id="rId44"/>
    <p:sldLayoutId id="2147483939" r:id="rId45"/>
    <p:sldLayoutId id="2147483940" r:id="rId46"/>
    <p:sldLayoutId id="2147483941" r:id="rId47"/>
    <p:sldLayoutId id="2147483942" r:id="rId48"/>
    <p:sldLayoutId id="2147483943" r:id="rId49"/>
    <p:sldLayoutId id="2147483944" r:id="rId50"/>
    <p:sldLayoutId id="2147483945" r:id="rId5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9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39.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39.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39.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4.xml"/><Relationship Id="rId1" Type="http://schemas.openxmlformats.org/officeDocument/2006/relationships/slideLayout" Target="../slideLayouts/slideLayout39.xml"/><Relationship Id="rId4" Type="http://schemas.openxmlformats.org/officeDocument/2006/relationships/image" Target="../media/image20.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7.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244.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28.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0.xml"/><Relationship Id="rId1" Type="http://schemas.openxmlformats.org/officeDocument/2006/relationships/slideLayout" Target="../slideLayouts/slideLayout245.xml"/><Relationship Id="rId4" Type="http://schemas.openxmlformats.org/officeDocument/2006/relationships/image" Target="../media/image24.jfif"/></Relationships>
</file>

<file path=ppt/slides/_rels/slide25.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3.xml"/><Relationship Id="rId1" Type="http://schemas.openxmlformats.org/officeDocument/2006/relationships/slideLayout" Target="../slideLayouts/slideLayout230.xml"/><Relationship Id="rId4" Type="http://schemas.openxmlformats.org/officeDocument/2006/relationships/image" Target="../media/image27.jpg"/></Relationships>
</file>

<file path=ppt/slides/_rels/slide28.xml.rels><?xml version="1.0" encoding="UTF-8" standalone="yes"?>
<Relationships xmlns="http://schemas.openxmlformats.org/package/2006/relationships"><Relationship Id="rId3" Type="http://schemas.openxmlformats.org/officeDocument/2006/relationships/image" Target="../media/image28.jfif"/><Relationship Id="rId2" Type="http://schemas.openxmlformats.org/officeDocument/2006/relationships/notesSlide" Target="../notesSlides/notesSlide24.xml"/><Relationship Id="rId1" Type="http://schemas.openxmlformats.org/officeDocument/2006/relationships/slideLayout" Target="../slideLayouts/slideLayout230.xml"/><Relationship Id="rId4" Type="http://schemas.openxmlformats.org/officeDocument/2006/relationships/image" Target="../media/image29.jfif"/></Relationships>
</file>

<file path=ppt/slides/_rels/slide29.xml.rels><?xml version="1.0" encoding="UTF-8" standalone="yes"?>
<Relationships xmlns="http://schemas.openxmlformats.org/package/2006/relationships"><Relationship Id="rId3" Type="http://schemas.openxmlformats.org/officeDocument/2006/relationships/image" Target="../media/image30.jfif"/><Relationship Id="rId2" Type="http://schemas.openxmlformats.org/officeDocument/2006/relationships/notesSlide" Target="../notesSlides/notesSlide25.xml"/><Relationship Id="rId1" Type="http://schemas.openxmlformats.org/officeDocument/2006/relationships/slideLayout" Target="../slideLayouts/slideLayout236.xml"/><Relationship Id="rId4" Type="http://schemas.openxmlformats.org/officeDocument/2006/relationships/image" Target="../media/image31.jfif"/></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2.jfif"/><Relationship Id="rId2" Type="http://schemas.openxmlformats.org/officeDocument/2006/relationships/notesSlide" Target="../notesSlides/notesSlide26.xml"/><Relationship Id="rId1" Type="http://schemas.openxmlformats.org/officeDocument/2006/relationships/slideLayout" Target="../slideLayouts/slideLayout249.xml"/><Relationship Id="rId4" Type="http://schemas.openxmlformats.org/officeDocument/2006/relationships/image" Target="../media/image33.jfi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8.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16.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5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3" name="Rectangle 2">
            <a:extLst>
              <a:ext uri="{FF2B5EF4-FFF2-40B4-BE49-F238E27FC236}">
                <a16:creationId xmlns:a16="http://schemas.microsoft.com/office/drawing/2014/main" id="{5EA1D2F9-C0BB-40C7-49B3-D38BAC906781}"/>
              </a:ext>
            </a:extLst>
          </p:cNvPr>
          <p:cNvSpPr>
            <a:spLocks noChangeArrowheads="1"/>
          </p:cNvSpPr>
          <p:nvPr/>
        </p:nvSpPr>
        <p:spPr bwMode="auto">
          <a:xfrm>
            <a:off x="4044099" y="393776"/>
            <a:ext cx="4279769"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5875" algn="l"/>
                <a:tab pos="5273675" algn="l"/>
              </a:tabLst>
              <a:defRPr>
                <a:solidFill>
                  <a:schemeClr val="tx1"/>
                </a:solidFill>
                <a:latin typeface="Arial" panose="020B0604020202020204" pitchFamily="34" charset="0"/>
              </a:defRPr>
            </a:lvl1pPr>
            <a:lvl2pPr eaLnBrk="0" fontAlgn="base" hangingPunct="0">
              <a:spcBef>
                <a:spcPct val="0"/>
              </a:spcBef>
              <a:spcAft>
                <a:spcPct val="0"/>
              </a:spcAft>
              <a:tabLst>
                <a:tab pos="15875" algn="l"/>
                <a:tab pos="5273675" algn="l"/>
              </a:tabLst>
              <a:defRPr>
                <a:solidFill>
                  <a:schemeClr val="tx1"/>
                </a:solidFill>
                <a:latin typeface="Arial" panose="020B0604020202020204" pitchFamily="34" charset="0"/>
              </a:defRPr>
            </a:lvl2pPr>
            <a:lvl3pPr eaLnBrk="0" fontAlgn="base" hangingPunct="0">
              <a:spcBef>
                <a:spcPct val="0"/>
              </a:spcBef>
              <a:spcAft>
                <a:spcPct val="0"/>
              </a:spcAft>
              <a:tabLst>
                <a:tab pos="15875" algn="l"/>
                <a:tab pos="5273675" algn="l"/>
              </a:tabLst>
              <a:defRPr>
                <a:solidFill>
                  <a:schemeClr val="tx1"/>
                </a:solidFill>
                <a:latin typeface="Arial" panose="020B0604020202020204" pitchFamily="34" charset="0"/>
              </a:defRPr>
            </a:lvl3pPr>
            <a:lvl4pPr eaLnBrk="0" fontAlgn="base" hangingPunct="0">
              <a:spcBef>
                <a:spcPct val="0"/>
              </a:spcBef>
              <a:spcAft>
                <a:spcPct val="0"/>
              </a:spcAft>
              <a:tabLst>
                <a:tab pos="15875" algn="l"/>
                <a:tab pos="5273675" algn="l"/>
              </a:tabLst>
              <a:defRPr>
                <a:solidFill>
                  <a:schemeClr val="tx1"/>
                </a:solidFill>
                <a:latin typeface="Arial" panose="020B0604020202020204" pitchFamily="34" charset="0"/>
              </a:defRPr>
            </a:lvl4pPr>
            <a:lvl5pPr eaLnBrk="0" fontAlgn="base" hangingPunct="0">
              <a:spcBef>
                <a:spcPct val="0"/>
              </a:spcBef>
              <a:spcAft>
                <a:spcPct val="0"/>
              </a:spcAft>
              <a:tabLst>
                <a:tab pos="15875" algn="l"/>
                <a:tab pos="5273675" algn="l"/>
              </a:tabLst>
              <a:defRPr>
                <a:solidFill>
                  <a:schemeClr val="tx1"/>
                </a:solidFill>
                <a:latin typeface="Arial" panose="020B0604020202020204" pitchFamily="34" charset="0"/>
              </a:defRPr>
            </a:lvl5pPr>
            <a:lvl6pPr eaLnBrk="0" fontAlgn="base" hangingPunct="0">
              <a:spcBef>
                <a:spcPct val="0"/>
              </a:spcBef>
              <a:spcAft>
                <a:spcPct val="0"/>
              </a:spcAft>
              <a:tabLst>
                <a:tab pos="15875" algn="l"/>
                <a:tab pos="5273675" algn="l"/>
              </a:tabLst>
              <a:defRPr>
                <a:solidFill>
                  <a:schemeClr val="tx1"/>
                </a:solidFill>
                <a:latin typeface="Arial" panose="020B0604020202020204" pitchFamily="34" charset="0"/>
              </a:defRPr>
            </a:lvl6pPr>
            <a:lvl7pPr eaLnBrk="0" fontAlgn="base" hangingPunct="0">
              <a:spcBef>
                <a:spcPct val="0"/>
              </a:spcBef>
              <a:spcAft>
                <a:spcPct val="0"/>
              </a:spcAft>
              <a:tabLst>
                <a:tab pos="15875" algn="l"/>
                <a:tab pos="5273675" algn="l"/>
              </a:tabLst>
              <a:defRPr>
                <a:solidFill>
                  <a:schemeClr val="tx1"/>
                </a:solidFill>
                <a:latin typeface="Arial" panose="020B0604020202020204" pitchFamily="34" charset="0"/>
              </a:defRPr>
            </a:lvl7pPr>
            <a:lvl8pPr eaLnBrk="0" fontAlgn="base" hangingPunct="0">
              <a:spcBef>
                <a:spcPct val="0"/>
              </a:spcBef>
              <a:spcAft>
                <a:spcPct val="0"/>
              </a:spcAft>
              <a:tabLst>
                <a:tab pos="15875" algn="l"/>
                <a:tab pos="5273675" algn="l"/>
              </a:tabLst>
              <a:defRPr>
                <a:solidFill>
                  <a:schemeClr val="tx1"/>
                </a:solidFill>
                <a:latin typeface="Arial" panose="020B0604020202020204" pitchFamily="34" charset="0"/>
              </a:defRPr>
            </a:lvl8pPr>
            <a:lvl9pPr eaLnBrk="0" fontAlgn="base" hangingPunct="0">
              <a:spcBef>
                <a:spcPct val="0"/>
              </a:spcBef>
              <a:spcAft>
                <a:spcPct val="0"/>
              </a:spcAft>
              <a:tabLst>
                <a:tab pos="15875" algn="l"/>
                <a:tab pos="5273675"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5875" algn="l"/>
                <a:tab pos="5273675" algn="l"/>
              </a:tabLst>
            </a:pPr>
            <a:r>
              <a:rPr kumimoji="0" lang="en-US" altLang="en-US" sz="2000" b="1"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rPr>
              <a:t>An-Najah National University</a:t>
            </a:r>
            <a:endParaRPr kumimoji="0" lang="en-US" altLang="en-US"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5875" algn="l"/>
                <a:tab pos="5273675" algn="l"/>
              </a:tabLst>
            </a:pPr>
            <a:endParaRPr kumimoji="0" lang="en-US" altLang="en-U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11D7A03F-7CDD-C639-8947-1F5CDA96F93C}"/>
              </a:ext>
            </a:extLst>
          </p:cNvPr>
          <p:cNvSpPr txBox="1"/>
          <p:nvPr/>
        </p:nvSpPr>
        <p:spPr>
          <a:xfrm>
            <a:off x="2447826" y="2492153"/>
            <a:ext cx="6730738" cy="707886"/>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rPr>
              <a:t>Engineering Faculty</a:t>
            </a:r>
            <a:endParaRPr kumimoji="0" lang="en-US" altLang="en-US"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rPr>
              <a:t>Civil Engineering Department</a:t>
            </a:r>
            <a:endParaRPr kumimoji="0" lang="en-US" altLang="en-US"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85A91443-93E6-2C62-93C7-5B5721FED0A5}"/>
              </a:ext>
            </a:extLst>
          </p:cNvPr>
          <p:cNvSpPr txBox="1"/>
          <p:nvPr/>
        </p:nvSpPr>
        <p:spPr>
          <a:xfrm>
            <a:off x="1604912" y="3283602"/>
            <a:ext cx="9158142" cy="530594"/>
          </a:xfrm>
          <a:prstGeom prst="rect">
            <a:avLst/>
          </a:prstGeom>
          <a:noFill/>
        </p:spPr>
        <p:txBody>
          <a:bodyPr wrap="square">
            <a:spAutoFit/>
          </a:bodyPr>
          <a:lstStyle/>
          <a:p>
            <a:pPr marL="0" marR="0" algn="ctr">
              <a:lnSpc>
                <a:spcPct val="107000"/>
              </a:lnSpc>
              <a:spcBef>
                <a:spcPts val="0"/>
              </a:spcBef>
              <a:spcAft>
                <a:spcPts val="800"/>
              </a:spcAft>
            </a:pPr>
            <a:r>
              <a:rPr lang="en-US" sz="2800" b="1" kern="100" dirty="0">
                <a:effectLst/>
                <a:latin typeface="Calibri" panose="020F0502020204030204" pitchFamily="34" charset="0"/>
                <a:ea typeface="Calibri" panose="020F0502020204030204" pitchFamily="34" charset="0"/>
                <a:cs typeface="Calibri" panose="020F0502020204030204" pitchFamily="34" charset="0"/>
              </a:rPr>
              <a:t>Design of Mechanically Stabilized Earth Retaining Walls</a:t>
            </a:r>
            <a:endParaRPr lang="en-US" sz="2800" kern="1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9076BD52-B9F1-E3B7-4F2B-DF5CAB77CF25}"/>
              </a:ext>
            </a:extLst>
          </p:cNvPr>
          <p:cNvSpPr txBox="1"/>
          <p:nvPr/>
        </p:nvSpPr>
        <p:spPr>
          <a:xfrm>
            <a:off x="2711777" y="3767463"/>
            <a:ext cx="6202836" cy="405367"/>
          </a:xfrm>
          <a:prstGeom prst="rect">
            <a:avLst/>
          </a:prstGeom>
          <a:noFill/>
        </p:spPr>
        <p:txBody>
          <a:bodyPr wrap="square">
            <a:spAutoFit/>
          </a:bodyPr>
          <a:lstStyle/>
          <a:p>
            <a:pPr marL="0" marR="0" algn="ctr">
              <a:lnSpc>
                <a:spcPct val="107000"/>
              </a:lnSpc>
              <a:spcBef>
                <a:spcPts val="0"/>
              </a:spcBef>
              <a:spcAft>
                <a:spcPts val="800"/>
              </a:spcAft>
            </a:pPr>
            <a:r>
              <a:rPr lang="en-US" sz="2000" b="1"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Graduation Project - Part One</a:t>
            </a:r>
            <a:endParaRPr lang="en-US" sz="2000" kern="1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98DC0900-75DB-F594-43A6-EA7FA1A6EF7F}"/>
              </a:ext>
            </a:extLst>
          </p:cNvPr>
          <p:cNvSpPr txBox="1"/>
          <p:nvPr/>
        </p:nvSpPr>
        <p:spPr>
          <a:xfrm>
            <a:off x="2630213" y="4335199"/>
            <a:ext cx="6202836" cy="1171988"/>
          </a:xfrm>
          <a:prstGeom prst="rect">
            <a:avLst/>
          </a:prstGeom>
          <a:noFill/>
        </p:spPr>
        <p:txBody>
          <a:bodyPr wrap="square">
            <a:spAutoFit/>
          </a:bodyPr>
          <a:lstStyle/>
          <a:p>
            <a:pPr marL="0" marR="0" algn="ctr">
              <a:lnSpc>
                <a:spcPct val="107000"/>
              </a:lnSpc>
              <a:spcBef>
                <a:spcPts val="0"/>
              </a:spcBef>
              <a:spcAft>
                <a:spcPts val="800"/>
              </a:spcAft>
            </a:pPr>
            <a:r>
              <a:rPr lang="en-US" b="1" u="sng"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Prepared by:</a:t>
            </a: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800"/>
              </a:spcAft>
            </a:pPr>
            <a:r>
              <a:rPr lang="en-US"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Omar </a:t>
            </a:r>
            <a:r>
              <a:rPr lang="en-US" kern="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Hindia</a:t>
            </a:r>
            <a:r>
              <a:rPr lang="en-US"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(11924081)             Yazan Ghanim (11925105)</a:t>
            </a: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800"/>
              </a:spcAft>
            </a:pPr>
            <a:r>
              <a:rPr lang="en-US"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Qassim </a:t>
            </a:r>
            <a:r>
              <a:rPr lang="en-US" kern="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dababseh</a:t>
            </a:r>
            <a:r>
              <a:rPr lang="en-US"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(11927489)     Mohamad </a:t>
            </a:r>
            <a:r>
              <a:rPr lang="en-US" kern="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jabareen</a:t>
            </a:r>
            <a:r>
              <a:rPr lang="en-US"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(11925003)</a:t>
            </a:r>
            <a:endParaRPr lang="en-US" kern="1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E2E9EB98-7F10-3A1C-3564-A52FD0118D74}"/>
              </a:ext>
            </a:extLst>
          </p:cNvPr>
          <p:cNvSpPr txBox="1"/>
          <p:nvPr/>
        </p:nvSpPr>
        <p:spPr>
          <a:xfrm>
            <a:off x="2711777" y="5622823"/>
            <a:ext cx="6202836" cy="405367"/>
          </a:xfrm>
          <a:prstGeom prst="rect">
            <a:avLst/>
          </a:prstGeom>
          <a:noFill/>
        </p:spPr>
        <p:txBody>
          <a:bodyPr wrap="square">
            <a:spAutoFit/>
          </a:bodyPr>
          <a:lstStyle/>
          <a:p>
            <a:pPr marL="0" marR="0" algn="ctr">
              <a:lnSpc>
                <a:spcPct val="107000"/>
              </a:lnSpc>
              <a:spcBef>
                <a:spcPts val="0"/>
              </a:spcBef>
              <a:spcAft>
                <a:spcPts val="800"/>
              </a:spcAft>
            </a:pPr>
            <a:r>
              <a:rPr lang="en-US" sz="2000" b="1" u="sng"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Submitted to:</a:t>
            </a:r>
            <a:r>
              <a:rPr lang="en-US" sz="20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Dr. </a:t>
            </a:r>
            <a:r>
              <a:rPr lang="en-US" sz="2000" kern="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Isam</a:t>
            </a:r>
            <a:r>
              <a:rPr lang="en-US" sz="20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2000" kern="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Jardaneh</a:t>
            </a:r>
            <a:endParaRPr lang="en-US" sz="2000" kern="100" dirty="0">
              <a:effectLst/>
              <a:latin typeface="Calibri" panose="020F0502020204030204" pitchFamily="34" charset="0"/>
              <a:ea typeface="Calibri" panose="020F0502020204030204" pitchFamily="34" charset="0"/>
              <a:cs typeface="Calibri" panose="020F0502020204030204" pitchFamily="34" charset="0"/>
            </a:endParaRPr>
          </a:p>
        </p:txBody>
      </p:sp>
      <p:pic>
        <p:nvPicPr>
          <p:cNvPr id="16" name="Picture 15">
            <a:extLst>
              <a:ext uri="{FF2B5EF4-FFF2-40B4-BE49-F238E27FC236}">
                <a16:creationId xmlns:a16="http://schemas.microsoft.com/office/drawing/2014/main" id="{F90F41FA-4492-F730-AB38-B834080EDCE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21061" y="838759"/>
            <a:ext cx="1621141" cy="160204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648171" y="1602931"/>
            <a:ext cx="3528564" cy="1015663"/>
          </a:xfrm>
          <a:prstGeom prst="rect">
            <a:avLst/>
          </a:prstGeom>
          <a:noFill/>
        </p:spPr>
        <p:txBody>
          <a:bodyPr wrap="square" rtlCol="0">
            <a:spAutoFit/>
          </a:bodyPr>
          <a:lstStyle/>
          <a:p>
            <a:pPr>
              <a:buClr>
                <a:srgbClr val="000000"/>
              </a:buClr>
              <a:buFont typeface="Arial"/>
              <a:buNone/>
            </a:pPr>
            <a:r>
              <a:rPr lang="en-US" sz="20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rPr>
              <a:t>This type of remedial walls is used when the area is limited or the thin wall is required.</a:t>
            </a:r>
          </a:p>
        </p:txBody>
      </p:sp>
      <p:sp>
        <p:nvSpPr>
          <p:cNvPr id="4" name="مربع نص 3"/>
          <p:cNvSpPr txBox="1"/>
          <p:nvPr/>
        </p:nvSpPr>
        <p:spPr>
          <a:xfrm>
            <a:off x="7084784" y="1584452"/>
            <a:ext cx="3383623" cy="1323439"/>
          </a:xfrm>
          <a:prstGeom prst="rect">
            <a:avLst/>
          </a:prstGeom>
          <a:noFill/>
        </p:spPr>
        <p:txBody>
          <a:bodyPr wrap="square" rtlCol="0">
            <a:spAutoFit/>
          </a:bodyPr>
          <a:lstStyle/>
          <a:p>
            <a:pPr>
              <a:buClr>
                <a:srgbClr val="000000"/>
              </a:buClr>
              <a:buFont typeface="Arial"/>
              <a:buNone/>
            </a:pPr>
            <a:r>
              <a:rPr lang="en-US" sz="20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rPr>
              <a:t>Crib walls are a form of </a:t>
            </a:r>
            <a:r>
              <a:rPr lang="" sz="20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rPr>
              <a:t>gravity</a:t>
            </a:r>
            <a:r>
              <a:rPr lang="en-US" sz="20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rPr>
              <a:t> wall, It is made of interlocking boxes made of wood or pre -casting concrete</a:t>
            </a:r>
            <a:r>
              <a:rPr lang="" sz="20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rPr>
              <a:t>.</a:t>
            </a:r>
            <a:endParaRPr lang="en-US" sz="20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p:txBody>
      </p:sp>
      <p:pic>
        <p:nvPicPr>
          <p:cNvPr id="6" name="صورة 5"/>
          <p:cNvPicPr>
            <a:picLocks noChangeAspect="1"/>
          </p:cNvPicPr>
          <p:nvPr/>
        </p:nvPicPr>
        <p:blipFill>
          <a:blip r:embed="rId2"/>
          <a:stretch>
            <a:fillRect/>
          </a:stretch>
        </p:blipFill>
        <p:spPr>
          <a:xfrm>
            <a:off x="7084784" y="3429000"/>
            <a:ext cx="3698000" cy="2980431"/>
          </a:xfrm>
          <a:prstGeom prst="rect">
            <a:avLst/>
          </a:prstGeom>
        </p:spPr>
      </p:pic>
      <p:sp>
        <p:nvSpPr>
          <p:cNvPr id="8" name="TextBox 7">
            <a:extLst>
              <a:ext uri="{FF2B5EF4-FFF2-40B4-BE49-F238E27FC236}">
                <a16:creationId xmlns:a16="http://schemas.microsoft.com/office/drawing/2014/main" id="{F13A2387-8D18-2163-C474-E636C28CD151}"/>
              </a:ext>
            </a:extLst>
          </p:cNvPr>
          <p:cNvSpPr txBox="1"/>
          <p:nvPr/>
        </p:nvSpPr>
        <p:spPr>
          <a:xfrm>
            <a:off x="6248400" y="3150124"/>
            <a:ext cx="184731" cy="369332"/>
          </a:xfrm>
          <a:prstGeom prst="rect">
            <a:avLst/>
          </a:prstGeom>
          <a:noFill/>
        </p:spPr>
        <p:txBody>
          <a:bodyPr wrap="none" rtlCol="0">
            <a:spAutoFit/>
          </a:bodyPr>
          <a:lstStyle/>
          <a:p>
            <a:endParaRPr lang="en-US" dirty="0"/>
          </a:p>
        </p:txBody>
      </p:sp>
      <p:sp>
        <p:nvSpPr>
          <p:cNvPr id="9" name="TextBox 8">
            <a:extLst>
              <a:ext uri="{FF2B5EF4-FFF2-40B4-BE49-F238E27FC236}">
                <a16:creationId xmlns:a16="http://schemas.microsoft.com/office/drawing/2014/main" id="{547CB737-9B23-F234-030A-C2A01AC1B6C5}"/>
              </a:ext>
            </a:extLst>
          </p:cNvPr>
          <p:cNvSpPr txBox="1"/>
          <p:nvPr/>
        </p:nvSpPr>
        <p:spPr>
          <a:xfrm>
            <a:off x="648171" y="810869"/>
            <a:ext cx="4661597" cy="584775"/>
          </a:xfrm>
          <a:prstGeom prst="rect">
            <a:avLst/>
          </a:prstGeom>
          <a:noFill/>
        </p:spPr>
        <p:txBody>
          <a:bodyPr wrap="none" rtlCol="0">
            <a:spAutoFit/>
          </a:bodyPr>
          <a:lstStyle/>
          <a:p>
            <a:r>
              <a:rPr lang="en-US" sz="3200" b="1" u="sng" dirty="0">
                <a:latin typeface="Calibri" panose="020F0502020204030204" pitchFamily="34" charset="0"/>
                <a:ea typeface="Calibri" panose="020F0502020204030204" pitchFamily="34" charset="0"/>
                <a:cs typeface="Calibri" panose="020F0502020204030204" pitchFamily="34" charset="0"/>
              </a:rPr>
              <a:t>Anchored Retaining Walls:</a:t>
            </a:r>
            <a:endParaRPr lang="en-US" sz="3200" dirty="0">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71D0B15E-6851-BEFD-8C86-B27D8A65E531}"/>
              </a:ext>
            </a:extLst>
          </p:cNvPr>
          <p:cNvSpPr txBox="1"/>
          <p:nvPr/>
        </p:nvSpPr>
        <p:spPr>
          <a:xfrm>
            <a:off x="7084784" y="810869"/>
            <a:ext cx="3698000" cy="584775"/>
          </a:xfrm>
          <a:prstGeom prst="rect">
            <a:avLst/>
          </a:prstGeom>
          <a:noFill/>
        </p:spPr>
        <p:txBody>
          <a:bodyPr wrap="none" rtlCol="0">
            <a:spAutoFit/>
          </a:bodyPr>
          <a:lstStyle/>
          <a:p>
            <a:r>
              <a:rPr lang="en-US" sz="3200" b="1" u="sng" dirty="0">
                <a:latin typeface="Calibri" panose="020F0502020204030204" pitchFamily="34" charset="0"/>
                <a:ea typeface="Calibri" panose="020F0502020204030204" pitchFamily="34" charset="0"/>
                <a:cs typeface="Calibri" panose="020F0502020204030204" pitchFamily="34" charset="0"/>
              </a:rPr>
              <a:t>Crib Retaining Walls:</a:t>
            </a:r>
          </a:p>
        </p:txBody>
      </p:sp>
      <p:pic>
        <p:nvPicPr>
          <p:cNvPr id="11" name="صورة 10"/>
          <p:cNvPicPr>
            <a:picLocks noChangeAspect="1"/>
          </p:cNvPicPr>
          <p:nvPr/>
        </p:nvPicPr>
        <p:blipFill>
          <a:blip r:embed="rId3"/>
          <a:stretch>
            <a:fillRect/>
          </a:stretch>
        </p:blipFill>
        <p:spPr>
          <a:xfrm>
            <a:off x="850307" y="2743293"/>
            <a:ext cx="4257324" cy="3666138"/>
          </a:xfrm>
          <a:prstGeom prst="rect">
            <a:avLst/>
          </a:prstGeom>
        </p:spPr>
      </p:pic>
    </p:spTree>
    <p:extLst>
      <p:ext uri="{BB962C8B-B14F-4D97-AF65-F5344CB8AC3E}">
        <p14:creationId xmlns:p14="http://schemas.microsoft.com/office/powerpoint/2010/main" val="18083565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95"/>
        <p:cNvGrpSpPr/>
        <p:nvPr/>
      </p:nvGrpSpPr>
      <p:grpSpPr>
        <a:xfrm>
          <a:off x="0" y="0"/>
          <a:ext cx="0" cy="0"/>
          <a:chOff x="0" y="0"/>
          <a:chExt cx="0" cy="0"/>
        </a:xfrm>
      </p:grpSpPr>
      <p:sp>
        <p:nvSpPr>
          <p:cNvPr id="3" name="Title 2">
            <a:extLst>
              <a:ext uri="{FF2B5EF4-FFF2-40B4-BE49-F238E27FC236}">
                <a16:creationId xmlns:a16="http://schemas.microsoft.com/office/drawing/2014/main" id="{585304AC-2F45-9C2A-B9B1-EED700B2359F}"/>
              </a:ext>
            </a:extLst>
          </p:cNvPr>
          <p:cNvSpPr>
            <a:spLocks noGrp="1"/>
          </p:cNvSpPr>
          <p:nvPr>
            <p:ph type="title"/>
          </p:nvPr>
        </p:nvSpPr>
        <p:spPr>
          <a:xfrm>
            <a:off x="1082943" y="1397262"/>
            <a:ext cx="10290000" cy="4063475"/>
          </a:xfrm>
        </p:spPr>
        <p:txBody>
          <a:bodyPr/>
          <a:lstStyle/>
          <a:p>
            <a:pPr marL="0" marR="0">
              <a:lnSpc>
                <a:spcPct val="150000"/>
              </a:lnSpc>
              <a:spcBef>
                <a:spcPts val="0"/>
              </a:spcBef>
              <a:spcAft>
                <a:spcPts val="800"/>
              </a:spcAft>
            </a:pPr>
            <a:r>
              <a:rPr lang="en-US" sz="6000" b="1" kern="100" dirty="0">
                <a:effectLst/>
                <a:latin typeface="Times New Roman" panose="02020603050405020304" pitchFamily="18" charset="0"/>
                <a:ea typeface="Calibri" panose="020F0502020204030204" pitchFamily="34" charset="0"/>
                <a:cs typeface="Arial" panose="020B0604020202020204" pitchFamily="34" charset="0"/>
              </a:rPr>
              <a:t>Chapter Three</a:t>
            </a:r>
            <a:br>
              <a:rPr lang="en-US" sz="6000" kern="100" dirty="0">
                <a:effectLst/>
                <a:latin typeface="Calibri" panose="020F0502020204030204" pitchFamily="34" charset="0"/>
                <a:ea typeface="Calibri" panose="020F0502020204030204" pitchFamily="34" charset="0"/>
                <a:cs typeface="Arial" panose="020B0604020202020204" pitchFamily="34" charset="0"/>
              </a:rPr>
            </a:br>
            <a:r>
              <a:rPr lang="en-US" sz="6000" b="1" kern="100" dirty="0">
                <a:effectLst/>
                <a:latin typeface="Times New Roman" panose="02020603050405020304" pitchFamily="18" charset="0"/>
                <a:ea typeface="Calibri" panose="020F0502020204030204" pitchFamily="34" charset="0"/>
                <a:cs typeface="Arial" panose="020B0604020202020204" pitchFamily="34" charset="0"/>
              </a:rPr>
              <a:t>Review of Soil Reinforcement</a:t>
            </a:r>
            <a:br>
              <a:rPr lang="en-US" sz="1800" kern="100" dirty="0">
                <a:effectLst/>
                <a:latin typeface="Calibri" panose="020F0502020204030204" pitchFamily="34" charset="0"/>
                <a:ea typeface="Calibri" panose="020F0502020204030204" pitchFamily="34" charset="0"/>
                <a:cs typeface="Arial" panose="020B0604020202020204" pitchFamily="34" charset="0"/>
              </a:rPr>
            </a:b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3" name="Title 2">
            <a:extLst>
              <a:ext uri="{FF2B5EF4-FFF2-40B4-BE49-F238E27FC236}">
                <a16:creationId xmlns:a16="http://schemas.microsoft.com/office/drawing/2014/main" id="{C18FB9B1-AA2A-3185-067B-1AB8B7DA8F8D}"/>
              </a:ext>
            </a:extLst>
          </p:cNvPr>
          <p:cNvSpPr>
            <a:spLocks noGrp="1"/>
          </p:cNvSpPr>
          <p:nvPr>
            <p:ph type="ctrTitle"/>
          </p:nvPr>
        </p:nvSpPr>
        <p:spPr>
          <a:xfrm>
            <a:off x="1132077" y="1240319"/>
            <a:ext cx="9418800" cy="961032"/>
          </a:xfrm>
        </p:spPr>
        <p:txBody>
          <a:bodyPr/>
          <a:lstStyle/>
          <a:p>
            <a:pPr algn="l"/>
            <a:r>
              <a:rPr lang="en-US" sz="4400" b="1" dirty="0">
                <a:latin typeface="Calibri" panose="020F0502020204030204" pitchFamily="34" charset="0"/>
                <a:ea typeface="Calibri" panose="020F0502020204030204" pitchFamily="34" charset="0"/>
                <a:cs typeface="Calibri" panose="020F0502020204030204" pitchFamily="34" charset="0"/>
              </a:rPr>
              <a:t>Introduction</a:t>
            </a:r>
          </a:p>
        </p:txBody>
      </p:sp>
      <p:sp>
        <p:nvSpPr>
          <p:cNvPr id="5" name="Subtitle 4">
            <a:extLst>
              <a:ext uri="{FF2B5EF4-FFF2-40B4-BE49-F238E27FC236}">
                <a16:creationId xmlns:a16="http://schemas.microsoft.com/office/drawing/2014/main" id="{FB44AD4F-CE5F-FF0F-E6CD-6ABA1FDF94CC}"/>
              </a:ext>
            </a:extLst>
          </p:cNvPr>
          <p:cNvSpPr>
            <a:spLocks noGrp="1"/>
          </p:cNvSpPr>
          <p:nvPr>
            <p:ph type="subTitle" idx="1"/>
          </p:nvPr>
        </p:nvSpPr>
        <p:spPr>
          <a:xfrm>
            <a:off x="1132077" y="2201351"/>
            <a:ext cx="9747340" cy="3110846"/>
          </a:xfrm>
        </p:spPr>
        <p:txBody>
          <a:bodyPr/>
          <a:lstStyle/>
          <a:p>
            <a:pPr algn="l"/>
            <a:r>
              <a:rPr lang="en-US" sz="2400" dirty="0">
                <a:latin typeface="Calibri" panose="020F0502020204030204" pitchFamily="34" charset="0"/>
                <a:ea typeface="Calibri" panose="020F0502020204030204" pitchFamily="34" charset="0"/>
                <a:cs typeface="Calibri" panose="020F0502020204030204" pitchFamily="34" charset="0"/>
              </a:rPr>
              <a:t>This chapter talks about soil reinforcement, which is a method used to strengthen the soil and increase its bearing capacity.</a:t>
            </a:r>
          </a:p>
          <a:p>
            <a:pPr algn="l"/>
            <a:endParaRPr lang="en-US" sz="2000" dirty="0">
              <a:latin typeface="Calibri" panose="020F0502020204030204" pitchFamily="34" charset="0"/>
              <a:ea typeface="Calibri" panose="020F0502020204030204" pitchFamily="34" charset="0"/>
              <a:cs typeface="Calibri" panose="020F0502020204030204" pitchFamily="34" charset="0"/>
            </a:endParaRPr>
          </a:p>
          <a:p>
            <a:pPr algn="l"/>
            <a:endParaRPr lang="en-US" sz="2000" dirty="0">
              <a:latin typeface="Calibri" panose="020F0502020204030204" pitchFamily="34" charset="0"/>
              <a:ea typeface="Calibri" panose="020F0502020204030204" pitchFamily="34" charset="0"/>
              <a:cs typeface="Calibri" panose="020F0502020204030204" pitchFamily="34" charset="0"/>
            </a:endParaRPr>
          </a:p>
          <a:p>
            <a:pPr algn="l"/>
            <a:endParaRPr lang="en-US" sz="2000" dirty="0">
              <a:latin typeface="Calibri" panose="020F0502020204030204" pitchFamily="34" charset="0"/>
              <a:ea typeface="Calibri" panose="020F0502020204030204" pitchFamily="34" charset="0"/>
              <a:cs typeface="Calibri" panose="020F0502020204030204" pitchFamily="34" charset="0"/>
            </a:endParaRPr>
          </a:p>
          <a:p>
            <a:pPr algn="l"/>
            <a:endParaRPr lang="en-US" sz="2000" dirty="0">
              <a:latin typeface="Calibri" panose="020F0502020204030204" pitchFamily="34" charset="0"/>
              <a:ea typeface="Calibri" panose="020F0502020204030204" pitchFamily="34" charset="0"/>
              <a:cs typeface="Calibri" panose="020F0502020204030204" pitchFamily="34" charset="0"/>
            </a:endParaRPr>
          </a:p>
          <a:p>
            <a:pPr algn="l"/>
            <a:endParaRPr lang="en-US" sz="2000" dirty="0">
              <a:latin typeface="Calibri" panose="020F0502020204030204" pitchFamily="34" charset="0"/>
              <a:ea typeface="Calibri" panose="020F0502020204030204" pitchFamily="34" charset="0"/>
              <a:cs typeface="Calibri" panose="020F0502020204030204" pitchFamily="34" charset="0"/>
            </a:endParaRPr>
          </a:p>
          <a:p>
            <a:pPr algn="l"/>
            <a:endParaRPr lang="en-US" sz="2000" dirty="0">
              <a:latin typeface="Calibri" panose="020F0502020204030204" pitchFamily="34" charset="0"/>
              <a:ea typeface="Calibri" panose="020F0502020204030204" pitchFamily="34" charset="0"/>
              <a:cs typeface="Calibri" panose="020F0502020204030204" pitchFamily="34" charset="0"/>
            </a:endParaRPr>
          </a:p>
          <a:p>
            <a:pPr algn="l"/>
            <a:endParaRPr lang="en-US" sz="2000" dirty="0">
              <a:latin typeface="Calibri" panose="020F0502020204030204" pitchFamily="34" charset="0"/>
              <a:ea typeface="Calibri" panose="020F0502020204030204" pitchFamily="34" charset="0"/>
              <a:cs typeface="Calibri" panose="020F0502020204030204" pitchFamily="34" charset="0"/>
            </a:endParaRPr>
          </a:p>
        </p:txBody>
      </p:sp>
      <p:pic>
        <p:nvPicPr>
          <p:cNvPr id="6" name="Picture 5">
            <a:extLst>
              <a:ext uri="{FF2B5EF4-FFF2-40B4-BE49-F238E27FC236}">
                <a16:creationId xmlns:a16="http://schemas.microsoft.com/office/drawing/2014/main" id="{555B071A-4795-C6B6-B18A-E2C25FDEFF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6601" y="3429000"/>
            <a:ext cx="3550084" cy="2726961"/>
          </a:xfrm>
          <a:prstGeom prst="rect">
            <a:avLst/>
          </a:prstGeom>
        </p:spPr>
      </p:pic>
      <p:pic>
        <p:nvPicPr>
          <p:cNvPr id="7" name="Picture 6">
            <a:extLst>
              <a:ext uri="{FF2B5EF4-FFF2-40B4-BE49-F238E27FC236}">
                <a16:creationId xmlns:a16="http://schemas.microsoft.com/office/drawing/2014/main" id="{98774A84-332F-8063-798C-6C2422BF609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99631" y="3429000"/>
            <a:ext cx="3773947" cy="2726961"/>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60"/>
          <p:cNvSpPr txBox="1">
            <a:spLocks noGrp="1"/>
          </p:cNvSpPr>
          <p:nvPr>
            <p:ph type="title"/>
          </p:nvPr>
        </p:nvSpPr>
        <p:spPr>
          <a:xfrm>
            <a:off x="950966" y="593367"/>
            <a:ext cx="8722687" cy="763600"/>
          </a:xfrm>
          <a:prstGeom prst="rect">
            <a:avLst/>
          </a:prstGeom>
        </p:spPr>
        <p:txBody>
          <a:bodyPr spcFirstLastPara="1" wrap="square" lIns="121900" tIns="121900" rIns="121900" bIns="121900" anchor="t" anchorCtr="0">
            <a:noAutofit/>
          </a:bodyPr>
          <a:lstStyle/>
          <a:p>
            <a:r>
              <a:rPr lang="en-US" sz="4400" b="1" dirty="0">
                <a:latin typeface="Calibri" panose="020F0502020204030204" pitchFamily="34" charset="0"/>
                <a:ea typeface="Calibri" panose="020F0502020204030204" pitchFamily="34" charset="0"/>
                <a:cs typeface="Calibri" panose="020F0502020204030204" pitchFamily="34" charset="0"/>
              </a:rPr>
              <a:t>Types of Soil Reinforcement </a:t>
            </a:r>
            <a:endParaRPr sz="4400" dirty="0">
              <a:latin typeface="Calibri" panose="020F0502020204030204" pitchFamily="34" charset="0"/>
              <a:ea typeface="Calibri" panose="020F0502020204030204" pitchFamily="34" charset="0"/>
              <a:cs typeface="Calibri" panose="020F0502020204030204" pitchFamily="34" charset="0"/>
            </a:endParaRPr>
          </a:p>
        </p:txBody>
      </p:sp>
      <p:sp>
        <p:nvSpPr>
          <p:cNvPr id="489" name="Google Shape;489;p60"/>
          <p:cNvSpPr txBox="1">
            <a:spLocks noGrp="1"/>
          </p:cNvSpPr>
          <p:nvPr>
            <p:ph type="body" idx="1"/>
          </p:nvPr>
        </p:nvSpPr>
        <p:spPr>
          <a:xfrm>
            <a:off x="950965" y="1555831"/>
            <a:ext cx="10290000" cy="4394400"/>
          </a:xfrm>
          <a:prstGeom prst="rect">
            <a:avLst/>
          </a:prstGeom>
        </p:spPr>
        <p:txBody>
          <a:bodyPr spcFirstLastPara="1" wrap="square" lIns="121900" tIns="121900" rIns="121900" bIns="121900" anchor="t" anchorCtr="0">
            <a:noAutofit/>
          </a:bodyPr>
          <a:lstStyle/>
          <a:p>
            <a:pPr marL="0" indent="0">
              <a:buSzPts val="1100"/>
              <a:buNone/>
            </a:pPr>
            <a:r>
              <a:rPr lang="en-US" sz="3200" b="1" u="sng" kern="100" dirty="0">
                <a:latin typeface="Calibri" panose="020F0502020204030204" pitchFamily="34" charset="0"/>
                <a:ea typeface="Calibri" panose="020F0502020204030204" pitchFamily="34" charset="0"/>
                <a:cs typeface="Calibri" panose="020F0502020204030204" pitchFamily="34" charset="0"/>
              </a:rPr>
              <a:t>Strip Reinforcement:</a:t>
            </a:r>
          </a:p>
          <a:p>
            <a:pPr marL="0" indent="0">
              <a:buSzPts val="1100"/>
              <a:buNone/>
            </a:pPr>
            <a:endParaRPr lang="en-US" sz="3200" b="1" u="sng" kern="100" dirty="0">
              <a:latin typeface="Calibri" panose="020F0502020204030204" pitchFamily="34" charset="0"/>
              <a:ea typeface="Calibri" panose="020F0502020204030204" pitchFamily="34" charset="0"/>
              <a:cs typeface="Calibri" panose="020F0502020204030204" pitchFamily="34" charset="0"/>
            </a:endParaRPr>
          </a:p>
          <a:p>
            <a:pPr marL="0" indent="0">
              <a:buSzPts val="1100"/>
              <a:buNone/>
            </a:pPr>
            <a:r>
              <a:rPr lang="en-US" sz="2400" kern="100" dirty="0">
                <a:latin typeface="Calibri" panose="020F0502020204030204" pitchFamily="34" charset="0"/>
                <a:ea typeface="Calibri" panose="020F0502020204030204" pitchFamily="34" charset="0"/>
                <a:cs typeface="Calibri" panose="020F0502020204030204" pitchFamily="34" charset="0"/>
              </a:rPr>
              <a:t>Strips are the flexible linear elements. Their breadth is greater than their thickness</a:t>
            </a:r>
            <a:r>
              <a:rPr lang="en-US" sz="2000" kern="100" dirty="0">
                <a:latin typeface="Calibri" panose="020F0502020204030204" pitchFamily="34" charset="0"/>
                <a:ea typeface="Calibri" panose="020F0502020204030204" pitchFamily="34" charset="0"/>
                <a:cs typeface="Calibri" panose="020F0502020204030204" pitchFamily="34" charset="0"/>
              </a:rPr>
              <a:t>.</a:t>
            </a:r>
          </a:p>
          <a:p>
            <a:pPr marL="0" indent="0">
              <a:buSzPts val="1100"/>
              <a:buNone/>
            </a:pPr>
            <a:endParaRPr lang="en-US" sz="2667" kern="100" dirty="0">
              <a:latin typeface="Calibri" panose="020F0502020204030204" pitchFamily="34" charset="0"/>
              <a:ea typeface="Calibri" panose="020F0502020204030204" pitchFamily="34" charset="0"/>
              <a:cs typeface="Calibri" panose="020F0502020204030204" pitchFamily="34" charset="0"/>
            </a:endParaRPr>
          </a:p>
          <a:p>
            <a:pPr marL="0" indent="0">
              <a:buSzPts val="1100"/>
              <a:buNone/>
            </a:pPr>
            <a:endParaRPr lang="en-US" sz="3200" kern="100" dirty="0">
              <a:latin typeface="Calibri" panose="020F0502020204030204" pitchFamily="34" charset="0"/>
              <a:ea typeface="Calibri" panose="020F0502020204030204" pitchFamily="34" charset="0"/>
              <a:cs typeface="Calibri" panose="020F0502020204030204" pitchFamily="34" charset="0"/>
            </a:endParaRPr>
          </a:p>
          <a:p>
            <a:pPr marL="304792" indent="-304792">
              <a:buSzPts val="1100"/>
              <a:buFont typeface="+mj-lt"/>
              <a:buAutoNum type="arabicPeriod"/>
            </a:pPr>
            <a:endParaRPr dirty="0">
              <a:latin typeface="Calibri" panose="020F0502020204030204" pitchFamily="34" charset="0"/>
              <a:ea typeface="Calibri" panose="020F0502020204030204" pitchFamily="34" charset="0"/>
              <a:cs typeface="Calibri" panose="020F0502020204030204" pitchFamily="34" charset="0"/>
            </a:endParaRPr>
          </a:p>
        </p:txBody>
      </p:sp>
      <p:pic>
        <p:nvPicPr>
          <p:cNvPr id="2" name="Picture 1">
            <a:extLst>
              <a:ext uri="{FF2B5EF4-FFF2-40B4-BE49-F238E27FC236}">
                <a16:creationId xmlns:a16="http://schemas.microsoft.com/office/drawing/2014/main" id="{834D97FE-50E1-07B2-A564-A1E0BF7FAD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0965" y="3429000"/>
            <a:ext cx="5766216" cy="2835634"/>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93"/>
        <p:cNvGrpSpPr/>
        <p:nvPr/>
      </p:nvGrpSpPr>
      <p:grpSpPr>
        <a:xfrm>
          <a:off x="0" y="0"/>
          <a:ext cx="0" cy="0"/>
          <a:chOff x="0" y="0"/>
          <a:chExt cx="0" cy="0"/>
        </a:xfrm>
      </p:grpSpPr>
      <p:sp>
        <p:nvSpPr>
          <p:cNvPr id="30" name="Title 29">
            <a:extLst>
              <a:ext uri="{FF2B5EF4-FFF2-40B4-BE49-F238E27FC236}">
                <a16:creationId xmlns:a16="http://schemas.microsoft.com/office/drawing/2014/main" id="{8F0651D7-4FBE-5062-E46A-72CF1055808B}"/>
              </a:ext>
            </a:extLst>
          </p:cNvPr>
          <p:cNvSpPr>
            <a:spLocks noGrp="1"/>
          </p:cNvSpPr>
          <p:nvPr>
            <p:ph type="title"/>
          </p:nvPr>
        </p:nvSpPr>
        <p:spPr>
          <a:xfrm>
            <a:off x="950967" y="593367"/>
            <a:ext cx="10290000" cy="5382712"/>
          </a:xfrm>
        </p:spPr>
        <p:txBody>
          <a:bodyPr/>
          <a:lstStyle/>
          <a:p>
            <a:r>
              <a:rPr lang="en-US" sz="3200" b="1" u="sng" kern="100" dirty="0">
                <a:latin typeface="Times New Roman" panose="02020603050405020304" pitchFamily="18" charset="0"/>
                <a:ea typeface="Calibri" panose="020F0502020204030204" pitchFamily="34" charset="0"/>
                <a:cs typeface="Arial" panose="020B0604020202020204" pitchFamily="34" charset="0"/>
              </a:rPr>
              <a:t>Grids Reinforcement:</a:t>
            </a:r>
            <a:br>
              <a:rPr lang="en-US" sz="3200" b="1" u="sng" kern="100" dirty="0">
                <a:latin typeface="Times New Roman" panose="02020603050405020304" pitchFamily="18" charset="0"/>
                <a:ea typeface="Calibri" panose="020F0502020204030204" pitchFamily="34" charset="0"/>
                <a:cs typeface="Arial" panose="020B0604020202020204" pitchFamily="34" charset="0"/>
              </a:rPr>
            </a:br>
            <a:br>
              <a:rPr lang="en-US" sz="3200" b="1" u="sng" kern="100" dirty="0">
                <a:latin typeface="Times New Roman" panose="02020603050405020304" pitchFamily="18" charset="0"/>
                <a:ea typeface="Calibri" panose="020F0502020204030204" pitchFamily="34" charset="0"/>
                <a:cs typeface="Arial" panose="020B0604020202020204" pitchFamily="34" charset="0"/>
              </a:rPr>
            </a:br>
            <a:r>
              <a:rPr lang="en-US" sz="2400" kern="100" dirty="0">
                <a:latin typeface="Calibri" panose="020F0502020204030204" pitchFamily="34" charset="0"/>
                <a:ea typeface="Calibri" panose="020F0502020204030204" pitchFamily="34" charset="0"/>
                <a:cs typeface="Calibri" panose="020F0502020204030204" pitchFamily="34" charset="0"/>
              </a:rPr>
              <a:t>It is used to resist tensile strength and to increase the area of usable land on the site. It allows the construction of steep slopes or walls, the construction of roads on poor ground conditions.</a:t>
            </a:r>
            <a:br>
              <a:rPr lang="en-US" sz="2667" b="1" kern="100" dirty="0">
                <a:latin typeface="Times New Roman" panose="02020603050405020304" pitchFamily="18" charset="0"/>
                <a:ea typeface="Calibri" panose="020F0502020204030204" pitchFamily="34" charset="0"/>
                <a:cs typeface="Arial" panose="020B0604020202020204" pitchFamily="34" charset="0"/>
              </a:rPr>
            </a:br>
            <a:br>
              <a:rPr lang="en-US" sz="3200" b="1" u="sng" kern="100" dirty="0">
                <a:latin typeface="Times New Roman" panose="02020603050405020304" pitchFamily="18" charset="0"/>
                <a:ea typeface="Calibri" panose="020F0502020204030204" pitchFamily="34" charset="0"/>
                <a:cs typeface="Arial" panose="020B0604020202020204" pitchFamily="34" charset="0"/>
              </a:rPr>
            </a:br>
            <a:br>
              <a:rPr lang="en-US" sz="2400" kern="100" dirty="0">
                <a:latin typeface="Calibri" panose="020F0502020204030204" pitchFamily="34" charset="0"/>
                <a:ea typeface="Calibri" panose="020F0502020204030204" pitchFamily="34" charset="0"/>
                <a:cs typeface="Arial" panose="020B0604020202020204" pitchFamily="34" charset="0"/>
              </a:rPr>
            </a:br>
            <a:endParaRPr lang="en-US" dirty="0"/>
          </a:p>
        </p:txBody>
      </p:sp>
      <p:pic>
        <p:nvPicPr>
          <p:cNvPr id="31" name="Picture 30">
            <a:extLst>
              <a:ext uri="{FF2B5EF4-FFF2-40B4-BE49-F238E27FC236}">
                <a16:creationId xmlns:a16="http://schemas.microsoft.com/office/drawing/2014/main" id="{92D931DF-476E-2C31-7DB6-0C3D941FC3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0967" y="3019466"/>
            <a:ext cx="5643033" cy="2956613"/>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41" name="Title 40">
            <a:extLst>
              <a:ext uri="{FF2B5EF4-FFF2-40B4-BE49-F238E27FC236}">
                <a16:creationId xmlns:a16="http://schemas.microsoft.com/office/drawing/2014/main" id="{9C7336BF-813C-92CB-0D30-FBDEA3A94346}"/>
              </a:ext>
            </a:extLst>
          </p:cNvPr>
          <p:cNvSpPr>
            <a:spLocks noGrp="1"/>
          </p:cNvSpPr>
          <p:nvPr>
            <p:ph type="title"/>
          </p:nvPr>
        </p:nvSpPr>
        <p:spPr>
          <a:xfrm>
            <a:off x="950967" y="593366"/>
            <a:ext cx="10290000" cy="5592575"/>
          </a:xfrm>
        </p:spPr>
        <p:txBody>
          <a:bodyPr/>
          <a:lstStyle/>
          <a:p>
            <a:r>
              <a:rPr lang="en-US" sz="3200" b="1" u="sng" kern="100" dirty="0">
                <a:latin typeface="Calibri" panose="020F0502020204030204" pitchFamily="34" charset="0"/>
                <a:ea typeface="Calibri" panose="020F0502020204030204" pitchFamily="34" charset="0"/>
                <a:cs typeface="Calibri" panose="020F0502020204030204" pitchFamily="34" charset="0"/>
              </a:rPr>
              <a:t>Sheet Reinforcement:</a:t>
            </a:r>
            <a:br>
              <a:rPr lang="en-US" sz="3200" b="1" u="sng" kern="100" dirty="0">
                <a:latin typeface="Times New Roman" panose="02020603050405020304" pitchFamily="18" charset="0"/>
                <a:ea typeface="Calibri" panose="020F0502020204030204" pitchFamily="34" charset="0"/>
                <a:cs typeface="Arial" panose="020B0604020202020204" pitchFamily="34" charset="0"/>
              </a:rPr>
            </a:br>
            <a:br>
              <a:rPr lang="en-US" sz="2400" kern="100" dirty="0">
                <a:latin typeface="Calibri" panose="020F0502020204030204" pitchFamily="34" charset="0"/>
                <a:ea typeface="Calibri" panose="020F0502020204030204" pitchFamily="34" charset="0"/>
                <a:cs typeface="Arial" panose="020B0604020202020204" pitchFamily="34" charset="0"/>
              </a:rPr>
            </a:br>
            <a:r>
              <a:rPr lang="en-US" sz="2400" kern="100" dirty="0">
                <a:latin typeface="Calibri" panose="020F0502020204030204" pitchFamily="34" charset="0"/>
                <a:ea typeface="Calibri" panose="020F0502020204030204" pitchFamily="34" charset="0"/>
                <a:cs typeface="Arial" panose="020B0604020202020204" pitchFamily="34" charset="0"/>
              </a:rPr>
              <a:t>Sheet reinforcement can be made from galvanized steel, fabric or expanded metal which cannot be in the criteria of the grid. Use of geosynthetic sheet instead of steel strips has cost-efficient</a:t>
            </a:r>
            <a:r>
              <a:rPr lang="en-US" sz="2667" kern="100" dirty="0">
                <a:latin typeface="Calibri" panose="020F0502020204030204" pitchFamily="34" charset="0"/>
                <a:ea typeface="Calibri" panose="020F0502020204030204" pitchFamily="34" charset="0"/>
                <a:cs typeface="Arial" panose="020B0604020202020204" pitchFamily="34" charset="0"/>
              </a:rPr>
              <a:t>.</a:t>
            </a:r>
            <a:br>
              <a:rPr lang="en-US" sz="2667" kern="100" dirty="0">
                <a:latin typeface="Calibri" panose="020F0502020204030204" pitchFamily="34" charset="0"/>
                <a:ea typeface="Calibri" panose="020F0502020204030204" pitchFamily="34" charset="0"/>
                <a:cs typeface="Arial" panose="020B0604020202020204" pitchFamily="34" charset="0"/>
              </a:rPr>
            </a:br>
            <a:endParaRPr lang="en-US" sz="2667" dirty="0"/>
          </a:p>
        </p:txBody>
      </p:sp>
      <p:pic>
        <p:nvPicPr>
          <p:cNvPr id="42" name="Picture 41">
            <a:extLst>
              <a:ext uri="{FF2B5EF4-FFF2-40B4-BE49-F238E27FC236}">
                <a16:creationId xmlns:a16="http://schemas.microsoft.com/office/drawing/2014/main" id="{E69A4B76-2869-4FBA-753B-EA60F818E032}"/>
              </a:ext>
            </a:extLst>
          </p:cNvPr>
          <p:cNvPicPr>
            <a:picLocks noChangeAspect="1"/>
          </p:cNvPicPr>
          <p:nvPr/>
        </p:nvPicPr>
        <p:blipFill>
          <a:blip r:embed="rId3"/>
          <a:stretch>
            <a:fillRect/>
          </a:stretch>
        </p:blipFill>
        <p:spPr>
          <a:xfrm>
            <a:off x="950966" y="2888128"/>
            <a:ext cx="5466767" cy="3376507"/>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33"/>
        <p:cNvGrpSpPr/>
        <p:nvPr/>
      </p:nvGrpSpPr>
      <p:grpSpPr>
        <a:xfrm>
          <a:off x="0" y="0"/>
          <a:ext cx="0" cy="0"/>
          <a:chOff x="0" y="0"/>
          <a:chExt cx="0" cy="0"/>
        </a:xfrm>
      </p:grpSpPr>
      <p:sp>
        <p:nvSpPr>
          <p:cNvPr id="2" name="Title 1">
            <a:extLst>
              <a:ext uri="{FF2B5EF4-FFF2-40B4-BE49-F238E27FC236}">
                <a16:creationId xmlns:a16="http://schemas.microsoft.com/office/drawing/2014/main" id="{100500DD-975A-6908-7215-F5BC366957F8}"/>
              </a:ext>
            </a:extLst>
          </p:cNvPr>
          <p:cNvSpPr>
            <a:spLocks noGrp="1"/>
          </p:cNvSpPr>
          <p:nvPr>
            <p:ph type="title"/>
          </p:nvPr>
        </p:nvSpPr>
        <p:spPr>
          <a:xfrm>
            <a:off x="475483" y="508700"/>
            <a:ext cx="11241035" cy="763600"/>
          </a:xfrm>
        </p:spPr>
        <p:txBody>
          <a:bodyPr/>
          <a:lstStyle/>
          <a:p>
            <a:r>
              <a:rPr lang="en-US" sz="4400" b="1" dirty="0">
                <a:latin typeface="Calibri" panose="020F0502020204030204" pitchFamily="34" charset="0"/>
                <a:ea typeface="Calibri" panose="020F0502020204030204" pitchFamily="34" charset="0"/>
                <a:cs typeface="Calibri" panose="020F0502020204030204" pitchFamily="34" charset="0"/>
              </a:rPr>
              <a:t>Applications of Soil Reinforcements</a:t>
            </a:r>
            <a:endParaRPr lang="en-US" sz="4400" dirty="0">
              <a:latin typeface="Calibri" panose="020F0502020204030204" pitchFamily="34" charset="0"/>
              <a:ea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442A9945-880B-8FC7-75DD-D99E280BF353}"/>
              </a:ext>
            </a:extLst>
          </p:cNvPr>
          <p:cNvSpPr>
            <a:spLocks noGrp="1"/>
          </p:cNvSpPr>
          <p:nvPr>
            <p:ph type="body" idx="1"/>
          </p:nvPr>
        </p:nvSpPr>
        <p:spPr>
          <a:xfrm>
            <a:off x="475482" y="1680300"/>
            <a:ext cx="11241035" cy="4669000"/>
          </a:xfrm>
        </p:spPr>
        <p:txBody>
          <a:bodyPr/>
          <a:lstStyle/>
          <a:p>
            <a:pPr>
              <a:buFont typeface="Wingdings" panose="05000000000000000000" pitchFamily="2" charset="2"/>
              <a:buChar char="§"/>
            </a:pPr>
            <a:r>
              <a:rPr lang="en-US" sz="3200" b="1" kern="100" dirty="0">
                <a:latin typeface="Calibri" panose="020F0502020204030204" pitchFamily="34" charset="0"/>
                <a:ea typeface="Calibri" panose="020F0502020204030204" pitchFamily="34" charset="0"/>
                <a:cs typeface="Calibri" panose="020F0502020204030204" pitchFamily="34" charset="0"/>
              </a:rPr>
              <a:t>In the foundation layers of roads built on weak soil</a:t>
            </a:r>
            <a:endParaRPr lang="en-US" sz="3200" kern="100" dirty="0">
              <a:latin typeface="Calibri" panose="020F0502020204030204" pitchFamily="34" charset="0"/>
              <a:ea typeface="Calibri" panose="020F0502020204030204" pitchFamily="34" charset="0"/>
              <a:cs typeface="Calibri" panose="020F0502020204030204" pitchFamily="34" charset="0"/>
            </a:endParaRPr>
          </a:p>
          <a:p>
            <a:pPr marL="152396" indent="0">
              <a:buNone/>
            </a:pPr>
            <a:r>
              <a:rPr lang="en-US" sz="2400" dirty="0">
                <a:latin typeface="Calibri" panose="020F0502020204030204" pitchFamily="34" charset="0"/>
                <a:ea typeface="Calibri" panose="020F0502020204030204" pitchFamily="34" charset="0"/>
                <a:cs typeface="Calibri" panose="020F0502020204030204" pitchFamily="34" charset="0"/>
              </a:rPr>
              <a:t>It is used to support and strengthen the foundation layers that are created above the soft soil layers on roads.</a:t>
            </a:r>
          </a:p>
          <a:p>
            <a:pPr marL="152396" indent="0">
              <a:buNone/>
            </a:pPr>
            <a:endParaRPr lang="en-US" sz="2667" dirty="0">
              <a:latin typeface="Calibri" panose="020F0502020204030204" pitchFamily="34" charset="0"/>
              <a:ea typeface="Calibri" panose="020F0502020204030204" pitchFamily="34" charset="0"/>
              <a:cs typeface="Calibri" panose="020F0502020204030204" pitchFamily="34" charset="0"/>
            </a:endParaRPr>
          </a:p>
          <a:p>
            <a:pPr>
              <a:buFont typeface="Wingdings" panose="05000000000000000000" pitchFamily="2" charset="2"/>
              <a:buChar char="§"/>
            </a:pPr>
            <a:r>
              <a:rPr lang="en-US" sz="3200" b="1" kern="100" dirty="0">
                <a:latin typeface="Calibri" panose="020F0502020204030204" pitchFamily="34" charset="0"/>
                <a:ea typeface="Calibri" panose="020F0502020204030204" pitchFamily="34" charset="0"/>
                <a:cs typeface="Calibri" panose="020F0502020204030204" pitchFamily="34" charset="0"/>
              </a:rPr>
              <a:t>In Railways</a:t>
            </a:r>
          </a:p>
          <a:p>
            <a:pPr marL="152396" indent="0">
              <a:buNone/>
            </a:pPr>
            <a:r>
              <a:rPr lang="en-US" sz="2400" dirty="0">
                <a:latin typeface="Calibri" panose="020F0502020204030204" pitchFamily="34" charset="0"/>
                <a:ea typeface="Calibri" panose="020F0502020204030204" pitchFamily="34" charset="0"/>
                <a:cs typeface="Calibri" panose="020F0502020204030204" pitchFamily="34" charset="0"/>
              </a:rPr>
              <a:t>Soil reinforcement used to construct railways.</a:t>
            </a:r>
          </a:p>
          <a:p>
            <a:pPr marL="152396" indent="0">
              <a:buNone/>
            </a:pPr>
            <a:endParaRPr lang="en-US" sz="2667" kern="100" dirty="0">
              <a:latin typeface="Calibri" panose="020F0502020204030204" pitchFamily="34" charset="0"/>
              <a:ea typeface="Calibri" panose="020F0502020204030204" pitchFamily="34" charset="0"/>
              <a:cs typeface="Arial" panose="020B0604020202020204" pitchFamily="34" charset="0"/>
            </a:endParaRPr>
          </a:p>
          <a:p>
            <a:pPr>
              <a:buFont typeface="Wingdings" panose="05000000000000000000" pitchFamily="2" charset="2"/>
              <a:buChar char="§"/>
            </a:pPr>
            <a:endParaRPr lang="en-US" sz="2667" dirty="0"/>
          </a:p>
        </p:txBody>
      </p:sp>
      <p:pic>
        <p:nvPicPr>
          <p:cNvPr id="4" name="Picture 3">
            <a:extLst>
              <a:ext uri="{FF2B5EF4-FFF2-40B4-BE49-F238E27FC236}">
                <a16:creationId xmlns:a16="http://schemas.microsoft.com/office/drawing/2014/main" id="{8AF633D8-1F50-01B6-A688-9E4F1A3423A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0695" y="4364610"/>
            <a:ext cx="3934171" cy="2108732"/>
          </a:xfrm>
          <a:prstGeom prst="rect">
            <a:avLst/>
          </a:prstGeom>
          <a:noFill/>
        </p:spPr>
      </p:pic>
      <p:pic>
        <p:nvPicPr>
          <p:cNvPr id="5" name="Picture 4">
            <a:extLst>
              <a:ext uri="{FF2B5EF4-FFF2-40B4-BE49-F238E27FC236}">
                <a16:creationId xmlns:a16="http://schemas.microsoft.com/office/drawing/2014/main" id="{5DB6A4E8-B497-FE29-7C0D-2317FED503AE}"/>
              </a:ext>
            </a:extLst>
          </p:cNvPr>
          <p:cNvPicPr>
            <a:picLocks noChangeAspect="1"/>
          </p:cNvPicPr>
          <p:nvPr/>
        </p:nvPicPr>
        <p:blipFill>
          <a:blip r:embed="rId4"/>
          <a:stretch>
            <a:fillRect/>
          </a:stretch>
        </p:blipFill>
        <p:spPr>
          <a:xfrm flipH="1">
            <a:off x="8286160" y="2744796"/>
            <a:ext cx="3025003" cy="2713323"/>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3" name="Text Placeholder 2">
            <a:extLst>
              <a:ext uri="{FF2B5EF4-FFF2-40B4-BE49-F238E27FC236}">
                <a16:creationId xmlns:a16="http://schemas.microsoft.com/office/drawing/2014/main" id="{7956DDE7-B2DC-F9D1-8C1A-EB5C686618EB}"/>
              </a:ext>
            </a:extLst>
          </p:cNvPr>
          <p:cNvSpPr>
            <a:spLocks noGrp="1"/>
          </p:cNvSpPr>
          <p:nvPr>
            <p:ph type="body" idx="1"/>
          </p:nvPr>
        </p:nvSpPr>
        <p:spPr>
          <a:xfrm>
            <a:off x="951000" y="797911"/>
            <a:ext cx="10290000" cy="5533755"/>
          </a:xfrm>
        </p:spPr>
        <p:txBody>
          <a:bodyPr/>
          <a:lstStyle/>
          <a:p>
            <a:pPr>
              <a:buFont typeface="Wingdings" panose="05000000000000000000" pitchFamily="2" charset="2"/>
              <a:buChar char="§"/>
            </a:pPr>
            <a:r>
              <a:rPr lang="en-US" sz="3200" b="1" kern="100" dirty="0">
                <a:latin typeface="Calibri" panose="020F0502020204030204" pitchFamily="34" charset="0"/>
                <a:ea typeface="Calibri" panose="020F0502020204030204" pitchFamily="34" charset="0"/>
                <a:cs typeface="Calibri" panose="020F0502020204030204" pitchFamily="34" charset="0"/>
              </a:rPr>
              <a:t>In repairing holes (bridging)</a:t>
            </a:r>
          </a:p>
          <a:p>
            <a:pPr marL="152396" indent="0">
              <a:buNone/>
            </a:pPr>
            <a:r>
              <a:rPr lang="en-US" sz="2400" kern="100" dirty="0">
                <a:latin typeface="Calibri" panose="020F0502020204030204" pitchFamily="34" charset="0"/>
                <a:ea typeface="Calibri" panose="020F0502020204030204" pitchFamily="34" charset="0"/>
                <a:cs typeface="Calibri" panose="020F0502020204030204" pitchFamily="34" charset="0"/>
              </a:rPr>
              <a:t>It is used in the process of filling potholes that may arise on the road in areas that contain gaps.</a:t>
            </a:r>
          </a:p>
          <a:p>
            <a:pPr marL="152396" indent="0">
              <a:buNone/>
            </a:pPr>
            <a:endParaRPr lang="en-US" sz="2667" kern="100" dirty="0">
              <a:latin typeface="Calibri" panose="020F0502020204030204" pitchFamily="34" charset="0"/>
              <a:ea typeface="Calibri" panose="020F0502020204030204" pitchFamily="34" charset="0"/>
              <a:cs typeface="Calibri" panose="020F0502020204030204" pitchFamily="34" charset="0"/>
            </a:endParaRPr>
          </a:p>
          <a:p>
            <a:pPr marL="152396" indent="0">
              <a:buNone/>
            </a:pPr>
            <a:endParaRPr lang="en-US" sz="2667" kern="100" dirty="0">
              <a:latin typeface="Calibri" panose="020F0502020204030204" pitchFamily="34" charset="0"/>
              <a:ea typeface="Calibri" panose="020F0502020204030204" pitchFamily="34" charset="0"/>
              <a:cs typeface="Calibri" panose="020F0502020204030204" pitchFamily="34" charset="0"/>
            </a:endParaRPr>
          </a:p>
          <a:p>
            <a:pPr marL="152396" indent="0">
              <a:buNone/>
            </a:pPr>
            <a:endParaRPr lang="en-US" sz="2667" kern="100" dirty="0">
              <a:latin typeface="Calibri" panose="020F0502020204030204" pitchFamily="34" charset="0"/>
              <a:ea typeface="Calibri" panose="020F0502020204030204" pitchFamily="34" charset="0"/>
              <a:cs typeface="Calibri" panose="020F0502020204030204" pitchFamily="34" charset="0"/>
            </a:endParaRPr>
          </a:p>
          <a:p>
            <a:pPr marL="152396" indent="0">
              <a:buNone/>
            </a:pPr>
            <a:endParaRPr lang="en-US" sz="2667" kern="100" dirty="0">
              <a:latin typeface="Calibri" panose="020F0502020204030204" pitchFamily="34" charset="0"/>
              <a:ea typeface="Calibri" panose="020F0502020204030204" pitchFamily="34" charset="0"/>
              <a:cs typeface="Calibri" panose="020F0502020204030204" pitchFamily="34" charset="0"/>
            </a:endParaRPr>
          </a:p>
          <a:p>
            <a:pPr marL="152396" indent="0">
              <a:buNone/>
            </a:pPr>
            <a:endParaRPr lang="en-US" sz="2667" kern="100" dirty="0">
              <a:latin typeface="Calibri" panose="020F0502020204030204" pitchFamily="34" charset="0"/>
              <a:ea typeface="Calibri" panose="020F0502020204030204" pitchFamily="34" charset="0"/>
              <a:cs typeface="Calibri" panose="020F0502020204030204" pitchFamily="34" charset="0"/>
            </a:endParaRPr>
          </a:p>
          <a:p>
            <a:pPr marL="152396" indent="0">
              <a:buNone/>
            </a:pPr>
            <a:endParaRPr lang="en-US" sz="3200" b="1" kern="100" dirty="0">
              <a:latin typeface="Calibri" panose="020F0502020204030204" pitchFamily="34" charset="0"/>
              <a:ea typeface="Calibri" panose="020F0502020204030204" pitchFamily="34" charset="0"/>
              <a:cs typeface="Calibri" panose="020F0502020204030204" pitchFamily="34" charset="0"/>
            </a:endParaRPr>
          </a:p>
          <a:p>
            <a:pPr>
              <a:buFont typeface="Wingdings" panose="05000000000000000000" pitchFamily="2" charset="2"/>
              <a:buChar char="§"/>
            </a:pPr>
            <a:r>
              <a:rPr lang="en-US" sz="3200" b="1" kern="100" dirty="0">
                <a:latin typeface="Calibri" panose="020F0502020204030204" pitchFamily="34" charset="0"/>
                <a:ea typeface="Calibri" panose="020F0502020204030204" pitchFamily="34" charset="0"/>
                <a:cs typeface="Calibri" panose="020F0502020204030204" pitchFamily="34" charset="0"/>
              </a:rPr>
              <a:t>Support Slopes</a:t>
            </a:r>
            <a:endParaRPr lang="en-US" sz="3200" kern="100" dirty="0">
              <a:latin typeface="Calibri" panose="020F0502020204030204" pitchFamily="34" charset="0"/>
              <a:ea typeface="Calibri" panose="020F0502020204030204" pitchFamily="34" charset="0"/>
              <a:cs typeface="Calibri" panose="020F0502020204030204" pitchFamily="34" charset="0"/>
            </a:endParaRPr>
          </a:p>
          <a:p>
            <a:pPr marL="152396" indent="0">
              <a:buNone/>
            </a:pPr>
            <a:r>
              <a:rPr lang="en-US" sz="2400" kern="100" dirty="0">
                <a:latin typeface="Calibri" panose="020F0502020204030204" pitchFamily="34" charset="0"/>
                <a:ea typeface="Calibri" panose="020F0502020204030204" pitchFamily="34" charset="0"/>
                <a:cs typeface="Calibri" panose="020F0502020204030204" pitchFamily="34" charset="0"/>
              </a:rPr>
              <a:t>Use in high and steep places</a:t>
            </a:r>
          </a:p>
          <a:p>
            <a:pPr marL="152396" indent="0">
              <a:buNone/>
            </a:pPr>
            <a:r>
              <a:rPr lang="en-US" sz="2400" kern="100" dirty="0">
                <a:latin typeface="Calibri" panose="020F0502020204030204" pitchFamily="34" charset="0"/>
                <a:ea typeface="Calibri" panose="020F0502020204030204" pitchFamily="34" charset="0"/>
                <a:cs typeface="Calibri" panose="020F0502020204030204" pitchFamily="34" charset="0"/>
              </a:rPr>
              <a:t> because its high tensile resistance.</a:t>
            </a:r>
          </a:p>
        </p:txBody>
      </p:sp>
      <p:pic>
        <p:nvPicPr>
          <p:cNvPr id="4" name="Picture 3">
            <a:extLst>
              <a:ext uri="{FF2B5EF4-FFF2-40B4-BE49-F238E27FC236}">
                <a16:creationId xmlns:a16="http://schemas.microsoft.com/office/drawing/2014/main" id="{E5EF3022-490B-8DF1-9EB8-5026C6CFB377}"/>
              </a:ext>
            </a:extLst>
          </p:cNvPr>
          <p:cNvPicPr>
            <a:picLocks noChangeAspect="1"/>
          </p:cNvPicPr>
          <p:nvPr/>
        </p:nvPicPr>
        <p:blipFill>
          <a:blip r:embed="rId3"/>
          <a:stretch>
            <a:fillRect/>
          </a:stretch>
        </p:blipFill>
        <p:spPr>
          <a:xfrm>
            <a:off x="951001" y="2358931"/>
            <a:ext cx="4695295" cy="1808335"/>
          </a:xfrm>
          <a:prstGeom prst="rect">
            <a:avLst/>
          </a:prstGeom>
        </p:spPr>
      </p:pic>
      <p:pic>
        <p:nvPicPr>
          <p:cNvPr id="5" name="Picture 4">
            <a:extLst>
              <a:ext uri="{FF2B5EF4-FFF2-40B4-BE49-F238E27FC236}">
                <a16:creationId xmlns:a16="http://schemas.microsoft.com/office/drawing/2014/main" id="{2D4472CC-5A5F-2A92-8AFF-D26DD07417A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93553" y="4251123"/>
            <a:ext cx="3839339" cy="2080543"/>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45"/>
        <p:cNvGrpSpPr/>
        <p:nvPr/>
      </p:nvGrpSpPr>
      <p:grpSpPr>
        <a:xfrm>
          <a:off x="0" y="0"/>
          <a:ext cx="0" cy="0"/>
          <a:chOff x="0" y="0"/>
          <a:chExt cx="0" cy="0"/>
        </a:xfrm>
      </p:grpSpPr>
      <p:sp>
        <p:nvSpPr>
          <p:cNvPr id="3" name="Text Placeholder 2">
            <a:extLst>
              <a:ext uri="{FF2B5EF4-FFF2-40B4-BE49-F238E27FC236}">
                <a16:creationId xmlns:a16="http://schemas.microsoft.com/office/drawing/2014/main" id="{C66C5F98-C3D3-2451-978F-9D22F3462406}"/>
              </a:ext>
            </a:extLst>
          </p:cNvPr>
          <p:cNvSpPr>
            <a:spLocks noGrp="1"/>
          </p:cNvSpPr>
          <p:nvPr>
            <p:ph type="body" idx="1"/>
          </p:nvPr>
        </p:nvSpPr>
        <p:spPr>
          <a:xfrm>
            <a:off x="329783" y="909402"/>
            <a:ext cx="10781301" cy="5142257"/>
          </a:xfrm>
        </p:spPr>
        <p:txBody>
          <a:bodyPr/>
          <a:lstStyle/>
          <a:p>
            <a:pPr>
              <a:buFont typeface="Wingdings" panose="05000000000000000000" pitchFamily="2" charset="2"/>
              <a:buChar char="§"/>
            </a:pPr>
            <a:r>
              <a:rPr lang="en-US" sz="3200" b="1" kern="100" dirty="0">
                <a:latin typeface="Calibri" panose="020F0502020204030204" pitchFamily="34" charset="0"/>
                <a:ea typeface="Calibri" panose="020F0502020204030204" pitchFamily="34" charset="0"/>
                <a:cs typeface="Calibri" panose="020F0502020204030204" pitchFamily="34" charset="0"/>
              </a:rPr>
              <a:t>Construction of Mechanically Stabilized Retaining Walls</a:t>
            </a:r>
          </a:p>
          <a:p>
            <a:pPr marL="152396" indent="0">
              <a:buNone/>
            </a:pPr>
            <a:endParaRPr lang="en-US" sz="3200" b="1" kern="100" dirty="0">
              <a:latin typeface="Calibri" panose="020F0502020204030204" pitchFamily="34" charset="0"/>
              <a:ea typeface="Calibri" panose="020F0502020204030204" pitchFamily="34" charset="0"/>
              <a:cs typeface="Calibri" panose="020F0502020204030204" pitchFamily="34" charset="0"/>
            </a:endParaRPr>
          </a:p>
          <a:p>
            <a:pPr marL="152396" indent="0">
              <a:buNone/>
            </a:pPr>
            <a:r>
              <a:rPr lang="en-US" sz="2400" dirty="0">
                <a:latin typeface="Calibri" panose="020F0502020204030204" pitchFamily="34" charset="0"/>
                <a:ea typeface="Calibri" panose="020F0502020204030204" pitchFamily="34" charset="0"/>
                <a:cs typeface="Calibri" panose="020F0502020204030204" pitchFamily="34" charset="0"/>
              </a:rPr>
              <a:t>It is used in walls where the face of the walls is attached to elements that extend into the soil and are backfilled.</a:t>
            </a:r>
          </a:p>
          <a:p>
            <a:pPr marL="152396" indent="0">
              <a:buNone/>
            </a:pPr>
            <a:endParaRPr lang="en-US" sz="2667" kern="100" dirty="0">
              <a:latin typeface="Calibri" panose="020F0502020204030204" pitchFamily="34" charset="0"/>
              <a:ea typeface="Calibri" panose="020F050202020403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81B3A2DF-EF26-8346-5169-2709EAB46C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6925" y="2903456"/>
            <a:ext cx="4262689" cy="2990478"/>
          </a:xfrm>
          <a:prstGeom prst="rect">
            <a:avLst/>
          </a:prstGeom>
        </p:spPr>
      </p:pic>
      <p:pic>
        <p:nvPicPr>
          <p:cNvPr id="5" name="Picture 4">
            <a:extLst>
              <a:ext uri="{FF2B5EF4-FFF2-40B4-BE49-F238E27FC236}">
                <a16:creationId xmlns:a16="http://schemas.microsoft.com/office/drawing/2014/main" id="{19680749-C8CA-0FDF-955E-807B9650E2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89041" y="2903456"/>
            <a:ext cx="4262689" cy="2990478"/>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52"/>
        <p:cNvGrpSpPr/>
        <p:nvPr/>
      </p:nvGrpSpPr>
      <p:grpSpPr>
        <a:xfrm>
          <a:off x="0" y="0"/>
          <a:ext cx="0" cy="0"/>
          <a:chOff x="0" y="0"/>
          <a:chExt cx="0" cy="0"/>
        </a:xfrm>
      </p:grpSpPr>
      <p:sp>
        <p:nvSpPr>
          <p:cNvPr id="2" name="Title 1">
            <a:extLst>
              <a:ext uri="{FF2B5EF4-FFF2-40B4-BE49-F238E27FC236}">
                <a16:creationId xmlns:a16="http://schemas.microsoft.com/office/drawing/2014/main" id="{97559AE9-723A-45BD-3185-0236B0A8F451}"/>
              </a:ext>
            </a:extLst>
          </p:cNvPr>
          <p:cNvSpPr>
            <a:spLocks noGrp="1"/>
          </p:cNvSpPr>
          <p:nvPr>
            <p:ph type="title"/>
          </p:nvPr>
        </p:nvSpPr>
        <p:spPr>
          <a:xfrm>
            <a:off x="950966" y="593367"/>
            <a:ext cx="9742017" cy="763600"/>
          </a:xfrm>
        </p:spPr>
        <p:txBody>
          <a:bodyPr/>
          <a:lstStyle/>
          <a:p>
            <a:r>
              <a:rPr lang="en-US" sz="4400" b="1" dirty="0">
                <a:latin typeface="Calibri" panose="020F0502020204030204" pitchFamily="34" charset="0"/>
                <a:ea typeface="Calibri" panose="020F0502020204030204" pitchFamily="34" charset="0"/>
                <a:cs typeface="Calibri" panose="020F0502020204030204" pitchFamily="34" charset="0"/>
              </a:rPr>
              <a:t>Principle of Soil Reinforcement</a:t>
            </a:r>
            <a:endParaRPr lang="en-US" sz="4400" dirty="0">
              <a:latin typeface="Calibri" panose="020F0502020204030204" pitchFamily="34" charset="0"/>
              <a:ea typeface="Calibri" panose="020F0502020204030204" pitchFamily="34" charset="0"/>
              <a:cs typeface="Calibri" panose="020F0502020204030204" pitchFamily="34" charset="0"/>
            </a:endParaRPr>
          </a:p>
        </p:txBody>
      </p:sp>
      <p:sp>
        <p:nvSpPr>
          <p:cNvPr id="553" name="Google Shape;553;p66"/>
          <p:cNvSpPr txBox="1">
            <a:spLocks noGrp="1"/>
          </p:cNvSpPr>
          <p:nvPr>
            <p:ph type="body" idx="1"/>
          </p:nvPr>
        </p:nvSpPr>
        <p:spPr>
          <a:prstGeom prst="rect">
            <a:avLst/>
          </a:prstGeom>
        </p:spPr>
        <p:txBody>
          <a:bodyPr spcFirstLastPara="1" wrap="square" lIns="121900" tIns="121900" rIns="121900" bIns="121900" anchor="t" anchorCtr="0">
            <a:noAutofit/>
          </a:bodyPr>
          <a:lstStyle/>
          <a:p>
            <a:pPr marL="0" indent="0">
              <a:buSzPts val="1100"/>
              <a:buNone/>
            </a:pPr>
            <a:r>
              <a:rPr lang="en-US" sz="3200" dirty="0">
                <a:latin typeface="Calibri" panose="020F0502020204030204" pitchFamily="34" charset="0"/>
                <a:ea typeface="Calibri" panose="020F0502020204030204" pitchFamily="34" charset="0"/>
                <a:cs typeface="Calibri" panose="020F0502020204030204" pitchFamily="34" charset="0"/>
              </a:rPr>
              <a:t>The working principle of reinforced soil depends mainly on the interaction between the soil and the reinforcing elements in order to help improve the properties of the soil.</a:t>
            </a:r>
            <a:endParaRPr sz="32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553"/>
                                        </p:tgtEl>
                                        <p:attrNameLst>
                                          <p:attrName>style.visibility</p:attrName>
                                        </p:attrNameLst>
                                      </p:cBhvr>
                                      <p:to>
                                        <p:strVal val="visible"/>
                                      </p:to>
                                    </p:set>
                                    <p:anim calcmode="lin" valueType="num">
                                      <p:cBhvr additive="base">
                                        <p:cTn id="7" dur="1000"/>
                                        <p:tgtEl>
                                          <p:spTgt spid="5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D6396-CF83-E2CC-B9F0-FE5A6307925C}"/>
              </a:ext>
            </a:extLst>
          </p:cNvPr>
          <p:cNvSpPr>
            <a:spLocks noGrp="1"/>
          </p:cNvSpPr>
          <p:nvPr>
            <p:ph type="title"/>
          </p:nvPr>
        </p:nvSpPr>
        <p:spPr/>
        <p:txBody>
          <a:bodyPr/>
          <a:lstStyle/>
          <a:p>
            <a:r>
              <a:rPr lang="en-US" sz="4400" b="1" dirty="0">
                <a:latin typeface="Calibri" panose="020F0502020204030204" pitchFamily="34" charset="0"/>
                <a:ea typeface="Calibri" panose="020F0502020204030204" pitchFamily="34" charset="0"/>
                <a:cs typeface="Calibri" panose="020F0502020204030204" pitchFamily="34" charset="0"/>
              </a:rPr>
              <a:t>Introduction</a:t>
            </a:r>
            <a:r>
              <a:rPr lang="en-US" dirty="0">
                <a:latin typeface="Calibri" panose="020F0502020204030204" pitchFamily="34" charset="0"/>
                <a:ea typeface="Calibri" panose="020F0502020204030204" pitchFamily="34" charset="0"/>
                <a:cs typeface="Calibri" panose="020F0502020204030204" pitchFamily="34" charset="0"/>
              </a:rPr>
              <a:t> </a:t>
            </a:r>
            <a:r>
              <a:rPr lang="en-US" sz="4400" b="1" dirty="0">
                <a:latin typeface="Calibri" panose="020F0502020204030204" pitchFamily="34" charset="0"/>
                <a:ea typeface="Calibri" panose="020F0502020204030204" pitchFamily="34" charset="0"/>
                <a:cs typeface="Calibri" panose="020F0502020204030204" pitchFamily="34" charset="0"/>
              </a:rPr>
              <a:t>:</a:t>
            </a:r>
            <a:r>
              <a:rPr lang="en-US" dirty="0">
                <a:latin typeface="Calibri" panose="020F0502020204030204" pitchFamily="34" charset="0"/>
                <a:ea typeface="Calibri" panose="020F0502020204030204" pitchFamily="34" charset="0"/>
                <a:cs typeface="Calibri" panose="020F0502020204030204" pitchFamily="34" charset="0"/>
              </a:rPr>
              <a:t> </a:t>
            </a:r>
          </a:p>
        </p:txBody>
      </p:sp>
      <p:sp>
        <p:nvSpPr>
          <p:cNvPr id="3" name="TextBox 2">
            <a:extLst>
              <a:ext uri="{FF2B5EF4-FFF2-40B4-BE49-F238E27FC236}">
                <a16:creationId xmlns:a16="http://schemas.microsoft.com/office/drawing/2014/main" id="{A674C10A-018D-335C-266D-3ECA02649E56}"/>
              </a:ext>
            </a:extLst>
          </p:cNvPr>
          <p:cNvSpPr txBox="1"/>
          <p:nvPr/>
        </p:nvSpPr>
        <p:spPr>
          <a:xfrm>
            <a:off x="950967" y="1762812"/>
            <a:ext cx="10290000" cy="3736279"/>
          </a:xfrm>
          <a:prstGeom prst="rect">
            <a:avLst/>
          </a:prstGeom>
          <a:noFill/>
        </p:spPr>
        <p:txBody>
          <a:bodyPr wrap="square" rtlCol="0">
            <a:spAutoFit/>
          </a:bodyPr>
          <a:lstStyle/>
          <a:p>
            <a:pPr marL="0" marR="0" algn="just">
              <a:lnSpc>
                <a:spcPct val="150000"/>
              </a:lnSpc>
              <a:spcBef>
                <a:spcPts val="0"/>
              </a:spcBef>
              <a:spcAft>
                <a:spcPts val="800"/>
              </a:spcAft>
            </a:pPr>
            <a:r>
              <a:rPr lang="en-US" sz="2000" kern="100" dirty="0">
                <a:effectLst/>
                <a:latin typeface="Calibri" panose="020F0502020204030204" pitchFamily="34" charset="0"/>
                <a:ea typeface="Calibri" panose="020F0502020204030204" pitchFamily="34" charset="0"/>
                <a:cs typeface="Calibri" panose="020F0502020204030204" pitchFamily="34" charset="0"/>
              </a:rPr>
              <a:t>There are different methods to retain soil cuts or support vertical sides of soil embankments. Traditional methods are simply different types of typical retaining walls, such as, gravity retaining walls, semi-gravity retaining walls, cantilever retaining walls, counterfort retaining walls, etc. However, new modern trends are now available for these projects and the most common one is soil reinforcement. It is simply based on reinforcing the soil by horizontal strong intrusion made by steel or geosynthetic materials. This system is first suggested by Vidal in the 60’s of the last century. The system specialized for supporting soil vertical cuts is called Mechanically Stabilized Earth Retaining Wall and mainly composed of facing elements, reinforcing bars and backfill soils.</a:t>
            </a:r>
          </a:p>
        </p:txBody>
      </p:sp>
    </p:spTree>
    <p:extLst>
      <p:ext uri="{BB962C8B-B14F-4D97-AF65-F5344CB8AC3E}">
        <p14:creationId xmlns:p14="http://schemas.microsoft.com/office/powerpoint/2010/main" val="17986363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sp>
        <p:nvSpPr>
          <p:cNvPr id="3" name="Text Placeholder 2">
            <a:extLst>
              <a:ext uri="{FF2B5EF4-FFF2-40B4-BE49-F238E27FC236}">
                <a16:creationId xmlns:a16="http://schemas.microsoft.com/office/drawing/2014/main" id="{07356558-5FDB-C69E-02AE-9C36D4FADC5D}"/>
              </a:ext>
            </a:extLst>
          </p:cNvPr>
          <p:cNvSpPr>
            <a:spLocks noGrp="1"/>
          </p:cNvSpPr>
          <p:nvPr>
            <p:ph type="body" idx="1"/>
          </p:nvPr>
        </p:nvSpPr>
        <p:spPr>
          <a:xfrm>
            <a:off x="221477" y="339779"/>
            <a:ext cx="11450864" cy="5906125"/>
          </a:xfrm>
        </p:spPr>
        <p:txBody>
          <a:bodyPr/>
          <a:lstStyle/>
          <a:p>
            <a:pPr marL="152396" indent="0">
              <a:buNone/>
            </a:pPr>
            <a:r>
              <a:rPr lang="en-US" sz="3200" b="1" u="sng" kern="100" dirty="0">
                <a:latin typeface="Calibri" panose="020F0502020204030204" pitchFamily="34" charset="0"/>
                <a:ea typeface="Calibri" panose="020F0502020204030204" pitchFamily="34" charset="0"/>
                <a:cs typeface="Calibri" panose="020F0502020204030204" pitchFamily="34" charset="0"/>
              </a:rPr>
              <a:t>The Advantages of Soil Reinforcement</a:t>
            </a:r>
          </a:p>
          <a:p>
            <a:pPr marL="152396" indent="0">
              <a:buNone/>
            </a:pPr>
            <a:endParaRPr lang="en-US" sz="3200" kern="100" dirty="0">
              <a:latin typeface="Calibri" panose="020F0502020204030204" pitchFamily="34" charset="0"/>
              <a:ea typeface="Calibri" panose="020F0502020204030204" pitchFamily="34" charset="0"/>
              <a:cs typeface="Calibri" panose="020F0502020204030204" pitchFamily="34" charset="0"/>
            </a:endParaRPr>
          </a:p>
          <a:p>
            <a:pPr>
              <a:buFont typeface="Wingdings" panose="05000000000000000000" pitchFamily="2" charset="2"/>
              <a:buChar char="ü"/>
            </a:pPr>
            <a:r>
              <a:rPr lang="en-US" sz="2400" dirty="0">
                <a:latin typeface="Calibri" panose="020F0502020204030204" pitchFamily="34" charset="0"/>
                <a:ea typeface="Calibri" panose="020F0502020204030204" pitchFamily="34" charset="0"/>
                <a:cs typeface="Calibri" panose="020F0502020204030204" pitchFamily="34" charset="0"/>
              </a:rPr>
              <a:t>It is used to improve the strength and durability of soil and increase its ability to withstand pressures and vibrations.</a:t>
            </a:r>
          </a:p>
          <a:p>
            <a:pPr>
              <a:buFont typeface="Wingdings" panose="05000000000000000000" pitchFamily="2" charset="2"/>
              <a:buChar char="ü"/>
            </a:pPr>
            <a:r>
              <a:rPr lang="en-US" sz="2400" dirty="0">
                <a:latin typeface="Calibri" panose="020F0502020204030204" pitchFamily="34" charset="0"/>
                <a:ea typeface="Calibri" panose="020F0502020204030204" pitchFamily="34" charset="0"/>
                <a:cs typeface="Calibri" panose="020F0502020204030204" pitchFamily="34" charset="0"/>
              </a:rPr>
              <a:t>Increasing the life span of soil layers.</a:t>
            </a:r>
          </a:p>
          <a:p>
            <a:pPr>
              <a:buFont typeface="Wingdings" panose="05000000000000000000" pitchFamily="2" charset="2"/>
              <a:buChar char="ü"/>
            </a:pPr>
            <a:r>
              <a:rPr lang="en-US" sz="2400" dirty="0">
                <a:latin typeface="Calibri" panose="020F0502020204030204" pitchFamily="34" charset="0"/>
                <a:ea typeface="Calibri" panose="020F0502020204030204" pitchFamily="34" charset="0"/>
                <a:cs typeface="Calibri" panose="020F0502020204030204" pitchFamily="34" charset="0"/>
              </a:rPr>
              <a:t>It saves time and cost, providing less use of labors.</a:t>
            </a:r>
          </a:p>
          <a:p>
            <a:pPr marL="152396" indent="0">
              <a:buNone/>
            </a:pPr>
            <a:endParaRPr lang="en-US" sz="2667" dirty="0">
              <a:latin typeface="Calibri" panose="020F0502020204030204" pitchFamily="34" charset="0"/>
              <a:ea typeface="Calibri" panose="020F0502020204030204" pitchFamily="34" charset="0"/>
              <a:cs typeface="Calibri" panose="020F0502020204030204" pitchFamily="34" charset="0"/>
            </a:endParaRPr>
          </a:p>
          <a:p>
            <a:pPr marL="152396" indent="0">
              <a:buNone/>
            </a:pPr>
            <a:r>
              <a:rPr lang="en-US" sz="3200" b="1" u="sng" kern="100" dirty="0">
                <a:latin typeface="Calibri" panose="020F0502020204030204" pitchFamily="34" charset="0"/>
                <a:ea typeface="Calibri" panose="020F0502020204030204" pitchFamily="34" charset="0"/>
                <a:cs typeface="Calibri" panose="020F0502020204030204" pitchFamily="34" charset="0"/>
              </a:rPr>
              <a:t>The Disadvantages of Soil Reinforcement</a:t>
            </a:r>
          </a:p>
          <a:p>
            <a:pPr marL="152396" indent="0">
              <a:buNone/>
            </a:pPr>
            <a:endParaRPr lang="en-US" sz="2400" b="1" u="sng" kern="100" dirty="0">
              <a:latin typeface="Calibri" panose="020F0502020204030204" pitchFamily="34" charset="0"/>
              <a:ea typeface="Calibri" panose="020F0502020204030204" pitchFamily="34" charset="0"/>
              <a:cs typeface="Calibri" panose="020F0502020204030204" pitchFamily="34" charset="0"/>
            </a:endParaRPr>
          </a:p>
          <a:p>
            <a:pPr>
              <a:buFont typeface="Wingdings" panose="05000000000000000000" pitchFamily="2" charset="2"/>
              <a:buChar char="ü"/>
            </a:pPr>
            <a:r>
              <a:rPr lang="en-US" sz="2400" kern="100" dirty="0">
                <a:latin typeface="Calibri" panose="020F0502020204030204" pitchFamily="34" charset="0"/>
                <a:ea typeface="Calibri" panose="020F0502020204030204" pitchFamily="34" charset="0"/>
                <a:cs typeface="Calibri" panose="020F0502020204030204" pitchFamily="34" charset="0"/>
              </a:rPr>
              <a:t>Use is not recommended in locations with elevated groundwater levels.</a:t>
            </a:r>
          </a:p>
          <a:p>
            <a:pPr>
              <a:buFont typeface="Wingdings" panose="05000000000000000000" pitchFamily="2" charset="2"/>
              <a:buChar char="ü"/>
            </a:pPr>
            <a:r>
              <a:rPr lang="en-US" sz="2400" dirty="0">
                <a:latin typeface="Calibri" panose="020F0502020204030204" pitchFamily="34" charset="0"/>
                <a:ea typeface="Calibri" panose="020F0502020204030204" pitchFamily="34" charset="0"/>
                <a:cs typeface="Calibri" panose="020F0502020204030204" pitchFamily="34" charset="0"/>
              </a:rPr>
              <a:t>This technique's material is prone to rust It is hard to change  when a problem arises in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95">
          <a:extLst>
            <a:ext uri="{FF2B5EF4-FFF2-40B4-BE49-F238E27FC236}">
              <a16:creationId xmlns:a16="http://schemas.microsoft.com/office/drawing/2014/main" id="{B445DC1D-BE11-3751-E317-CB77A4F6032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F1C2B40-B61A-0400-A564-4E081C19D6BB}"/>
              </a:ext>
            </a:extLst>
          </p:cNvPr>
          <p:cNvSpPr>
            <a:spLocks noGrp="1"/>
          </p:cNvSpPr>
          <p:nvPr>
            <p:ph type="title"/>
          </p:nvPr>
        </p:nvSpPr>
        <p:spPr>
          <a:xfrm>
            <a:off x="866125" y="1312421"/>
            <a:ext cx="10290000" cy="4233158"/>
          </a:xfrm>
        </p:spPr>
        <p:txBody>
          <a:bodyPr/>
          <a:lstStyle/>
          <a:p>
            <a:r>
              <a:rPr lang="en-GB" sz="6000" b="1" dirty="0">
                <a:latin typeface="Calibri" panose="020F0502020204030204" pitchFamily="34" charset="0"/>
                <a:ea typeface="Calibri" panose="020F0502020204030204" pitchFamily="34" charset="0"/>
                <a:cs typeface="Calibri" panose="020F0502020204030204" pitchFamily="34" charset="0"/>
              </a:rPr>
              <a:t>Chapter Four </a:t>
            </a:r>
            <a:br>
              <a:rPr lang="en-GB" sz="6000" b="1" dirty="0">
                <a:latin typeface="Calibri" panose="020F0502020204030204" pitchFamily="34" charset="0"/>
                <a:ea typeface="Calibri" panose="020F0502020204030204" pitchFamily="34" charset="0"/>
                <a:cs typeface="Calibri" panose="020F0502020204030204" pitchFamily="34" charset="0"/>
              </a:rPr>
            </a:br>
            <a:r>
              <a:rPr lang="en-GB" sz="6000" b="1" dirty="0">
                <a:latin typeface="Calibri" panose="020F0502020204030204" pitchFamily="34" charset="0"/>
                <a:ea typeface="Calibri" panose="020F0502020204030204" pitchFamily="34" charset="0"/>
                <a:cs typeface="Calibri" panose="020F0502020204030204" pitchFamily="34" charset="0"/>
              </a:rPr>
              <a:t>Mechanically Stabilized Earth Retaining Walls (MSERW)</a:t>
            </a:r>
            <a:endParaRPr lang="en-US" sz="60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641213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64"/>
        <p:cNvGrpSpPr/>
        <p:nvPr/>
      </p:nvGrpSpPr>
      <p:grpSpPr>
        <a:xfrm>
          <a:off x="0" y="0"/>
          <a:ext cx="0" cy="0"/>
          <a:chOff x="0" y="0"/>
          <a:chExt cx="0" cy="0"/>
        </a:xfrm>
      </p:grpSpPr>
      <p:sp>
        <p:nvSpPr>
          <p:cNvPr id="565" name="Google Shape;565;p68"/>
          <p:cNvSpPr txBox="1">
            <a:spLocks noGrp="1"/>
          </p:cNvSpPr>
          <p:nvPr>
            <p:ph type="title"/>
          </p:nvPr>
        </p:nvSpPr>
        <p:spPr>
          <a:xfrm>
            <a:off x="189876" y="581932"/>
            <a:ext cx="11812249" cy="1718872"/>
          </a:xfrm>
          <a:prstGeom prst="rect">
            <a:avLst/>
          </a:prstGeom>
        </p:spPr>
        <p:txBody>
          <a:bodyPr spcFirstLastPara="1" wrap="square" lIns="121900" tIns="121900" rIns="121900" bIns="121900" anchor="t" anchorCtr="0">
            <a:noAutofit/>
          </a:bodyPr>
          <a:lstStyle/>
          <a:p>
            <a:pPr lvl="0" algn="ctr"/>
            <a:br>
              <a:rPr lang="en-GB" sz="1867" dirty="0"/>
            </a:br>
            <a:endParaRPr sz="1867" dirty="0"/>
          </a:p>
        </p:txBody>
      </p:sp>
      <p:sp>
        <p:nvSpPr>
          <p:cNvPr id="566" name="Google Shape;566;p68"/>
          <p:cNvSpPr txBox="1">
            <a:spLocks noGrp="1"/>
          </p:cNvSpPr>
          <p:nvPr>
            <p:ph type="subTitle" idx="1"/>
          </p:nvPr>
        </p:nvSpPr>
        <p:spPr>
          <a:xfrm>
            <a:off x="734521" y="2083989"/>
            <a:ext cx="10992788" cy="3500204"/>
          </a:xfrm>
          <a:prstGeom prst="rect">
            <a:avLst/>
          </a:prstGeom>
        </p:spPr>
        <p:txBody>
          <a:bodyPr spcFirstLastPara="1" wrap="square" lIns="121900" tIns="121900" rIns="121900" bIns="121900" anchor="t" anchorCtr="0">
            <a:noAutofit/>
          </a:bodyPr>
          <a:lstStyle/>
          <a:p>
            <a:pPr marL="0" indent="0"/>
            <a:r>
              <a:rPr lang="en-GB" sz="2000" dirty="0">
                <a:latin typeface="Calibri" panose="020F0502020204030204" pitchFamily="34" charset="0"/>
                <a:ea typeface="Calibri" panose="020F0502020204030204" pitchFamily="34" charset="0"/>
                <a:cs typeface="Calibri" panose="020F0502020204030204" pitchFamily="34" charset="0"/>
              </a:rPr>
              <a:t>MSERW are innovative construction techniques that involve the use of reinforcement between compacted soil layers. These methods are employed to create various earth structures such as retaining walls, bridge abutments, embankments, and steep, yet stable slopes.</a:t>
            </a:r>
            <a:endParaRPr sz="2000" dirty="0">
              <a:latin typeface="Calibri" panose="020F0502020204030204" pitchFamily="34" charset="0"/>
              <a:ea typeface="Calibri" panose="020F0502020204030204" pitchFamily="34" charset="0"/>
              <a:cs typeface="Calibri" panose="020F0502020204030204" pitchFamily="34" charset="0"/>
            </a:endParaRPr>
          </a:p>
        </p:txBody>
      </p:sp>
      <p:pic>
        <p:nvPicPr>
          <p:cNvPr id="2" name="Picture 1">
            <a:extLst>
              <a:ext uri="{FF2B5EF4-FFF2-40B4-BE49-F238E27FC236}">
                <a16:creationId xmlns:a16="http://schemas.microsoft.com/office/drawing/2014/main" id="{FD72BC46-0E2B-9E61-F57E-3EDC93353481}"/>
              </a:ext>
            </a:extLst>
          </p:cNvPr>
          <p:cNvPicPr>
            <a:picLocks noChangeAspect="1"/>
          </p:cNvPicPr>
          <p:nvPr/>
        </p:nvPicPr>
        <p:blipFill>
          <a:blip r:embed="rId3"/>
          <a:stretch>
            <a:fillRect/>
          </a:stretch>
        </p:blipFill>
        <p:spPr>
          <a:xfrm>
            <a:off x="3610801" y="3429000"/>
            <a:ext cx="4970398" cy="2934093"/>
          </a:xfrm>
          <a:prstGeom prst="rect">
            <a:avLst/>
          </a:prstGeom>
        </p:spPr>
      </p:pic>
      <p:sp>
        <p:nvSpPr>
          <p:cNvPr id="3" name="TextBox 2">
            <a:extLst>
              <a:ext uri="{FF2B5EF4-FFF2-40B4-BE49-F238E27FC236}">
                <a16:creationId xmlns:a16="http://schemas.microsoft.com/office/drawing/2014/main" id="{FF9E69A9-93E2-945D-0A5B-EAC7C76C7E86}"/>
              </a:ext>
            </a:extLst>
          </p:cNvPr>
          <p:cNvSpPr txBox="1"/>
          <p:nvPr/>
        </p:nvSpPr>
        <p:spPr>
          <a:xfrm>
            <a:off x="734521" y="1135171"/>
            <a:ext cx="3106043" cy="769441"/>
          </a:xfrm>
          <a:prstGeom prst="rect">
            <a:avLst/>
          </a:prstGeom>
          <a:noFill/>
        </p:spPr>
        <p:txBody>
          <a:bodyPr wrap="none" rtlCol="0">
            <a:spAutoFit/>
          </a:bodyPr>
          <a:lstStyle/>
          <a:p>
            <a:r>
              <a:rPr lang="en-US" sz="4400" b="1" dirty="0">
                <a:latin typeface="Calibri" panose="020F0502020204030204" pitchFamily="34" charset="0"/>
                <a:ea typeface="Calibri" panose="020F0502020204030204" pitchFamily="34" charset="0"/>
                <a:cs typeface="Calibri" panose="020F0502020204030204" pitchFamily="34" charset="0"/>
              </a:rPr>
              <a:t>Introduction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65"/>
                                        </p:tgtEl>
                                        <p:attrNameLst>
                                          <p:attrName>style.visibility</p:attrName>
                                        </p:attrNameLst>
                                      </p:cBhvr>
                                      <p:to>
                                        <p:strVal val="visible"/>
                                      </p:to>
                                    </p:set>
                                    <p:anim calcmode="lin" valueType="num">
                                      <p:cBhvr additive="base">
                                        <p:cTn id="7" dur="1000"/>
                                        <p:tgtEl>
                                          <p:spTgt spid="565"/>
                                        </p:tgtEl>
                                        <p:attrNameLst>
                                          <p:attrName>ppt_x</p:attrName>
                                        </p:attrNameLst>
                                      </p:cBhvr>
                                      <p:tavLst>
                                        <p:tav tm="0">
                                          <p:val>
                                            <p:strVal val="#ppt_x+1"/>
                                          </p:val>
                                        </p:tav>
                                        <p:tav tm="100000">
                                          <p:val>
                                            <p:strVal val="#ppt_x"/>
                                          </p:val>
                                        </p:tav>
                                      </p:tavLst>
                                    </p:anim>
                                  </p:childTnLst>
                                </p:cTn>
                              </p:par>
                              <p:par>
                                <p:cTn id="8" presetID="2" presetClass="entr" presetSubtype="2" fill="hold" nodeType="withEffect">
                                  <p:stCondLst>
                                    <p:cond delay="0"/>
                                  </p:stCondLst>
                                  <p:childTnLst>
                                    <p:set>
                                      <p:cBhvr>
                                        <p:cTn id="9" dur="1" fill="hold">
                                          <p:stCondLst>
                                            <p:cond delay="0"/>
                                          </p:stCondLst>
                                        </p:cTn>
                                        <p:tgtEl>
                                          <p:spTgt spid="566"/>
                                        </p:tgtEl>
                                        <p:attrNameLst>
                                          <p:attrName>style.visibility</p:attrName>
                                        </p:attrNameLst>
                                      </p:cBhvr>
                                      <p:to>
                                        <p:strVal val="visible"/>
                                      </p:to>
                                    </p:set>
                                    <p:anim calcmode="lin" valueType="num">
                                      <p:cBhvr additive="base">
                                        <p:cTn id="10" dur="1000"/>
                                        <p:tgtEl>
                                          <p:spTgt spid="566"/>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71"/>
        <p:cNvGrpSpPr/>
        <p:nvPr/>
      </p:nvGrpSpPr>
      <p:grpSpPr>
        <a:xfrm>
          <a:off x="0" y="0"/>
          <a:ext cx="0" cy="0"/>
          <a:chOff x="0" y="0"/>
          <a:chExt cx="0" cy="0"/>
        </a:xfrm>
      </p:grpSpPr>
      <p:sp>
        <p:nvSpPr>
          <p:cNvPr id="572" name="Google Shape;572;p69"/>
          <p:cNvSpPr txBox="1">
            <a:spLocks noGrp="1"/>
          </p:cNvSpPr>
          <p:nvPr>
            <p:ph type="title"/>
          </p:nvPr>
        </p:nvSpPr>
        <p:spPr>
          <a:xfrm>
            <a:off x="553588" y="861829"/>
            <a:ext cx="9188164" cy="896656"/>
          </a:xfrm>
          <a:prstGeom prst="rect">
            <a:avLst/>
          </a:prstGeom>
        </p:spPr>
        <p:txBody>
          <a:bodyPr spcFirstLastPara="1" wrap="square" lIns="121900" tIns="121900" rIns="121900" bIns="121900" anchor="t" anchorCtr="0">
            <a:noAutofit/>
          </a:bodyPr>
          <a:lstStyle/>
          <a:p>
            <a:r>
              <a:rPr lang="en-US" sz="4400" b="1" dirty="0">
                <a:latin typeface="Calibri" panose="020F0502020204030204" pitchFamily="34" charset="0"/>
                <a:ea typeface="Calibri" panose="020F0502020204030204" pitchFamily="34" charset="0"/>
                <a:cs typeface="Calibri" panose="020F0502020204030204" pitchFamily="34" charset="0"/>
              </a:rPr>
              <a:t>Component of (MSERW)</a:t>
            </a:r>
            <a:endParaRPr sz="4400" b="1" dirty="0">
              <a:latin typeface="Calibri" panose="020F0502020204030204" pitchFamily="34" charset="0"/>
              <a:ea typeface="Calibri" panose="020F0502020204030204" pitchFamily="34" charset="0"/>
              <a:cs typeface="Calibri" panose="020F0502020204030204" pitchFamily="34" charset="0"/>
            </a:endParaRPr>
          </a:p>
        </p:txBody>
      </p:sp>
      <p:sp>
        <p:nvSpPr>
          <p:cNvPr id="574" name="Google Shape;574;p69"/>
          <p:cNvSpPr txBox="1">
            <a:spLocks noGrp="1"/>
          </p:cNvSpPr>
          <p:nvPr>
            <p:ph type="subTitle" idx="1"/>
          </p:nvPr>
        </p:nvSpPr>
        <p:spPr>
          <a:xfrm>
            <a:off x="553588" y="2228539"/>
            <a:ext cx="6945440" cy="3237875"/>
          </a:xfrm>
          <a:prstGeom prst="rect">
            <a:avLst/>
          </a:prstGeom>
        </p:spPr>
        <p:txBody>
          <a:bodyPr spcFirstLastPara="1" wrap="square" lIns="121900" tIns="121900" rIns="121900" bIns="121900" anchor="t" anchorCtr="0">
            <a:noAutofit/>
          </a:bodyPr>
          <a:lstStyle/>
          <a:p>
            <a:pPr marL="0" indent="0">
              <a:buClr>
                <a:schemeClr val="dk1"/>
              </a:buClr>
              <a:buSzPts val="1100"/>
            </a:pPr>
            <a:r>
              <a:rPr lang="en-US" sz="3200" b="1" u="sng" dirty="0">
                <a:latin typeface="Calibri" panose="020F0502020204030204" pitchFamily="34" charset="0"/>
                <a:ea typeface="Calibri" panose="020F0502020204030204" pitchFamily="34" charset="0"/>
                <a:cs typeface="Calibri" panose="020F0502020204030204" pitchFamily="34" charset="0"/>
              </a:rPr>
              <a:t>Facing elements : </a:t>
            </a:r>
          </a:p>
          <a:p>
            <a:pPr marL="0" indent="0">
              <a:buClr>
                <a:schemeClr val="dk1"/>
              </a:buClr>
              <a:buSzPts val="1100"/>
            </a:pPr>
            <a:r>
              <a:rPr lang="en-GB" sz="2400" dirty="0">
                <a:latin typeface="Calibri" panose="020F0502020204030204" pitchFamily="34" charset="0"/>
                <a:ea typeface="Calibri" panose="020F0502020204030204" pitchFamily="34" charset="0"/>
                <a:cs typeface="Calibri" panose="020F0502020204030204" pitchFamily="34" charset="0"/>
              </a:rPr>
              <a:t>are modular precast concrete panels or wire mesh. </a:t>
            </a:r>
          </a:p>
          <a:p>
            <a:pPr marL="0" indent="0">
              <a:buClr>
                <a:schemeClr val="dk1"/>
              </a:buClr>
              <a:buSzPts val="1100"/>
            </a:pPr>
            <a:r>
              <a:rPr lang="en-GB" sz="2400" dirty="0">
                <a:latin typeface="Calibri" panose="020F0502020204030204" pitchFamily="34" charset="0"/>
                <a:ea typeface="Calibri" panose="020F0502020204030204" pitchFamily="34" charset="0"/>
                <a:cs typeface="Calibri" panose="020F0502020204030204" pitchFamily="34" charset="0"/>
              </a:rPr>
              <a:t>Choosing the right facing type depends on the application, aesthetics, differential settlement, service life, and other factors.</a:t>
            </a:r>
          </a:p>
          <a:p>
            <a:pPr marL="0" indent="0">
              <a:buClr>
                <a:schemeClr val="dk1"/>
              </a:buClr>
              <a:buSzPts val="1100"/>
            </a:pPr>
            <a:endParaRPr lang="en-GB" dirty="0">
              <a:latin typeface="Calibri" panose="020F0502020204030204" pitchFamily="34" charset="0"/>
              <a:ea typeface="Calibri" panose="020F0502020204030204" pitchFamily="34" charset="0"/>
              <a:cs typeface="Calibri" panose="020F0502020204030204" pitchFamily="34" charset="0"/>
            </a:endParaRPr>
          </a:p>
          <a:p>
            <a:pPr marL="0" indent="0">
              <a:buClr>
                <a:schemeClr val="dk1"/>
              </a:buClr>
              <a:buSzPts val="1100"/>
            </a:pPr>
            <a:endParaRPr lang="en-US" dirty="0">
              <a:latin typeface="Calibri" panose="020F0502020204030204" pitchFamily="34" charset="0"/>
              <a:ea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A3707E8F-1AEA-7D74-2AE3-789718BE1A43}"/>
              </a:ext>
            </a:extLst>
          </p:cNvPr>
          <p:cNvPicPr>
            <a:picLocks noChangeAspect="1"/>
          </p:cNvPicPr>
          <p:nvPr/>
        </p:nvPicPr>
        <p:blipFill>
          <a:blip r:embed="rId3"/>
          <a:stretch>
            <a:fillRect/>
          </a:stretch>
        </p:blipFill>
        <p:spPr>
          <a:xfrm>
            <a:off x="7155306" y="725865"/>
            <a:ext cx="4731894" cy="5005632"/>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81" name="Google Shape;581;p70"/>
          <p:cNvSpPr txBox="1">
            <a:spLocks noGrp="1"/>
          </p:cNvSpPr>
          <p:nvPr>
            <p:ph type="subTitle" idx="1"/>
          </p:nvPr>
        </p:nvSpPr>
        <p:spPr>
          <a:xfrm>
            <a:off x="557573" y="987754"/>
            <a:ext cx="10922832" cy="1470285"/>
          </a:xfrm>
          <a:prstGeom prst="rect">
            <a:avLst/>
          </a:prstGeom>
        </p:spPr>
        <p:txBody>
          <a:bodyPr spcFirstLastPara="1" wrap="square" lIns="121900" tIns="121900" rIns="121900" bIns="121900" anchor="t" anchorCtr="0">
            <a:noAutofit/>
          </a:bodyPr>
          <a:lstStyle/>
          <a:p>
            <a:pPr marL="114289" indent="0" algn="l">
              <a:buClr>
                <a:schemeClr val="dk1"/>
              </a:buClr>
              <a:buSzPts val="1100"/>
            </a:pPr>
            <a:r>
              <a:rPr lang="en-GB" sz="3200" b="1" u="sng" dirty="0">
                <a:latin typeface="Calibri" panose="020F0502020204030204" pitchFamily="34" charset="0"/>
                <a:ea typeface="Calibri" panose="020F0502020204030204" pitchFamily="34" charset="0"/>
                <a:cs typeface="Calibri" panose="020F0502020204030204" pitchFamily="34" charset="0"/>
              </a:rPr>
              <a:t>Soil reinforcements :</a:t>
            </a:r>
          </a:p>
          <a:p>
            <a:pPr marL="0" indent="0" algn="l">
              <a:buClr>
                <a:schemeClr val="dk1"/>
              </a:buClr>
              <a:buSzPts val="1100"/>
            </a:pPr>
            <a:endParaRPr lang="en-GB" dirty="0">
              <a:latin typeface="Calibri" panose="020F0502020204030204" pitchFamily="34" charset="0"/>
              <a:ea typeface="Calibri" panose="020F0502020204030204" pitchFamily="34" charset="0"/>
              <a:cs typeface="Calibri" panose="020F0502020204030204" pitchFamily="34" charset="0"/>
            </a:endParaRPr>
          </a:p>
          <a:p>
            <a:pPr marL="0" indent="0" algn="l">
              <a:buClr>
                <a:schemeClr val="dk1"/>
              </a:buClr>
              <a:buSzPts val="1100"/>
            </a:pPr>
            <a:r>
              <a:rPr lang="en-GB" sz="2400" dirty="0">
                <a:latin typeface="Calibri" panose="020F0502020204030204" pitchFamily="34" charset="0"/>
                <a:ea typeface="Calibri" panose="020F0502020204030204" pitchFamily="34" charset="0"/>
                <a:cs typeface="Calibri" panose="020F0502020204030204" pitchFamily="34" charset="0"/>
              </a:rPr>
              <a:t>are typically steel or geosynthetic, in the form of strips or ladders. </a:t>
            </a:r>
          </a:p>
          <a:p>
            <a:pPr marL="0" indent="0" algn="l">
              <a:buClr>
                <a:schemeClr val="dk1"/>
              </a:buClr>
              <a:buSzPts val="1100"/>
            </a:pPr>
            <a:endParaRPr dirty="0">
              <a:latin typeface="Calibri" panose="020F0502020204030204" pitchFamily="34" charset="0"/>
              <a:ea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7CBECE27-13A9-BAD4-508E-9875DCC930B5}"/>
              </a:ext>
            </a:extLst>
          </p:cNvPr>
          <p:cNvPicPr>
            <a:picLocks noChangeAspect="1"/>
          </p:cNvPicPr>
          <p:nvPr/>
        </p:nvPicPr>
        <p:blipFill>
          <a:blip r:embed="rId3"/>
          <a:stretch>
            <a:fillRect/>
          </a:stretch>
        </p:blipFill>
        <p:spPr>
          <a:xfrm>
            <a:off x="557573" y="2884602"/>
            <a:ext cx="5857824" cy="3350763"/>
          </a:xfrm>
          <a:prstGeom prst="rect">
            <a:avLst/>
          </a:prstGeom>
        </p:spPr>
      </p:pic>
      <p:pic>
        <p:nvPicPr>
          <p:cNvPr id="5" name="Picture 4">
            <a:extLst>
              <a:ext uri="{FF2B5EF4-FFF2-40B4-BE49-F238E27FC236}">
                <a16:creationId xmlns:a16="http://schemas.microsoft.com/office/drawing/2014/main" id="{1169D4CE-C2FD-77C8-61D6-0CD190311C3E}"/>
              </a:ext>
            </a:extLst>
          </p:cNvPr>
          <p:cNvPicPr>
            <a:picLocks noChangeAspect="1"/>
          </p:cNvPicPr>
          <p:nvPr/>
        </p:nvPicPr>
        <p:blipFill>
          <a:blip r:embed="rId4"/>
          <a:stretch>
            <a:fillRect/>
          </a:stretch>
        </p:blipFill>
        <p:spPr>
          <a:xfrm>
            <a:off x="7174385" y="2922309"/>
            <a:ext cx="4235055" cy="344011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81"/>
                                        </p:tgtEl>
                                        <p:attrNameLst>
                                          <p:attrName>style.visibility</p:attrName>
                                        </p:attrNameLst>
                                      </p:cBhvr>
                                      <p:to>
                                        <p:strVal val="visible"/>
                                      </p:to>
                                    </p:set>
                                    <p:anim calcmode="lin" valueType="num">
                                      <p:cBhvr additive="base">
                                        <p:cTn id="7" dur="1000"/>
                                        <p:tgtEl>
                                          <p:spTgt spid="58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86"/>
        <p:cNvGrpSpPr/>
        <p:nvPr/>
      </p:nvGrpSpPr>
      <p:grpSpPr>
        <a:xfrm>
          <a:off x="0" y="0"/>
          <a:ext cx="0" cy="0"/>
          <a:chOff x="0" y="0"/>
          <a:chExt cx="0" cy="0"/>
        </a:xfrm>
      </p:grpSpPr>
      <p:sp>
        <p:nvSpPr>
          <p:cNvPr id="592" name="Google Shape;592;p71"/>
          <p:cNvSpPr txBox="1"/>
          <p:nvPr/>
        </p:nvSpPr>
        <p:spPr>
          <a:xfrm>
            <a:off x="1868931" y="3926731"/>
            <a:ext cx="2607200" cy="824800"/>
          </a:xfrm>
          <a:prstGeom prst="rect">
            <a:avLst/>
          </a:prstGeom>
          <a:noFill/>
          <a:ln>
            <a:noFill/>
          </a:ln>
        </p:spPr>
        <p:txBody>
          <a:bodyPr spcFirstLastPara="1" wrap="square" lIns="121900" tIns="121900" rIns="121900" bIns="121900" anchor="t" anchorCtr="0">
            <a:noAutofit/>
          </a:bodyPr>
          <a:lstStyle/>
          <a:p>
            <a:pPr defTabSz="1219170">
              <a:buClr>
                <a:srgbClr val="000000"/>
              </a:buClr>
            </a:pPr>
            <a:endParaRPr sz="1867" kern="0" dirty="0">
              <a:solidFill>
                <a:srgbClr val="000000"/>
              </a:solidFill>
              <a:latin typeface="Lato"/>
              <a:ea typeface="Lato"/>
              <a:cs typeface="Lato"/>
              <a:sym typeface="Lato"/>
            </a:endParaRPr>
          </a:p>
        </p:txBody>
      </p:sp>
      <p:sp>
        <p:nvSpPr>
          <p:cNvPr id="593" name="Google Shape;593;p71"/>
          <p:cNvSpPr txBox="1"/>
          <p:nvPr/>
        </p:nvSpPr>
        <p:spPr>
          <a:xfrm>
            <a:off x="379753" y="1061828"/>
            <a:ext cx="6494149" cy="4574139"/>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3200" b="1" u="sng"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Vidaloka"/>
              </a:rPr>
              <a:t>Select backfill :</a:t>
            </a:r>
          </a:p>
          <a:p>
            <a:pPr defTabSz="1219170">
              <a:buClr>
                <a:srgbClr val="000000"/>
              </a:buClr>
            </a:pPr>
            <a:endParaRPr lang="en-US" sz="3200" b="1" u="sng"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Vidaloka"/>
            </a:endParaRPr>
          </a:p>
          <a:p>
            <a:pPr defTabSz="1219170">
              <a:buClr>
                <a:srgbClr val="000000"/>
              </a:buClr>
            </a:pPr>
            <a:r>
              <a:rPr lang="en-GB" sz="24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Vidaloka"/>
              </a:rPr>
              <a:t>allows for reliable construction and performance of the wall, in which the gradation, plasticity, electrochemical properties, and overall durability should be closely analyzed. It can be obtained on site, or from a distributor. </a:t>
            </a:r>
            <a:endParaRPr lang="en-US" sz="24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Vidaloka"/>
            </a:endParaRPr>
          </a:p>
          <a:p>
            <a:pPr marL="457189" indent="-457189" defTabSz="1219170">
              <a:buClr>
                <a:srgbClr val="000000"/>
              </a:buClr>
              <a:buFont typeface="Arial" panose="020B0604020202020204" pitchFamily="34" charset="0"/>
              <a:buChar char="•"/>
            </a:pPr>
            <a:endParaRPr lang="en-US" sz="3200" b="1"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Vidaloka"/>
            </a:endParaRPr>
          </a:p>
          <a:p>
            <a:pPr defTabSz="1219170">
              <a:buClr>
                <a:srgbClr val="000000"/>
              </a:buClr>
            </a:pPr>
            <a:endParaRPr lang="en-US" sz="32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Vidaloka"/>
            </a:endParaRPr>
          </a:p>
          <a:p>
            <a:pPr defTabSz="1219170">
              <a:buClr>
                <a:srgbClr val="000000"/>
              </a:buClr>
            </a:pPr>
            <a:endParaRPr sz="32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Vidaloka"/>
            </a:endParaRPr>
          </a:p>
        </p:txBody>
      </p:sp>
      <p:sp>
        <p:nvSpPr>
          <p:cNvPr id="595" name="Google Shape;595;p71"/>
          <p:cNvSpPr txBox="1"/>
          <p:nvPr/>
        </p:nvSpPr>
        <p:spPr>
          <a:xfrm>
            <a:off x="5648067" y="5635967"/>
            <a:ext cx="5394000" cy="656800"/>
          </a:xfrm>
          <a:prstGeom prst="rect">
            <a:avLst/>
          </a:prstGeom>
          <a:noFill/>
          <a:ln>
            <a:noFill/>
          </a:ln>
        </p:spPr>
        <p:txBody>
          <a:bodyPr spcFirstLastPara="1" wrap="square" lIns="121900" tIns="121900" rIns="121900" bIns="121900" anchor="t" anchorCtr="0">
            <a:noAutofit/>
          </a:bodyPr>
          <a:lstStyle/>
          <a:p>
            <a:pPr algn="ctr" defTabSz="1219170">
              <a:buClr>
                <a:srgbClr val="000000"/>
              </a:buClr>
            </a:pPr>
            <a:endParaRPr sz="1333" kern="0" dirty="0">
              <a:solidFill>
                <a:srgbClr val="000000"/>
              </a:solidFill>
              <a:latin typeface="Montserrat"/>
              <a:ea typeface="Montserrat"/>
              <a:cs typeface="Montserrat"/>
              <a:sym typeface="Montserrat"/>
            </a:endParaRPr>
          </a:p>
        </p:txBody>
      </p:sp>
      <p:pic>
        <p:nvPicPr>
          <p:cNvPr id="3" name="Picture 2">
            <a:extLst>
              <a:ext uri="{FF2B5EF4-FFF2-40B4-BE49-F238E27FC236}">
                <a16:creationId xmlns:a16="http://schemas.microsoft.com/office/drawing/2014/main" id="{134BDAF5-926F-C8E3-7EBA-3D83BD954379}"/>
              </a:ext>
            </a:extLst>
          </p:cNvPr>
          <p:cNvPicPr>
            <a:picLocks noChangeAspect="1"/>
          </p:cNvPicPr>
          <p:nvPr/>
        </p:nvPicPr>
        <p:blipFill>
          <a:blip r:embed="rId3"/>
          <a:stretch>
            <a:fillRect/>
          </a:stretch>
        </p:blipFill>
        <p:spPr>
          <a:xfrm>
            <a:off x="6873902" y="1772240"/>
            <a:ext cx="5069859" cy="3644206"/>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02"/>
        <p:cNvGrpSpPr/>
        <p:nvPr/>
      </p:nvGrpSpPr>
      <p:grpSpPr>
        <a:xfrm>
          <a:off x="0" y="0"/>
          <a:ext cx="0" cy="0"/>
          <a:chOff x="0" y="0"/>
          <a:chExt cx="0" cy="0"/>
        </a:xfrm>
      </p:grpSpPr>
      <p:sp>
        <p:nvSpPr>
          <p:cNvPr id="603" name="Google Shape;603;p72"/>
          <p:cNvSpPr txBox="1">
            <a:spLocks noGrp="1"/>
          </p:cNvSpPr>
          <p:nvPr>
            <p:ph type="title"/>
          </p:nvPr>
        </p:nvSpPr>
        <p:spPr>
          <a:xfrm>
            <a:off x="1110046" y="686550"/>
            <a:ext cx="7704016" cy="1175473"/>
          </a:xfrm>
          <a:prstGeom prst="rect">
            <a:avLst/>
          </a:prstGeom>
        </p:spPr>
        <p:txBody>
          <a:bodyPr spcFirstLastPara="1" wrap="square" lIns="121900" tIns="121900" rIns="121900" bIns="121900" anchor="t" anchorCtr="0">
            <a:noAutofit/>
          </a:bodyPr>
          <a:lstStyle/>
          <a:p>
            <a:pPr lvl="0" algn="l"/>
            <a:r>
              <a:rPr lang="en-US" sz="4400" b="1" dirty="0">
                <a:latin typeface="Calibri" panose="020F0502020204030204" pitchFamily="34" charset="0"/>
                <a:ea typeface="Calibri" panose="020F0502020204030204" pitchFamily="34" charset="0"/>
                <a:cs typeface="Calibri" panose="020F0502020204030204" pitchFamily="34" charset="0"/>
              </a:rPr>
              <a:t>Using of (MSERW) </a:t>
            </a:r>
            <a:endParaRPr sz="4400" b="1" dirty="0">
              <a:latin typeface="Calibri" panose="020F0502020204030204" pitchFamily="34" charset="0"/>
              <a:ea typeface="Calibri" panose="020F0502020204030204" pitchFamily="34" charset="0"/>
              <a:cs typeface="Calibri" panose="020F0502020204030204" pitchFamily="34" charset="0"/>
            </a:endParaRPr>
          </a:p>
        </p:txBody>
      </p:sp>
      <p:sp>
        <p:nvSpPr>
          <p:cNvPr id="606" name="Google Shape;606;p72"/>
          <p:cNvSpPr txBox="1"/>
          <p:nvPr/>
        </p:nvSpPr>
        <p:spPr>
          <a:xfrm>
            <a:off x="8613531" y="4758913"/>
            <a:ext cx="2596000" cy="824800"/>
          </a:xfrm>
          <a:prstGeom prst="rect">
            <a:avLst/>
          </a:prstGeom>
          <a:noFill/>
          <a:ln>
            <a:noFill/>
          </a:ln>
        </p:spPr>
        <p:txBody>
          <a:bodyPr spcFirstLastPara="1" wrap="square" lIns="121900" tIns="121900" rIns="121900" bIns="121900" anchor="t" anchorCtr="0">
            <a:noAutofit/>
          </a:bodyPr>
          <a:lstStyle/>
          <a:p>
            <a:pPr defTabSz="1219170">
              <a:buClr>
                <a:srgbClr val="000000"/>
              </a:buClr>
            </a:pPr>
            <a:endParaRPr sz="1867" kern="0" dirty="0">
              <a:solidFill>
                <a:srgbClr val="000000"/>
              </a:solidFill>
              <a:latin typeface="Lato"/>
              <a:ea typeface="Lato"/>
              <a:cs typeface="Lato"/>
              <a:sym typeface="Lato"/>
            </a:endParaRPr>
          </a:p>
        </p:txBody>
      </p:sp>
      <p:sp>
        <p:nvSpPr>
          <p:cNvPr id="610" name="Google Shape;610;p72"/>
          <p:cNvSpPr txBox="1"/>
          <p:nvPr/>
        </p:nvSpPr>
        <p:spPr>
          <a:xfrm>
            <a:off x="858181" y="1401987"/>
            <a:ext cx="10223773" cy="4932826"/>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US" sz="3200" kern="0" dirty="0">
                <a:solidFill>
                  <a:srgbClr val="000000"/>
                </a:solidFill>
                <a:latin typeface="Times New Roman" panose="02020603050405020304" pitchFamily="18" charset="0"/>
                <a:ea typeface="Montserrat"/>
                <a:cs typeface="Times New Roman" panose="02020603050405020304" pitchFamily="18" charset="0"/>
                <a:sym typeface="Montserrat"/>
              </a:rPr>
              <a:t>They have been effectively utilized as</a:t>
            </a:r>
          </a:p>
          <a:p>
            <a:pPr marL="457189" indent="-457189" defTabSz="1219170">
              <a:buClr>
                <a:srgbClr val="000000"/>
              </a:buClr>
              <a:buFont typeface="Wingdings" panose="05000000000000000000" pitchFamily="2" charset="2"/>
              <a:buChar char="ü"/>
            </a:pPr>
            <a:r>
              <a:rPr lang="en-US" sz="2400" kern="0" dirty="0">
                <a:solidFill>
                  <a:srgbClr val="000000"/>
                </a:solidFill>
                <a:latin typeface="Times New Roman" panose="02020603050405020304" pitchFamily="18" charset="0"/>
                <a:ea typeface="Montserrat"/>
                <a:cs typeface="Times New Roman" panose="02020603050405020304" pitchFamily="18" charset="0"/>
                <a:sym typeface="Montserrat"/>
              </a:rPr>
              <a:t>retaining walls</a:t>
            </a:r>
          </a:p>
          <a:p>
            <a:pPr marL="457189" indent="-457189" defTabSz="1219170">
              <a:buClr>
                <a:srgbClr val="000000"/>
              </a:buClr>
              <a:buFont typeface="Wingdings" panose="05000000000000000000" pitchFamily="2" charset="2"/>
              <a:buChar char="ü"/>
            </a:pPr>
            <a:r>
              <a:rPr lang="en-US" sz="2400" kern="0" dirty="0">
                <a:solidFill>
                  <a:srgbClr val="000000"/>
                </a:solidFill>
                <a:latin typeface="Times New Roman" panose="02020603050405020304" pitchFamily="18" charset="0"/>
                <a:ea typeface="Montserrat"/>
                <a:cs typeface="Times New Roman" panose="02020603050405020304" pitchFamily="18" charset="0"/>
                <a:sym typeface="Montserrat"/>
              </a:rPr>
              <a:t>embankments</a:t>
            </a:r>
          </a:p>
          <a:p>
            <a:pPr marL="457189" indent="-457189" defTabSz="1219170">
              <a:buClr>
                <a:srgbClr val="000000"/>
              </a:buClr>
              <a:buFont typeface="Wingdings" panose="05000000000000000000" pitchFamily="2" charset="2"/>
              <a:buChar char="ü"/>
            </a:pPr>
            <a:r>
              <a:rPr lang="en-US" sz="2400" kern="0" dirty="0">
                <a:solidFill>
                  <a:srgbClr val="000000"/>
                </a:solidFill>
                <a:latin typeface="Times New Roman" panose="02020603050405020304" pitchFamily="18" charset="0"/>
                <a:ea typeface="Montserrat"/>
                <a:cs typeface="Times New Roman" panose="02020603050405020304" pitchFamily="18" charset="0"/>
                <a:sym typeface="Montserrat"/>
              </a:rPr>
              <a:t>coastal defenses</a:t>
            </a:r>
          </a:p>
          <a:p>
            <a:pPr marL="457189" indent="-457189" defTabSz="1219170">
              <a:buClr>
                <a:srgbClr val="000000"/>
              </a:buClr>
              <a:buFont typeface="Wingdings" panose="05000000000000000000" pitchFamily="2" charset="2"/>
              <a:buChar char="ü"/>
            </a:pPr>
            <a:r>
              <a:rPr lang="en-US" sz="2400" kern="0" dirty="0">
                <a:solidFill>
                  <a:srgbClr val="000000"/>
                </a:solidFill>
                <a:latin typeface="Times New Roman" panose="02020603050405020304" pitchFamily="18" charset="0"/>
                <a:ea typeface="Montserrat"/>
                <a:cs typeface="Times New Roman" panose="02020603050405020304" pitchFamily="18" charset="0"/>
                <a:sym typeface="Montserrat"/>
              </a:rPr>
              <a:t>stabilizing elements for bridges (abutments)</a:t>
            </a:r>
          </a:p>
          <a:p>
            <a:pPr marL="457189" indent="-457189" defTabSz="1219170">
              <a:buClr>
                <a:srgbClr val="000000"/>
              </a:buClr>
              <a:buFont typeface="Wingdings" panose="05000000000000000000" pitchFamily="2" charset="2"/>
              <a:buChar char="ü"/>
            </a:pPr>
            <a:r>
              <a:rPr lang="en-US" sz="2400" kern="0" dirty="0">
                <a:solidFill>
                  <a:srgbClr val="000000"/>
                </a:solidFill>
                <a:latin typeface="Times New Roman" panose="02020603050405020304" pitchFamily="18" charset="0"/>
                <a:ea typeface="Montserrat"/>
                <a:cs typeface="Times New Roman" panose="02020603050405020304" pitchFamily="18" charset="0"/>
                <a:sym typeface="Montserrat"/>
              </a:rPr>
              <a:t>towers</a:t>
            </a:r>
          </a:p>
          <a:p>
            <a:pPr marL="457189" indent="-457189" defTabSz="1219170">
              <a:buClr>
                <a:srgbClr val="000000"/>
              </a:buClr>
              <a:buFont typeface="Wingdings" panose="05000000000000000000" pitchFamily="2" charset="2"/>
              <a:buChar char="ü"/>
            </a:pPr>
            <a:r>
              <a:rPr lang="en-US" sz="2400" kern="0" dirty="0">
                <a:solidFill>
                  <a:srgbClr val="000000"/>
                </a:solidFill>
                <a:latin typeface="Times New Roman" panose="02020603050405020304" pitchFamily="18" charset="0"/>
                <a:ea typeface="Montserrat"/>
                <a:cs typeface="Times New Roman" panose="02020603050405020304" pitchFamily="18" charset="0"/>
                <a:sym typeface="Montserrat"/>
              </a:rPr>
              <a:t>buildings</a:t>
            </a:r>
          </a:p>
          <a:p>
            <a:pPr marL="457189" indent="-457189" defTabSz="1219170">
              <a:buClr>
                <a:srgbClr val="000000"/>
              </a:buClr>
              <a:buFont typeface="Wingdings" panose="05000000000000000000" pitchFamily="2" charset="2"/>
              <a:buChar char="ü"/>
            </a:pPr>
            <a:r>
              <a:rPr lang="en-US" sz="2400" kern="0" dirty="0">
                <a:solidFill>
                  <a:srgbClr val="000000"/>
                </a:solidFill>
                <a:latin typeface="Times New Roman" panose="02020603050405020304" pitchFamily="18" charset="0"/>
                <a:ea typeface="Montserrat"/>
                <a:cs typeface="Times New Roman" panose="02020603050405020304" pitchFamily="18" charset="0"/>
                <a:sym typeface="Montserrat"/>
              </a:rPr>
              <a:t>industrial storage enclosures</a:t>
            </a:r>
          </a:p>
          <a:p>
            <a:pPr marL="457189" indent="-457189" defTabSz="1219170">
              <a:buClr>
                <a:srgbClr val="000000"/>
              </a:buClr>
              <a:buFont typeface="Wingdings" panose="05000000000000000000" pitchFamily="2" charset="2"/>
              <a:buChar char="ü"/>
            </a:pPr>
            <a:r>
              <a:rPr lang="en-US" sz="2400" kern="0" dirty="0">
                <a:solidFill>
                  <a:srgbClr val="000000"/>
                </a:solidFill>
                <a:latin typeface="Times New Roman" panose="02020603050405020304" pitchFamily="18" charset="0"/>
                <a:ea typeface="Montserrat"/>
                <a:cs typeface="Times New Roman" panose="02020603050405020304" pitchFamily="18" charset="0"/>
                <a:sym typeface="Montserrat"/>
              </a:rPr>
              <a:t>roads</a:t>
            </a:r>
          </a:p>
          <a:p>
            <a:pPr marL="457189" indent="-457189" defTabSz="1219170">
              <a:buClr>
                <a:srgbClr val="000000"/>
              </a:buClr>
              <a:buFont typeface="Wingdings" panose="05000000000000000000" pitchFamily="2" charset="2"/>
              <a:buChar char="ü"/>
            </a:pPr>
            <a:r>
              <a:rPr lang="en-US" sz="2400" kern="0" dirty="0">
                <a:solidFill>
                  <a:srgbClr val="000000"/>
                </a:solidFill>
                <a:latin typeface="Times New Roman" panose="02020603050405020304" pitchFamily="18" charset="0"/>
                <a:ea typeface="Montserrat"/>
                <a:cs typeface="Times New Roman" panose="02020603050405020304" pitchFamily="18" charset="0"/>
                <a:sym typeface="Montserrat"/>
              </a:rPr>
              <a:t>railways</a:t>
            </a:r>
          </a:p>
          <a:p>
            <a:pPr marL="457189" indent="-457189" defTabSz="1219170">
              <a:buClr>
                <a:srgbClr val="000000"/>
              </a:buClr>
              <a:buFont typeface="Wingdings" panose="05000000000000000000" pitchFamily="2" charset="2"/>
              <a:buChar char="ü"/>
            </a:pPr>
            <a:r>
              <a:rPr lang="en-US" sz="2400" kern="0" dirty="0">
                <a:solidFill>
                  <a:srgbClr val="000000"/>
                </a:solidFill>
                <a:latin typeface="Times New Roman" panose="02020603050405020304" pitchFamily="18" charset="0"/>
                <a:ea typeface="Montserrat"/>
                <a:cs typeface="Times New Roman" panose="02020603050405020304" pitchFamily="18" charset="0"/>
                <a:sym typeface="Montserrat"/>
              </a:rPr>
              <a:t>and various other construction undertakings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03"/>
                                        </p:tgtEl>
                                        <p:attrNameLst>
                                          <p:attrName>style.visibility</p:attrName>
                                        </p:attrNameLst>
                                      </p:cBhvr>
                                      <p:to>
                                        <p:strVal val="visible"/>
                                      </p:to>
                                    </p:set>
                                    <p:anim calcmode="lin" valueType="num">
                                      <p:cBhvr additive="base">
                                        <p:cTn id="7" dur="1000"/>
                                        <p:tgtEl>
                                          <p:spTgt spid="603"/>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606"/>
                                        </p:tgtEl>
                                        <p:attrNameLst>
                                          <p:attrName>style.visibility</p:attrName>
                                        </p:attrNameLst>
                                      </p:cBhvr>
                                      <p:to>
                                        <p:strVal val="visible"/>
                                      </p:to>
                                    </p:set>
                                    <p:anim calcmode="lin" valueType="num">
                                      <p:cBhvr additive="base">
                                        <p:cTn id="12" dur="1000"/>
                                        <p:tgtEl>
                                          <p:spTgt spid="606"/>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18"/>
        <p:cNvGrpSpPr/>
        <p:nvPr/>
      </p:nvGrpSpPr>
      <p:grpSpPr>
        <a:xfrm>
          <a:off x="0" y="0"/>
          <a:ext cx="0" cy="0"/>
          <a:chOff x="0" y="0"/>
          <a:chExt cx="0" cy="0"/>
        </a:xfrm>
      </p:grpSpPr>
      <p:sp>
        <p:nvSpPr>
          <p:cNvPr id="619" name="Google Shape;619;p73"/>
          <p:cNvSpPr txBox="1">
            <a:spLocks noGrp="1"/>
          </p:cNvSpPr>
          <p:nvPr>
            <p:ph type="title"/>
          </p:nvPr>
        </p:nvSpPr>
        <p:spPr>
          <a:xfrm>
            <a:off x="631179" y="534761"/>
            <a:ext cx="8436000" cy="763600"/>
          </a:xfrm>
          <a:prstGeom prst="rect">
            <a:avLst/>
          </a:prstGeom>
        </p:spPr>
        <p:txBody>
          <a:bodyPr spcFirstLastPara="1" wrap="square" lIns="121900" tIns="121900" rIns="121900" bIns="121900" anchor="t" anchorCtr="0">
            <a:noAutofit/>
          </a:bodyPr>
          <a:lstStyle/>
          <a:p>
            <a:pPr>
              <a:buSzPts val="1100"/>
            </a:pPr>
            <a:r>
              <a:rPr lang="en-US" sz="4400" b="1" dirty="0">
                <a:latin typeface="Calibri" panose="020F0502020204030204" pitchFamily="34" charset="0"/>
                <a:ea typeface="Calibri" panose="020F0502020204030204" pitchFamily="34" charset="0"/>
                <a:cs typeface="Calibri" panose="020F0502020204030204" pitchFamily="34" charset="0"/>
              </a:rPr>
              <a:t>Advantages of (MSERW)</a:t>
            </a:r>
            <a:endParaRPr sz="4400" b="1" dirty="0">
              <a:latin typeface="Calibri" panose="020F0502020204030204" pitchFamily="34" charset="0"/>
              <a:ea typeface="Calibri" panose="020F0502020204030204" pitchFamily="34" charset="0"/>
              <a:cs typeface="Calibri" panose="020F0502020204030204" pitchFamily="34" charset="0"/>
            </a:endParaRPr>
          </a:p>
        </p:txBody>
      </p:sp>
      <p:sp>
        <p:nvSpPr>
          <p:cNvPr id="623" name="Google Shape;623;p73"/>
          <p:cNvSpPr txBox="1">
            <a:spLocks noGrp="1"/>
          </p:cNvSpPr>
          <p:nvPr>
            <p:ph type="subTitle" idx="4"/>
          </p:nvPr>
        </p:nvSpPr>
        <p:spPr>
          <a:xfrm>
            <a:off x="631179" y="1459044"/>
            <a:ext cx="6434187" cy="4996721"/>
          </a:xfrm>
          <a:prstGeom prst="rect">
            <a:avLst/>
          </a:prstGeom>
        </p:spPr>
        <p:txBody>
          <a:bodyPr spcFirstLastPara="1" wrap="square" lIns="121900" tIns="121900" rIns="121900" bIns="121900" anchor="t" anchorCtr="0">
            <a:noAutofit/>
          </a:bodyPr>
          <a:lstStyle/>
          <a:p>
            <a:pPr marL="0" indent="0" algn="l"/>
            <a:r>
              <a:rPr lang="en-GB" sz="3200" dirty="0">
                <a:latin typeface="Calibri" panose="020F0502020204030204" pitchFamily="34" charset="0"/>
                <a:ea typeface="Calibri" panose="020F0502020204030204" pitchFamily="34" charset="0"/>
                <a:cs typeface="Calibri" panose="020F0502020204030204" pitchFamily="34" charset="0"/>
              </a:rPr>
              <a:t>These walls present numerous advantages including</a:t>
            </a:r>
          </a:p>
          <a:p>
            <a:pPr marL="457189" algn="l">
              <a:buFont typeface="Wingdings" panose="05000000000000000000" pitchFamily="2" charset="2"/>
              <a:buChar char="v"/>
            </a:pPr>
            <a:r>
              <a:rPr lang="en-GB" sz="2400" dirty="0">
                <a:latin typeface="Calibri" panose="020F0502020204030204" pitchFamily="34" charset="0"/>
                <a:ea typeface="Calibri" panose="020F0502020204030204" pitchFamily="34" charset="0"/>
                <a:cs typeface="Calibri" panose="020F0502020204030204" pitchFamily="34" charset="0"/>
              </a:rPr>
              <a:t>ease of construction</a:t>
            </a:r>
          </a:p>
          <a:p>
            <a:pPr marL="457189" algn="l">
              <a:buFont typeface="Wingdings" panose="05000000000000000000" pitchFamily="2" charset="2"/>
              <a:buChar char="v"/>
            </a:pPr>
            <a:r>
              <a:rPr lang="en-GB" sz="2400" dirty="0">
                <a:latin typeface="Calibri" panose="020F0502020204030204" pitchFamily="34" charset="0"/>
                <a:ea typeface="Calibri" panose="020F0502020204030204" pitchFamily="34" charset="0"/>
                <a:cs typeface="Calibri" panose="020F0502020204030204" pitchFamily="34" charset="0"/>
              </a:rPr>
              <a:t>limited reliance on heavy equipment</a:t>
            </a:r>
          </a:p>
          <a:p>
            <a:pPr marL="457189" algn="l">
              <a:buFont typeface="Wingdings" panose="05000000000000000000" pitchFamily="2" charset="2"/>
              <a:buChar char="v"/>
            </a:pPr>
            <a:r>
              <a:rPr lang="en-GB" sz="2400" dirty="0">
                <a:latin typeface="Calibri" panose="020F0502020204030204" pitchFamily="34" charset="0"/>
                <a:ea typeface="Calibri" panose="020F0502020204030204" pitchFamily="34" charset="0"/>
                <a:cs typeface="Calibri" panose="020F0502020204030204" pitchFamily="34" charset="0"/>
              </a:rPr>
              <a:t>swifter assembly in comparison to traditional concrete walls</a:t>
            </a:r>
          </a:p>
          <a:p>
            <a:pPr marL="457189" algn="l">
              <a:buFont typeface="Wingdings" panose="05000000000000000000" pitchFamily="2" charset="2"/>
              <a:buChar char="v"/>
            </a:pPr>
            <a:r>
              <a:rPr lang="en-GB" sz="2400" dirty="0">
                <a:latin typeface="Calibri" panose="020F0502020204030204" pitchFamily="34" charset="0"/>
                <a:ea typeface="Calibri" panose="020F0502020204030204" pitchFamily="34" charset="0"/>
                <a:cs typeface="Calibri" panose="020F0502020204030204" pitchFamily="34" charset="0"/>
              </a:rPr>
              <a:t>the potential to utilize more land area for construction purposes.</a:t>
            </a:r>
          </a:p>
          <a:p>
            <a:pPr marL="457189" algn="l">
              <a:buFont typeface="Wingdings" panose="05000000000000000000" pitchFamily="2" charset="2"/>
              <a:buChar char="v"/>
            </a:pPr>
            <a:r>
              <a:rPr lang="en-GB" sz="2400" dirty="0">
                <a:latin typeface="Calibri" panose="020F0502020204030204" pitchFamily="34" charset="0"/>
                <a:ea typeface="Calibri" panose="020F0502020204030204" pitchFamily="34" charset="0"/>
                <a:cs typeface="Calibri" panose="020F0502020204030204" pitchFamily="34" charset="0"/>
              </a:rPr>
              <a:t>Can be used to create high, curved, or shaped walls </a:t>
            </a:r>
            <a:endParaRPr sz="2400" dirty="0">
              <a:latin typeface="Calibri" panose="020F0502020204030204" pitchFamily="34" charset="0"/>
              <a:ea typeface="Calibri" panose="020F050202020403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F6194DF6-D803-FE6E-9431-8C2116BF6D95}"/>
              </a:ext>
            </a:extLst>
          </p:cNvPr>
          <p:cNvPicPr>
            <a:picLocks noChangeAspect="1"/>
          </p:cNvPicPr>
          <p:nvPr/>
        </p:nvPicPr>
        <p:blipFill>
          <a:blip r:embed="rId3"/>
          <a:stretch>
            <a:fillRect/>
          </a:stretch>
        </p:blipFill>
        <p:spPr>
          <a:xfrm>
            <a:off x="7365492" y="1045122"/>
            <a:ext cx="3574249" cy="2388540"/>
          </a:xfrm>
          <a:prstGeom prst="rect">
            <a:avLst/>
          </a:prstGeom>
        </p:spPr>
      </p:pic>
      <p:pic>
        <p:nvPicPr>
          <p:cNvPr id="11" name="Picture 10">
            <a:extLst>
              <a:ext uri="{FF2B5EF4-FFF2-40B4-BE49-F238E27FC236}">
                <a16:creationId xmlns:a16="http://schemas.microsoft.com/office/drawing/2014/main" id="{CAC81584-B2FF-80A1-0208-076A7570C75C}"/>
              </a:ext>
            </a:extLst>
          </p:cNvPr>
          <p:cNvPicPr>
            <a:picLocks noChangeAspect="1"/>
          </p:cNvPicPr>
          <p:nvPr/>
        </p:nvPicPr>
        <p:blipFill>
          <a:blip r:embed="rId4"/>
          <a:stretch>
            <a:fillRect/>
          </a:stretch>
        </p:blipFill>
        <p:spPr>
          <a:xfrm>
            <a:off x="7376854" y="3755028"/>
            <a:ext cx="3562887" cy="2380947"/>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36"/>
        <p:cNvGrpSpPr/>
        <p:nvPr/>
      </p:nvGrpSpPr>
      <p:grpSpPr>
        <a:xfrm>
          <a:off x="0" y="0"/>
          <a:ext cx="0" cy="0"/>
          <a:chOff x="0" y="0"/>
          <a:chExt cx="0" cy="0"/>
        </a:xfrm>
      </p:grpSpPr>
      <p:sp>
        <p:nvSpPr>
          <p:cNvPr id="637" name="Google Shape;637;p74"/>
          <p:cNvSpPr txBox="1">
            <a:spLocks noGrp="1"/>
          </p:cNvSpPr>
          <p:nvPr>
            <p:ph type="title"/>
          </p:nvPr>
        </p:nvSpPr>
        <p:spPr>
          <a:xfrm>
            <a:off x="521248" y="663677"/>
            <a:ext cx="9320336" cy="763600"/>
          </a:xfrm>
          <a:prstGeom prst="rect">
            <a:avLst/>
          </a:prstGeom>
        </p:spPr>
        <p:txBody>
          <a:bodyPr spcFirstLastPara="1" wrap="square" lIns="121900" tIns="121900" rIns="121900" bIns="121900" anchor="t" anchorCtr="0">
            <a:noAutofit/>
          </a:bodyPr>
          <a:lstStyle/>
          <a:p>
            <a:pPr lvl="0" algn="l">
              <a:buSzPts val="1100"/>
            </a:pPr>
            <a:r>
              <a:rPr lang="en-US" sz="4400" b="1" dirty="0">
                <a:latin typeface="Times New Roman" panose="02020603050405020304" pitchFamily="18" charset="0"/>
                <a:cs typeface="Times New Roman" panose="02020603050405020304" pitchFamily="18" charset="0"/>
              </a:rPr>
              <a:t>Construction Sequence in picture</a:t>
            </a:r>
            <a:endParaRPr sz="4400" b="1" dirty="0">
              <a:latin typeface="Times New Roman" panose="02020603050405020304" pitchFamily="18" charset="0"/>
              <a:cs typeface="Times New Roman" panose="02020603050405020304" pitchFamily="18" charset="0"/>
            </a:endParaRPr>
          </a:p>
        </p:txBody>
      </p:sp>
      <p:sp>
        <p:nvSpPr>
          <p:cNvPr id="32" name="Subtitle 31">
            <a:extLst>
              <a:ext uri="{FF2B5EF4-FFF2-40B4-BE49-F238E27FC236}">
                <a16:creationId xmlns:a16="http://schemas.microsoft.com/office/drawing/2014/main" id="{9B0C4973-5164-542E-5104-9F9B842EDD74}"/>
              </a:ext>
            </a:extLst>
          </p:cNvPr>
          <p:cNvSpPr>
            <a:spLocks noGrp="1"/>
          </p:cNvSpPr>
          <p:nvPr>
            <p:ph type="subTitle" idx="1"/>
          </p:nvPr>
        </p:nvSpPr>
        <p:spPr/>
        <p:txBody>
          <a:bodyPr/>
          <a:lstStyle/>
          <a:p>
            <a:endParaRPr lang="en-US"/>
          </a:p>
        </p:txBody>
      </p:sp>
      <p:sp>
        <p:nvSpPr>
          <p:cNvPr id="33" name="Subtitle 32">
            <a:extLst>
              <a:ext uri="{FF2B5EF4-FFF2-40B4-BE49-F238E27FC236}">
                <a16:creationId xmlns:a16="http://schemas.microsoft.com/office/drawing/2014/main" id="{6581CA56-2A82-EAEC-ED08-EC4FD4018E31}"/>
              </a:ext>
            </a:extLst>
          </p:cNvPr>
          <p:cNvSpPr>
            <a:spLocks noGrp="1"/>
          </p:cNvSpPr>
          <p:nvPr>
            <p:ph type="subTitle" idx="2"/>
          </p:nvPr>
        </p:nvSpPr>
        <p:spPr/>
        <p:txBody>
          <a:bodyPr/>
          <a:lstStyle/>
          <a:p>
            <a:endParaRPr lang="en-US"/>
          </a:p>
        </p:txBody>
      </p:sp>
      <p:pic>
        <p:nvPicPr>
          <p:cNvPr id="29" name="Picture 28">
            <a:extLst>
              <a:ext uri="{FF2B5EF4-FFF2-40B4-BE49-F238E27FC236}">
                <a16:creationId xmlns:a16="http://schemas.microsoft.com/office/drawing/2014/main" id="{DE4257F6-B1D8-F2AF-F97E-BCFAA85378BA}"/>
              </a:ext>
            </a:extLst>
          </p:cNvPr>
          <p:cNvPicPr>
            <a:picLocks noChangeAspect="1"/>
          </p:cNvPicPr>
          <p:nvPr/>
        </p:nvPicPr>
        <p:blipFill>
          <a:blip r:embed="rId3"/>
          <a:stretch>
            <a:fillRect/>
          </a:stretch>
        </p:blipFill>
        <p:spPr>
          <a:xfrm>
            <a:off x="853882" y="3358664"/>
            <a:ext cx="4619487" cy="2767709"/>
          </a:xfrm>
          <a:prstGeom prst="rect">
            <a:avLst/>
          </a:prstGeom>
        </p:spPr>
      </p:pic>
      <p:pic>
        <p:nvPicPr>
          <p:cNvPr id="31" name="Picture 30">
            <a:extLst>
              <a:ext uri="{FF2B5EF4-FFF2-40B4-BE49-F238E27FC236}">
                <a16:creationId xmlns:a16="http://schemas.microsoft.com/office/drawing/2014/main" id="{47CAC372-EA61-AC09-0B05-8352CCA52430}"/>
              </a:ext>
            </a:extLst>
          </p:cNvPr>
          <p:cNvPicPr>
            <a:picLocks noChangeAspect="1"/>
          </p:cNvPicPr>
          <p:nvPr/>
        </p:nvPicPr>
        <p:blipFill>
          <a:blip r:embed="rId4"/>
          <a:stretch>
            <a:fillRect/>
          </a:stretch>
        </p:blipFill>
        <p:spPr>
          <a:xfrm>
            <a:off x="6405798" y="3420071"/>
            <a:ext cx="4779768" cy="2690629"/>
          </a:xfrm>
          <a:prstGeom prst="rect">
            <a:avLst/>
          </a:prstGeom>
        </p:spPr>
      </p:pic>
      <p:sp>
        <p:nvSpPr>
          <p:cNvPr id="37" name="TextBox 36">
            <a:extLst>
              <a:ext uri="{FF2B5EF4-FFF2-40B4-BE49-F238E27FC236}">
                <a16:creationId xmlns:a16="http://schemas.microsoft.com/office/drawing/2014/main" id="{A431757B-4FF0-1DC6-2D86-BF2D568AFC38}"/>
              </a:ext>
            </a:extLst>
          </p:cNvPr>
          <p:cNvSpPr txBox="1"/>
          <p:nvPr/>
        </p:nvSpPr>
        <p:spPr>
          <a:xfrm>
            <a:off x="6645641" y="1831579"/>
            <a:ext cx="4517035" cy="1200329"/>
          </a:xfrm>
          <a:prstGeom prst="rect">
            <a:avLst/>
          </a:prstGeom>
          <a:noFill/>
        </p:spPr>
        <p:txBody>
          <a:bodyPr wrap="square">
            <a:spAutoFit/>
          </a:bodyPr>
          <a:lstStyle/>
          <a:p>
            <a:pPr marL="380990" indent="-380990" defTabSz="1219170">
              <a:buClr>
                <a:srgbClr val="000000"/>
              </a:buClr>
              <a:buFont typeface="Wingdings" panose="05000000000000000000" pitchFamily="2" charset="2"/>
              <a:buChar char="§"/>
            </a:pPr>
            <a:r>
              <a:rPr lang="en-GB" sz="24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rPr>
              <a:t>Erection of the first row of facing panels on the prepared levelling pad.</a:t>
            </a:r>
            <a:endParaRPr lang="en-US" sz="24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p:txBody>
      </p:sp>
      <p:sp>
        <p:nvSpPr>
          <p:cNvPr id="39" name="TextBox 38">
            <a:extLst>
              <a:ext uri="{FF2B5EF4-FFF2-40B4-BE49-F238E27FC236}">
                <a16:creationId xmlns:a16="http://schemas.microsoft.com/office/drawing/2014/main" id="{E2A40B58-5151-BFFA-7BAA-444A3D0BDFAF}"/>
              </a:ext>
            </a:extLst>
          </p:cNvPr>
          <p:cNvSpPr txBox="1"/>
          <p:nvPr/>
        </p:nvSpPr>
        <p:spPr>
          <a:xfrm>
            <a:off x="379751" y="1831579"/>
            <a:ext cx="6026047" cy="1569660"/>
          </a:xfrm>
          <a:prstGeom prst="rect">
            <a:avLst/>
          </a:prstGeom>
          <a:noFill/>
        </p:spPr>
        <p:txBody>
          <a:bodyPr wrap="square">
            <a:spAutoFit/>
          </a:bodyPr>
          <a:lstStyle/>
          <a:p>
            <a:pPr marL="380990" indent="-380990" defTabSz="1219170">
              <a:buClr>
                <a:srgbClr val="000000"/>
              </a:buClr>
              <a:buFont typeface="Wingdings" panose="05000000000000000000" pitchFamily="2" charset="2"/>
              <a:buChar char="§"/>
            </a:pPr>
            <a:r>
              <a:rPr lang="en-GB" sz="24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rPr>
              <a:t>Preparation of subgrade. This step involves removal of unsuitable materials from the area to be occupied by the retaining structure</a:t>
            </a:r>
            <a:r>
              <a:rPr lang="en-US" sz="24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37"/>
                                        </p:tgtEl>
                                        <p:attrNameLst>
                                          <p:attrName>style.visibility</p:attrName>
                                        </p:attrNameLst>
                                      </p:cBhvr>
                                      <p:to>
                                        <p:strVal val="visible"/>
                                      </p:to>
                                    </p:set>
                                    <p:anim calcmode="lin" valueType="num">
                                      <p:cBhvr additive="base">
                                        <p:cTn id="7" dur="1000"/>
                                        <p:tgtEl>
                                          <p:spTgt spid="6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60"/>
        <p:cNvGrpSpPr/>
        <p:nvPr/>
      </p:nvGrpSpPr>
      <p:grpSpPr>
        <a:xfrm>
          <a:off x="0" y="0"/>
          <a:ext cx="0" cy="0"/>
          <a:chOff x="0" y="0"/>
          <a:chExt cx="0" cy="0"/>
        </a:xfrm>
      </p:grpSpPr>
      <p:pic>
        <p:nvPicPr>
          <p:cNvPr id="3" name="Picture 2">
            <a:extLst>
              <a:ext uri="{FF2B5EF4-FFF2-40B4-BE49-F238E27FC236}">
                <a16:creationId xmlns:a16="http://schemas.microsoft.com/office/drawing/2014/main" id="{6957A27C-5DA8-0585-50EA-159FB220C02B}"/>
              </a:ext>
            </a:extLst>
          </p:cNvPr>
          <p:cNvPicPr>
            <a:picLocks noChangeAspect="1"/>
          </p:cNvPicPr>
          <p:nvPr/>
        </p:nvPicPr>
        <p:blipFill>
          <a:blip r:embed="rId3"/>
          <a:stretch>
            <a:fillRect/>
          </a:stretch>
        </p:blipFill>
        <p:spPr>
          <a:xfrm>
            <a:off x="1080531" y="2582944"/>
            <a:ext cx="4695208" cy="3304075"/>
          </a:xfrm>
          <a:prstGeom prst="rect">
            <a:avLst/>
          </a:prstGeom>
        </p:spPr>
      </p:pic>
      <p:pic>
        <p:nvPicPr>
          <p:cNvPr id="5" name="Picture 4">
            <a:extLst>
              <a:ext uri="{FF2B5EF4-FFF2-40B4-BE49-F238E27FC236}">
                <a16:creationId xmlns:a16="http://schemas.microsoft.com/office/drawing/2014/main" id="{C2342DA3-B1BC-613D-D7E8-16505B2CEDF2}"/>
              </a:ext>
            </a:extLst>
          </p:cNvPr>
          <p:cNvPicPr>
            <a:picLocks noChangeAspect="1"/>
          </p:cNvPicPr>
          <p:nvPr/>
        </p:nvPicPr>
        <p:blipFill>
          <a:blip r:embed="rId4"/>
          <a:stretch>
            <a:fillRect/>
          </a:stretch>
        </p:blipFill>
        <p:spPr>
          <a:xfrm>
            <a:off x="6975423" y="2582944"/>
            <a:ext cx="4390292" cy="3304075"/>
          </a:xfrm>
          <a:prstGeom prst="rect">
            <a:avLst/>
          </a:prstGeom>
        </p:spPr>
      </p:pic>
      <p:sp>
        <p:nvSpPr>
          <p:cNvPr id="7" name="TextBox 6">
            <a:extLst>
              <a:ext uri="{FF2B5EF4-FFF2-40B4-BE49-F238E27FC236}">
                <a16:creationId xmlns:a16="http://schemas.microsoft.com/office/drawing/2014/main" id="{FB92F47D-94DB-94DB-3E65-34167C8B5FD3}"/>
              </a:ext>
            </a:extLst>
          </p:cNvPr>
          <p:cNvSpPr txBox="1"/>
          <p:nvPr/>
        </p:nvSpPr>
        <p:spPr>
          <a:xfrm>
            <a:off x="602102" y="970981"/>
            <a:ext cx="9522285" cy="830997"/>
          </a:xfrm>
          <a:prstGeom prst="rect">
            <a:avLst/>
          </a:prstGeom>
          <a:noFill/>
        </p:spPr>
        <p:txBody>
          <a:bodyPr wrap="square">
            <a:spAutoFit/>
          </a:bodyPr>
          <a:lstStyle/>
          <a:p>
            <a:pPr marL="380990" indent="-380990" defTabSz="1219170">
              <a:buClr>
                <a:srgbClr val="000000"/>
              </a:buClr>
              <a:buFont typeface="Wingdings" panose="05000000000000000000" pitchFamily="2" charset="2"/>
              <a:buChar char="§"/>
            </a:pPr>
            <a:r>
              <a:rPr lang="en-GB" sz="24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rPr>
              <a:t>Placement and compaction of backfill on the subgrade to the level of the first layer of reinforcement and its compaction. </a:t>
            </a:r>
            <a:endParaRPr lang="en-US" sz="24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ED3CC-1B56-8560-FFDA-A023C76255C3}"/>
              </a:ext>
            </a:extLst>
          </p:cNvPr>
          <p:cNvSpPr>
            <a:spLocks noGrp="1"/>
          </p:cNvSpPr>
          <p:nvPr>
            <p:ph type="title"/>
          </p:nvPr>
        </p:nvSpPr>
        <p:spPr/>
        <p:txBody>
          <a:bodyPr/>
          <a:lstStyle/>
          <a:p>
            <a:r>
              <a:rPr lang="en-US" sz="4400" b="1" dirty="0">
                <a:latin typeface="Calibri" panose="020F0502020204030204" pitchFamily="34" charset="0"/>
                <a:ea typeface="Calibri" panose="020F0502020204030204" pitchFamily="34" charset="0"/>
                <a:cs typeface="Calibri" panose="020F0502020204030204" pitchFamily="34" charset="0"/>
              </a:rPr>
              <a:t>Objectives :</a:t>
            </a:r>
          </a:p>
        </p:txBody>
      </p:sp>
      <p:sp>
        <p:nvSpPr>
          <p:cNvPr id="4" name="TextBox 3">
            <a:extLst>
              <a:ext uri="{FF2B5EF4-FFF2-40B4-BE49-F238E27FC236}">
                <a16:creationId xmlns:a16="http://schemas.microsoft.com/office/drawing/2014/main" id="{7270FF74-468E-6FA2-7323-6E2511EEE2A4}"/>
              </a:ext>
            </a:extLst>
          </p:cNvPr>
          <p:cNvSpPr txBox="1"/>
          <p:nvPr/>
        </p:nvSpPr>
        <p:spPr>
          <a:xfrm>
            <a:off x="809036" y="1538037"/>
            <a:ext cx="10001839" cy="1889620"/>
          </a:xfrm>
          <a:prstGeom prst="rect">
            <a:avLst/>
          </a:prstGeom>
          <a:noFill/>
        </p:spPr>
        <p:txBody>
          <a:bodyPr wrap="square" rtlCol="0">
            <a:spAutoFit/>
          </a:bodyPr>
          <a:lstStyle/>
          <a:p>
            <a:pPr marL="0" marR="0" algn="just">
              <a:lnSpc>
                <a:spcPct val="150000"/>
              </a:lnSpc>
              <a:spcBef>
                <a:spcPts val="0"/>
              </a:spcBef>
              <a:spcAft>
                <a:spcPts val="800"/>
              </a:spcAft>
            </a:pPr>
            <a:r>
              <a:rPr lang="en-US" sz="2000" kern="100" dirty="0">
                <a:effectLst/>
                <a:latin typeface="Calibri" panose="020F0502020204030204" pitchFamily="34" charset="0"/>
                <a:ea typeface="Calibri" panose="020F0502020204030204" pitchFamily="34" charset="0"/>
                <a:cs typeface="Calibri" panose="020F0502020204030204" pitchFamily="34" charset="0"/>
              </a:rPr>
              <a:t>The aim of this project is to design mechanically stabilized earth retaining walls for different heights and compare this design with traditional retaining walls, such as, cantilever retaining walls which the most common types in our region. Finally, comparisons will be made between the two types of retaining walls from economical and time of construction point of views.</a:t>
            </a:r>
          </a:p>
        </p:txBody>
      </p:sp>
      <p:pic>
        <p:nvPicPr>
          <p:cNvPr id="6" name="Picture 5">
            <a:extLst>
              <a:ext uri="{FF2B5EF4-FFF2-40B4-BE49-F238E27FC236}">
                <a16:creationId xmlns:a16="http://schemas.microsoft.com/office/drawing/2014/main" id="{8918945C-AD45-DB26-9D90-8FAA08A932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936" y="3525624"/>
            <a:ext cx="5135939" cy="2737063"/>
          </a:xfrm>
          <a:prstGeom prst="rect">
            <a:avLst/>
          </a:prstGeom>
        </p:spPr>
      </p:pic>
    </p:spTree>
    <p:extLst>
      <p:ext uri="{BB962C8B-B14F-4D97-AF65-F5344CB8AC3E}">
        <p14:creationId xmlns:p14="http://schemas.microsoft.com/office/powerpoint/2010/main" val="3552988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66"/>
        <p:cNvGrpSpPr/>
        <p:nvPr/>
      </p:nvGrpSpPr>
      <p:grpSpPr>
        <a:xfrm>
          <a:off x="0" y="0"/>
          <a:ext cx="0" cy="0"/>
          <a:chOff x="0" y="0"/>
          <a:chExt cx="0" cy="0"/>
        </a:xfrm>
      </p:grpSpPr>
      <p:pic>
        <p:nvPicPr>
          <p:cNvPr id="7" name="Picture 6">
            <a:extLst>
              <a:ext uri="{FF2B5EF4-FFF2-40B4-BE49-F238E27FC236}">
                <a16:creationId xmlns:a16="http://schemas.microsoft.com/office/drawing/2014/main" id="{42642052-572E-5C58-F1E4-288C8D6FB7E9}"/>
              </a:ext>
            </a:extLst>
          </p:cNvPr>
          <p:cNvPicPr>
            <a:picLocks noChangeAspect="1"/>
          </p:cNvPicPr>
          <p:nvPr/>
        </p:nvPicPr>
        <p:blipFill>
          <a:blip r:embed="rId3"/>
          <a:stretch>
            <a:fillRect/>
          </a:stretch>
        </p:blipFill>
        <p:spPr>
          <a:xfrm>
            <a:off x="1012085" y="3344346"/>
            <a:ext cx="4251713" cy="3081029"/>
          </a:xfrm>
          <a:prstGeom prst="rect">
            <a:avLst/>
          </a:prstGeom>
        </p:spPr>
      </p:pic>
      <p:pic>
        <p:nvPicPr>
          <p:cNvPr id="9" name="Picture 8">
            <a:extLst>
              <a:ext uri="{FF2B5EF4-FFF2-40B4-BE49-F238E27FC236}">
                <a16:creationId xmlns:a16="http://schemas.microsoft.com/office/drawing/2014/main" id="{E3C414C4-1C30-1B38-07E9-75051B7B6484}"/>
              </a:ext>
            </a:extLst>
          </p:cNvPr>
          <p:cNvPicPr>
            <a:picLocks noChangeAspect="1"/>
          </p:cNvPicPr>
          <p:nvPr/>
        </p:nvPicPr>
        <p:blipFill>
          <a:blip r:embed="rId4"/>
          <a:stretch>
            <a:fillRect/>
          </a:stretch>
        </p:blipFill>
        <p:spPr>
          <a:xfrm>
            <a:off x="6784701" y="3619893"/>
            <a:ext cx="4421300" cy="2805482"/>
          </a:xfrm>
          <a:prstGeom prst="rect">
            <a:avLst/>
          </a:prstGeom>
        </p:spPr>
      </p:pic>
      <p:sp>
        <p:nvSpPr>
          <p:cNvPr id="11" name="TextBox 10">
            <a:extLst>
              <a:ext uri="{FF2B5EF4-FFF2-40B4-BE49-F238E27FC236}">
                <a16:creationId xmlns:a16="http://schemas.microsoft.com/office/drawing/2014/main" id="{740010CF-E806-896B-0E49-181A4FEBAF9B}"/>
              </a:ext>
            </a:extLst>
          </p:cNvPr>
          <p:cNvSpPr txBox="1"/>
          <p:nvPr/>
        </p:nvSpPr>
        <p:spPr>
          <a:xfrm>
            <a:off x="179884" y="1036022"/>
            <a:ext cx="5916116" cy="1569660"/>
          </a:xfrm>
          <a:prstGeom prst="rect">
            <a:avLst/>
          </a:prstGeom>
          <a:noFill/>
        </p:spPr>
        <p:txBody>
          <a:bodyPr wrap="square">
            <a:spAutoFit/>
          </a:bodyPr>
          <a:lstStyle/>
          <a:p>
            <a:pPr marL="380990" indent="-380990" defTabSz="1219170">
              <a:buClr>
                <a:srgbClr val="000000"/>
              </a:buClr>
              <a:buFont typeface="Wingdings" panose="05000000000000000000" pitchFamily="2" charset="2"/>
              <a:buChar char="§"/>
            </a:pPr>
            <a:r>
              <a:rPr lang="en-GB" sz="24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rPr>
              <a:t>Placement of the first layer of reinforcing elements on the backfill. The reinforcements are placed and connected to the facing panels.</a:t>
            </a:r>
            <a:endParaRPr lang="en-US" sz="24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p:txBody>
      </p:sp>
      <p:sp>
        <p:nvSpPr>
          <p:cNvPr id="13" name="TextBox 12">
            <a:extLst>
              <a:ext uri="{FF2B5EF4-FFF2-40B4-BE49-F238E27FC236}">
                <a16:creationId xmlns:a16="http://schemas.microsoft.com/office/drawing/2014/main" id="{DEB1E0C8-BA34-32FE-61B3-93C9145A7C4B}"/>
              </a:ext>
            </a:extLst>
          </p:cNvPr>
          <p:cNvSpPr txBox="1"/>
          <p:nvPr/>
        </p:nvSpPr>
        <p:spPr>
          <a:xfrm>
            <a:off x="6205931" y="1036022"/>
            <a:ext cx="5578840" cy="2308324"/>
          </a:xfrm>
          <a:prstGeom prst="rect">
            <a:avLst/>
          </a:prstGeom>
          <a:noFill/>
        </p:spPr>
        <p:txBody>
          <a:bodyPr wrap="square">
            <a:spAutoFit/>
          </a:bodyPr>
          <a:lstStyle/>
          <a:p>
            <a:pPr marL="380990" indent="-380990" defTabSz="1219170">
              <a:buClr>
                <a:srgbClr val="000000"/>
              </a:buClr>
              <a:buFont typeface="Wingdings" panose="05000000000000000000" pitchFamily="2" charset="2"/>
              <a:buChar char="§"/>
            </a:pPr>
            <a:r>
              <a:rPr lang="en-GB" sz="24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rPr>
              <a:t>Placement of the backfill over the reinforcing elements to the level of the next reinforcement layer and compaction of the backfill. The previously outlined steps are repeated for each successive layer.</a:t>
            </a:r>
            <a:endParaRPr lang="en-US" sz="24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95"/>
        <p:cNvGrpSpPr/>
        <p:nvPr/>
      </p:nvGrpSpPr>
      <p:grpSpPr>
        <a:xfrm>
          <a:off x="0" y="0"/>
          <a:ext cx="0" cy="0"/>
          <a:chOff x="0" y="0"/>
          <a:chExt cx="0" cy="0"/>
        </a:xfrm>
      </p:grpSpPr>
      <p:sp>
        <p:nvSpPr>
          <p:cNvPr id="3" name="Title 2">
            <a:extLst>
              <a:ext uri="{FF2B5EF4-FFF2-40B4-BE49-F238E27FC236}">
                <a16:creationId xmlns:a16="http://schemas.microsoft.com/office/drawing/2014/main" id="{585304AC-2F45-9C2A-B9B1-EED700B2359F}"/>
              </a:ext>
            </a:extLst>
          </p:cNvPr>
          <p:cNvSpPr>
            <a:spLocks noGrp="1"/>
          </p:cNvSpPr>
          <p:nvPr>
            <p:ph type="title"/>
          </p:nvPr>
        </p:nvSpPr>
        <p:spPr>
          <a:xfrm>
            <a:off x="281696" y="1477390"/>
            <a:ext cx="11482955" cy="3488439"/>
          </a:xfrm>
        </p:spPr>
        <p:txBody>
          <a:bodyPr/>
          <a:lstStyle/>
          <a:p>
            <a:pPr marL="0" marR="0">
              <a:lnSpc>
                <a:spcPct val="150000"/>
              </a:lnSpc>
              <a:spcBef>
                <a:spcPts val="0"/>
              </a:spcBef>
              <a:spcAft>
                <a:spcPts val="800"/>
              </a:spcAft>
            </a:pPr>
            <a:r>
              <a:rPr lang="en-US" sz="6000" b="1" kern="100" dirty="0">
                <a:effectLst/>
                <a:latin typeface="Calibri" panose="020F0502020204030204" pitchFamily="34" charset="0"/>
                <a:ea typeface="Calibri" panose="020F0502020204030204" pitchFamily="34" charset="0"/>
                <a:cs typeface="Calibri" panose="020F0502020204030204" pitchFamily="34" charset="0"/>
              </a:rPr>
              <a:t>Chapter Two</a:t>
            </a:r>
            <a:br>
              <a:rPr lang="en-US" sz="6000" kern="100" dirty="0">
                <a:effectLst/>
                <a:latin typeface="Calibri" panose="020F0502020204030204" pitchFamily="34" charset="0"/>
                <a:ea typeface="Calibri" panose="020F0502020204030204" pitchFamily="34" charset="0"/>
                <a:cs typeface="Calibri" panose="020F0502020204030204" pitchFamily="34" charset="0"/>
              </a:rPr>
            </a:br>
            <a:r>
              <a:rPr lang="en-US" sz="6000" b="1" kern="100" dirty="0">
                <a:effectLst/>
                <a:latin typeface="Calibri" panose="020F0502020204030204" pitchFamily="34" charset="0"/>
                <a:ea typeface="Calibri" panose="020F0502020204030204" pitchFamily="34" charset="0"/>
                <a:cs typeface="Calibri" panose="020F0502020204030204" pitchFamily="34" charset="0"/>
              </a:rPr>
              <a:t>Types of Traditional Retaining Walls</a:t>
            </a:r>
            <a:br>
              <a:rPr lang="en-US" sz="6000" kern="100" dirty="0">
                <a:effectLst/>
                <a:latin typeface="Calibri" panose="020F0502020204030204" pitchFamily="34" charset="0"/>
                <a:ea typeface="Calibri" panose="020F0502020204030204" pitchFamily="34" charset="0"/>
                <a:cs typeface="Calibri" panose="020F0502020204030204" pitchFamily="34" charset="0"/>
              </a:rPr>
            </a:br>
            <a:endParaRPr lang="en-US" sz="60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3" name="Title 2">
            <a:extLst>
              <a:ext uri="{FF2B5EF4-FFF2-40B4-BE49-F238E27FC236}">
                <a16:creationId xmlns:a16="http://schemas.microsoft.com/office/drawing/2014/main" id="{C18FB9B1-AA2A-3185-067B-1AB8B7DA8F8D}"/>
              </a:ext>
            </a:extLst>
          </p:cNvPr>
          <p:cNvSpPr>
            <a:spLocks noGrp="1"/>
          </p:cNvSpPr>
          <p:nvPr>
            <p:ph type="ctrTitle"/>
          </p:nvPr>
        </p:nvSpPr>
        <p:spPr>
          <a:xfrm>
            <a:off x="1396027" y="1163761"/>
            <a:ext cx="9418800" cy="961032"/>
          </a:xfrm>
        </p:spPr>
        <p:txBody>
          <a:bodyPr/>
          <a:lstStyle/>
          <a:p>
            <a:pPr algn="l"/>
            <a:r>
              <a:rPr lang="en-US" sz="4400" b="1" dirty="0">
                <a:latin typeface="Calibri" panose="020F0502020204030204" pitchFamily="34" charset="0"/>
                <a:ea typeface="Calibri" panose="020F0502020204030204" pitchFamily="34" charset="0"/>
                <a:cs typeface="Calibri" panose="020F0502020204030204" pitchFamily="34" charset="0"/>
              </a:rPr>
              <a:t>Introduction</a:t>
            </a:r>
          </a:p>
        </p:txBody>
      </p:sp>
      <p:sp>
        <p:nvSpPr>
          <p:cNvPr id="5" name="Subtitle 4">
            <a:extLst>
              <a:ext uri="{FF2B5EF4-FFF2-40B4-BE49-F238E27FC236}">
                <a16:creationId xmlns:a16="http://schemas.microsoft.com/office/drawing/2014/main" id="{FB44AD4F-CE5F-FF0F-E6CD-6ABA1FDF94CC}"/>
              </a:ext>
            </a:extLst>
          </p:cNvPr>
          <p:cNvSpPr>
            <a:spLocks noGrp="1"/>
          </p:cNvSpPr>
          <p:nvPr>
            <p:ph type="subTitle" idx="1"/>
          </p:nvPr>
        </p:nvSpPr>
        <p:spPr>
          <a:xfrm>
            <a:off x="1396027" y="2124793"/>
            <a:ext cx="9747340" cy="3125937"/>
          </a:xfrm>
        </p:spPr>
        <p:txBody>
          <a:bodyPr/>
          <a:lstStyle/>
          <a:p>
            <a:pPr algn="l"/>
            <a:r>
              <a:rPr lang="en-US" sz="2000" dirty="0">
                <a:latin typeface="Calibri" panose="020F0502020204030204" pitchFamily="34" charset="0"/>
                <a:ea typeface="Calibri" panose="020F0502020204030204" pitchFamily="34" charset="0"/>
                <a:cs typeface="Calibri" panose="020F0502020204030204" pitchFamily="34" charset="0"/>
              </a:rPr>
              <a:t>There are various types of traditional retaining wall structures which are used for numerous goals, It is generally required in building hills, dams, and stents , etc. </a:t>
            </a:r>
          </a:p>
          <a:p>
            <a:pPr algn="l"/>
            <a:endParaRPr lang="en-US" dirty="0">
              <a:latin typeface="Calibri" panose="020F0502020204030204" pitchFamily="34" charset="0"/>
              <a:ea typeface="Calibri" panose="020F0502020204030204" pitchFamily="34" charset="0"/>
              <a:cs typeface="Calibri" panose="020F0502020204030204" pitchFamily="34" charset="0"/>
            </a:endParaRPr>
          </a:p>
          <a:p>
            <a:pPr algn="l"/>
            <a:endParaRPr lang="en-US" dirty="0">
              <a:latin typeface="Calibri" panose="020F0502020204030204" pitchFamily="34" charset="0"/>
              <a:ea typeface="Calibri" panose="020F0502020204030204" pitchFamily="34" charset="0"/>
              <a:cs typeface="Calibri" panose="020F0502020204030204" pitchFamily="34" charset="0"/>
            </a:endParaRPr>
          </a:p>
          <a:p>
            <a:pPr algn="l"/>
            <a:endParaRPr lang="en-US" dirty="0">
              <a:latin typeface="Calibri" panose="020F0502020204030204" pitchFamily="34" charset="0"/>
              <a:ea typeface="Calibri" panose="020F0502020204030204" pitchFamily="34" charset="0"/>
              <a:cs typeface="Calibri" panose="020F0502020204030204" pitchFamily="34" charset="0"/>
            </a:endParaRPr>
          </a:p>
          <a:p>
            <a:pPr algn="l"/>
            <a:endParaRPr lang="en-US" dirty="0">
              <a:latin typeface="Calibri" panose="020F0502020204030204" pitchFamily="34" charset="0"/>
              <a:ea typeface="Calibri" panose="020F0502020204030204" pitchFamily="34" charset="0"/>
              <a:cs typeface="Calibri" panose="020F0502020204030204" pitchFamily="34" charset="0"/>
            </a:endParaRPr>
          </a:p>
          <a:p>
            <a:pPr algn="l"/>
            <a:endParaRPr lang="en-US" dirty="0">
              <a:latin typeface="Calibri" panose="020F0502020204030204" pitchFamily="34" charset="0"/>
              <a:ea typeface="Calibri" panose="020F0502020204030204" pitchFamily="34" charset="0"/>
              <a:cs typeface="Calibri" panose="020F0502020204030204" pitchFamily="34" charset="0"/>
            </a:endParaRPr>
          </a:p>
          <a:p>
            <a:pPr algn="l"/>
            <a:endParaRPr lang="en-US" dirty="0">
              <a:latin typeface="Calibri" panose="020F0502020204030204" pitchFamily="34" charset="0"/>
              <a:ea typeface="Calibri" panose="020F0502020204030204" pitchFamily="34" charset="0"/>
              <a:cs typeface="Calibri" panose="020F0502020204030204" pitchFamily="34" charset="0"/>
            </a:endParaRPr>
          </a:p>
          <a:p>
            <a:pPr algn="l"/>
            <a:endParaRPr lang="en-US" dirty="0">
              <a:latin typeface="Calibri" panose="020F0502020204030204" pitchFamily="34" charset="0"/>
              <a:ea typeface="Calibri" panose="020F0502020204030204" pitchFamily="34" charset="0"/>
              <a:cs typeface="Calibri" panose="020F0502020204030204" pitchFamily="34" charset="0"/>
            </a:endParaRPr>
          </a:p>
        </p:txBody>
      </p:sp>
      <p:pic>
        <p:nvPicPr>
          <p:cNvPr id="2" name="صورة 1"/>
          <p:cNvPicPr>
            <a:picLocks noChangeAspect="1"/>
          </p:cNvPicPr>
          <p:nvPr/>
        </p:nvPicPr>
        <p:blipFill>
          <a:blip r:embed="rId3"/>
          <a:stretch>
            <a:fillRect/>
          </a:stretch>
        </p:blipFill>
        <p:spPr>
          <a:xfrm>
            <a:off x="1396027" y="3246068"/>
            <a:ext cx="6431480" cy="3125937"/>
          </a:xfrm>
          <a:prstGeom prst="rect">
            <a:avLst/>
          </a:prstGeom>
        </p:spPr>
      </p:pic>
    </p:spTree>
    <p:extLst>
      <p:ext uri="{BB962C8B-B14F-4D97-AF65-F5344CB8AC3E}">
        <p14:creationId xmlns:p14="http://schemas.microsoft.com/office/powerpoint/2010/main" val="1832793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60"/>
          <p:cNvSpPr txBox="1">
            <a:spLocks noGrp="1"/>
          </p:cNvSpPr>
          <p:nvPr>
            <p:ph type="title"/>
          </p:nvPr>
        </p:nvSpPr>
        <p:spPr>
          <a:xfrm>
            <a:off x="950966" y="593367"/>
            <a:ext cx="10116102" cy="763600"/>
          </a:xfrm>
          <a:prstGeom prst="rect">
            <a:avLst/>
          </a:prstGeom>
        </p:spPr>
        <p:txBody>
          <a:bodyPr spcFirstLastPara="1" wrap="square" lIns="121900" tIns="121900" rIns="121900" bIns="121900" anchor="t" anchorCtr="0">
            <a:noAutofit/>
          </a:bodyPr>
          <a:lstStyle/>
          <a:p>
            <a:pPr lvl="0"/>
            <a:r>
              <a:rPr lang="en-US" sz="4400" b="1" dirty="0"/>
              <a:t>Types of traditional retaining walls</a:t>
            </a:r>
            <a:endParaRPr sz="4400" b="1" dirty="0"/>
          </a:p>
        </p:txBody>
      </p:sp>
      <p:sp>
        <p:nvSpPr>
          <p:cNvPr id="489" name="Google Shape;489;p60"/>
          <p:cNvSpPr txBox="1">
            <a:spLocks noGrp="1"/>
          </p:cNvSpPr>
          <p:nvPr>
            <p:ph type="body" idx="1"/>
          </p:nvPr>
        </p:nvSpPr>
        <p:spPr>
          <a:xfrm>
            <a:off x="950965" y="1611089"/>
            <a:ext cx="10290000" cy="4394400"/>
          </a:xfrm>
          <a:prstGeom prst="rect">
            <a:avLst/>
          </a:prstGeom>
        </p:spPr>
        <p:txBody>
          <a:bodyPr spcFirstLastPara="1" wrap="square" lIns="121900" tIns="121900" rIns="121900" bIns="121900" anchor="t" anchorCtr="0">
            <a:noAutofit/>
          </a:bodyPr>
          <a:lstStyle/>
          <a:p>
            <a:pPr marL="152396" indent="0">
              <a:buNone/>
            </a:pPr>
            <a:r>
              <a:rPr lang="en-US" sz="2800" b="1" u="sng" dirty="0"/>
              <a:t>Gravity Retaining walls</a:t>
            </a:r>
            <a:r>
              <a:rPr lang="" sz="2800" b="1" u="sng" dirty="0"/>
              <a:t> :</a:t>
            </a:r>
            <a:r>
              <a:rPr lang="en-US" sz="2800" b="1" u="sng" dirty="0"/>
              <a:t> </a:t>
            </a:r>
            <a:r>
              <a:rPr lang="en-US" sz="2000" dirty="0">
                <a:latin typeface="Calibri" panose="020F0502020204030204" pitchFamily="34" charset="0"/>
                <a:ea typeface="Calibri" panose="020F0502020204030204" pitchFamily="34" charset="0"/>
                <a:cs typeface="Calibri" panose="020F0502020204030204" pitchFamily="34" charset="0"/>
              </a:rPr>
              <a:t>the gravitational wall depends on its weight only to resist the side pressure of the Earth, so this wall must be very huge to face this action.</a:t>
            </a:r>
            <a:endParaRPr lang="" sz="2000" dirty="0">
              <a:latin typeface="Calibri" panose="020F0502020204030204" pitchFamily="34" charset="0"/>
              <a:ea typeface="Calibri" panose="020F0502020204030204" pitchFamily="34" charset="0"/>
              <a:cs typeface="Calibri" panose="020F0502020204030204" pitchFamily="34" charset="0"/>
            </a:endParaRPr>
          </a:p>
          <a:p>
            <a:pPr marL="152396" indent="0">
              <a:buNone/>
            </a:pPr>
            <a:endParaRPr lang="" sz="2000" dirty="0">
              <a:latin typeface="Calibri" panose="020F0502020204030204" pitchFamily="34" charset="0"/>
              <a:ea typeface="Calibri" panose="020F0502020204030204" pitchFamily="34" charset="0"/>
              <a:cs typeface="Calibri" panose="020F0502020204030204" pitchFamily="34" charset="0"/>
            </a:endParaRPr>
          </a:p>
          <a:p>
            <a:pPr marL="152396" indent="0">
              <a:buNone/>
            </a:pPr>
            <a:r>
              <a:rPr lang="" sz="2000" dirty="0">
                <a:latin typeface="Calibri" panose="020F0502020204030204" pitchFamily="34" charset="0"/>
                <a:ea typeface="Calibri" panose="020F0502020204030204" pitchFamily="34" charset="0"/>
                <a:cs typeface="Calibri" panose="020F0502020204030204" pitchFamily="34" charset="0"/>
              </a:rPr>
              <a:t> </a:t>
            </a:r>
            <a:r>
              <a:rPr lang="en-US" sz="2000" dirty="0">
                <a:latin typeface="Calibri" panose="020F0502020204030204" pitchFamily="34" charset="0"/>
                <a:ea typeface="Calibri" panose="020F0502020204030204" pitchFamily="34" charset="0"/>
                <a:cs typeface="Calibri" panose="020F0502020204030204" pitchFamily="34" charset="0"/>
              </a:rPr>
              <a:t>It can be built from different materials such as concrete, stone and brick units, and it is an economy for a height of up to 3 meters.</a:t>
            </a:r>
            <a:endParaRPr lang="" sz="2000" dirty="0">
              <a:latin typeface="Calibri" panose="020F0502020204030204" pitchFamily="34" charset="0"/>
              <a:ea typeface="Calibri" panose="020F0502020204030204" pitchFamily="34" charset="0"/>
              <a:cs typeface="Calibri" panose="020F0502020204030204" pitchFamily="34" charset="0"/>
            </a:endParaRPr>
          </a:p>
          <a:p>
            <a:pPr marL="152396" indent="0">
              <a:buNone/>
            </a:pPr>
            <a:endParaRPr lang="en-US" sz="2133" dirty="0">
              <a:latin typeface="Arial" panose="020B0604020202020204" pitchFamily="34" charset="0"/>
              <a:cs typeface="Arial" panose="020B0604020202020204" pitchFamily="34" charset="0"/>
            </a:endParaRPr>
          </a:p>
          <a:p>
            <a:pPr marL="0" indent="0">
              <a:buSzPts val="1100"/>
              <a:buNone/>
            </a:pPr>
            <a:endParaRPr lang="en-US" sz="2667" kern="100" dirty="0">
              <a:latin typeface="Times New Roman" panose="02020603050405020304" pitchFamily="18" charset="0"/>
              <a:ea typeface="Calibri" panose="020F0502020204030204" pitchFamily="34" charset="0"/>
              <a:cs typeface="Arial" panose="020B0604020202020204" pitchFamily="34" charset="0"/>
            </a:endParaRPr>
          </a:p>
          <a:p>
            <a:pPr marL="0" indent="0">
              <a:buSzPts val="1100"/>
              <a:buNone/>
            </a:pPr>
            <a:endParaRPr lang="en-US" sz="3200" kern="100" dirty="0">
              <a:latin typeface="Calibri" panose="020F0502020204030204" pitchFamily="34" charset="0"/>
              <a:ea typeface="Calibri" panose="020F0502020204030204" pitchFamily="34" charset="0"/>
              <a:cs typeface="Arial" panose="020B0604020202020204" pitchFamily="34" charset="0"/>
            </a:endParaRPr>
          </a:p>
          <a:p>
            <a:pPr marL="304792" indent="-304792">
              <a:buSzPts val="1100"/>
              <a:buFont typeface="+mj-lt"/>
              <a:buAutoNum type="arabicPeriod"/>
            </a:pPr>
            <a:endParaRPr dirty="0"/>
          </a:p>
        </p:txBody>
      </p:sp>
      <p:pic>
        <p:nvPicPr>
          <p:cNvPr id="3" name="صورة 2"/>
          <p:cNvPicPr>
            <a:picLocks noChangeAspect="1"/>
          </p:cNvPicPr>
          <p:nvPr/>
        </p:nvPicPr>
        <p:blipFill>
          <a:blip r:embed="rId3"/>
          <a:stretch>
            <a:fillRect/>
          </a:stretch>
        </p:blipFill>
        <p:spPr>
          <a:xfrm>
            <a:off x="950965" y="3544479"/>
            <a:ext cx="4291956" cy="2818614"/>
          </a:xfrm>
          <a:prstGeom prst="rect">
            <a:avLst/>
          </a:prstGeom>
        </p:spPr>
      </p:pic>
    </p:spTree>
    <p:extLst>
      <p:ext uri="{BB962C8B-B14F-4D97-AF65-F5344CB8AC3E}">
        <p14:creationId xmlns:p14="http://schemas.microsoft.com/office/powerpoint/2010/main" val="693138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93"/>
        <p:cNvGrpSpPr/>
        <p:nvPr/>
      </p:nvGrpSpPr>
      <p:grpSpPr>
        <a:xfrm>
          <a:off x="0" y="0"/>
          <a:ext cx="0" cy="0"/>
          <a:chOff x="0" y="0"/>
          <a:chExt cx="0" cy="0"/>
        </a:xfrm>
      </p:grpSpPr>
      <p:sp>
        <p:nvSpPr>
          <p:cNvPr id="30" name="Title 29">
            <a:extLst>
              <a:ext uri="{FF2B5EF4-FFF2-40B4-BE49-F238E27FC236}">
                <a16:creationId xmlns:a16="http://schemas.microsoft.com/office/drawing/2014/main" id="{8F0651D7-4FBE-5062-E46A-72CF1055808B}"/>
              </a:ext>
            </a:extLst>
          </p:cNvPr>
          <p:cNvSpPr>
            <a:spLocks noGrp="1"/>
          </p:cNvSpPr>
          <p:nvPr>
            <p:ph type="title"/>
          </p:nvPr>
        </p:nvSpPr>
        <p:spPr>
          <a:xfrm>
            <a:off x="951000" y="414258"/>
            <a:ext cx="10290000" cy="5382712"/>
          </a:xfrm>
        </p:spPr>
        <p:txBody>
          <a:bodyPr/>
          <a:lstStyle/>
          <a:p>
            <a:br>
              <a:rPr lang="en-US" sz="3200" b="1" u="sng" kern="100" dirty="0">
                <a:latin typeface="Calibri" panose="020F0502020204030204" pitchFamily="34" charset="0"/>
                <a:ea typeface="Calibri" panose="020F0502020204030204" pitchFamily="34" charset="0"/>
                <a:cs typeface="Calibri" panose="020F0502020204030204" pitchFamily="34" charset="0"/>
              </a:rPr>
            </a:br>
            <a:r>
              <a:rPr lang="en-US" sz="3200" b="1" u="sng" kern="100" dirty="0">
                <a:latin typeface="Calibri" panose="020F0502020204030204" pitchFamily="34" charset="0"/>
                <a:ea typeface="Calibri" panose="020F0502020204030204" pitchFamily="34" charset="0"/>
                <a:cs typeface="Calibri" panose="020F0502020204030204" pitchFamily="34" charset="0"/>
              </a:rPr>
              <a:t>Cantilever Retaining Walls:</a:t>
            </a:r>
            <a:br>
              <a:rPr lang="en-US" sz="4400" b="1" u="sng" kern="100" dirty="0">
                <a:latin typeface="Times New Roman" panose="02020603050405020304" pitchFamily="18" charset="0"/>
                <a:ea typeface="Calibri" panose="020F0502020204030204" pitchFamily="34" charset="0"/>
                <a:cs typeface="Arial" panose="020B0604020202020204" pitchFamily="34" charset="0"/>
              </a:rPr>
            </a:br>
            <a:br>
              <a:rPr lang="en-US" sz="2400" kern="100" dirty="0">
                <a:latin typeface="Calibri" panose="020F0502020204030204" pitchFamily="34" charset="0"/>
                <a:ea typeface="Calibri" panose="020F0502020204030204" pitchFamily="34" charset="0"/>
                <a:cs typeface="Arial" panose="020B0604020202020204" pitchFamily="34" charset="0"/>
              </a:rPr>
            </a:br>
            <a:endParaRPr lang="en-US" dirty="0"/>
          </a:p>
        </p:txBody>
      </p:sp>
      <p:sp>
        <p:nvSpPr>
          <p:cNvPr id="2" name="مربع نص 1"/>
          <p:cNvSpPr txBox="1"/>
          <p:nvPr/>
        </p:nvSpPr>
        <p:spPr>
          <a:xfrm>
            <a:off x="951000" y="1712360"/>
            <a:ext cx="9945385" cy="1015663"/>
          </a:xfrm>
          <a:prstGeom prst="rect">
            <a:avLst/>
          </a:prstGeom>
          <a:noFill/>
        </p:spPr>
        <p:txBody>
          <a:bodyPr wrap="square" rtlCol="0">
            <a:spAutoFit/>
          </a:bodyPr>
          <a:lstStyle/>
          <a:p>
            <a:pPr>
              <a:buClr>
                <a:srgbClr val="000000"/>
              </a:buClr>
              <a:buFont typeface="Arial"/>
              <a:buNone/>
            </a:pPr>
            <a:r>
              <a:rPr lang="en-US" sz="20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rPr>
              <a:t>A wall of a cable consisting of stem tiles and base, It is made of reinforced concrete, preceding casting, or pre -strain.</a:t>
            </a:r>
            <a:endParaRPr lang="" sz="20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a:buClr>
                <a:srgbClr val="000000"/>
              </a:buClr>
              <a:buFont typeface="Arial"/>
              <a:buNone/>
            </a:pPr>
            <a:r>
              <a:rPr lang="en-US" sz="20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rPr>
              <a:t>The wall of the bond or the cable is economical to a height of 10 meters.</a:t>
            </a:r>
          </a:p>
        </p:txBody>
      </p:sp>
      <p:pic>
        <p:nvPicPr>
          <p:cNvPr id="3" name="صورة 2"/>
          <p:cNvPicPr>
            <a:picLocks noChangeAspect="1"/>
          </p:cNvPicPr>
          <p:nvPr/>
        </p:nvPicPr>
        <p:blipFill>
          <a:blip r:embed="rId3"/>
          <a:stretch>
            <a:fillRect/>
          </a:stretch>
        </p:blipFill>
        <p:spPr>
          <a:xfrm>
            <a:off x="951000" y="2856321"/>
            <a:ext cx="5170407" cy="3490013"/>
          </a:xfrm>
          <a:prstGeom prst="rect">
            <a:avLst/>
          </a:prstGeom>
        </p:spPr>
      </p:pic>
    </p:spTree>
    <p:extLst>
      <p:ext uri="{BB962C8B-B14F-4D97-AF65-F5344CB8AC3E}">
        <p14:creationId xmlns:p14="http://schemas.microsoft.com/office/powerpoint/2010/main" val="9947340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41" name="Title 40">
            <a:extLst>
              <a:ext uri="{FF2B5EF4-FFF2-40B4-BE49-F238E27FC236}">
                <a16:creationId xmlns:a16="http://schemas.microsoft.com/office/drawing/2014/main" id="{9C7336BF-813C-92CB-0D30-FBDEA3A94346}"/>
              </a:ext>
            </a:extLst>
          </p:cNvPr>
          <p:cNvSpPr>
            <a:spLocks noGrp="1"/>
          </p:cNvSpPr>
          <p:nvPr>
            <p:ph type="title"/>
          </p:nvPr>
        </p:nvSpPr>
        <p:spPr>
          <a:xfrm>
            <a:off x="950967" y="593366"/>
            <a:ext cx="10290000" cy="5592575"/>
          </a:xfrm>
        </p:spPr>
        <p:txBody>
          <a:bodyPr/>
          <a:lstStyle/>
          <a:p>
            <a:r>
              <a:rPr lang="en-US" sz="3200" b="1" u="sng" dirty="0">
                <a:latin typeface="Calibri" panose="020F0502020204030204" pitchFamily="34" charset="0"/>
                <a:ea typeface="Calibri" panose="020F0502020204030204" pitchFamily="34" charset="0"/>
                <a:cs typeface="Calibri" panose="020F0502020204030204" pitchFamily="34" charset="0"/>
              </a:rPr>
              <a:t>Counterfort Retaining walls</a:t>
            </a:r>
            <a:r>
              <a:rPr lang="" sz="3200" b="1" u="sng" dirty="0">
                <a:latin typeface="Calibri" panose="020F0502020204030204" pitchFamily="34" charset="0"/>
                <a:ea typeface="Calibri" panose="020F0502020204030204" pitchFamily="34" charset="0"/>
                <a:cs typeface="Calibri" panose="020F0502020204030204" pitchFamily="34" charset="0"/>
              </a:rPr>
              <a:t> : </a:t>
            </a:r>
            <a:br>
              <a:rPr lang="" sz="3200" dirty="0"/>
            </a:br>
            <a:r>
              <a:rPr lang="" sz="3200" dirty="0"/>
              <a:t> </a:t>
            </a:r>
            <a:r>
              <a:rPr lang="en-US" sz="2000" dirty="0">
                <a:latin typeface="Calibri" panose="020F0502020204030204" pitchFamily="34" charset="0"/>
                <a:ea typeface="Calibri" panose="020F0502020204030204" pitchFamily="34" charset="0"/>
                <a:cs typeface="Calibri" panose="020F0502020204030204" pitchFamily="34" charset="0"/>
              </a:rPr>
              <a:t>A counterfort retaining wall is a cantilever wall with counterforts, or buttresses, attached to the inside face of the wall to further resist lateral thrust.</a:t>
            </a:r>
            <a:br>
              <a:rPr lang="en-US" sz="2000" dirty="0">
                <a:latin typeface="Calibri" panose="020F0502020204030204" pitchFamily="34" charset="0"/>
                <a:ea typeface="Calibri" panose="020F0502020204030204" pitchFamily="34" charset="0"/>
                <a:cs typeface="Calibri" panose="020F0502020204030204" pitchFamily="34" charset="0"/>
              </a:rPr>
            </a:br>
            <a:r>
              <a:rPr lang="en-US" sz="2000" dirty="0">
                <a:latin typeface="Calibri" panose="020F0502020204030204" pitchFamily="34" charset="0"/>
                <a:ea typeface="Calibri" panose="020F0502020204030204" pitchFamily="34" charset="0"/>
                <a:cs typeface="Calibri" panose="020F0502020204030204" pitchFamily="34" charset="0"/>
              </a:rPr>
              <a:t>The height of the counterfort wall ranges from 8 to 12 meters.</a:t>
            </a:r>
          </a:p>
        </p:txBody>
      </p:sp>
      <p:pic>
        <p:nvPicPr>
          <p:cNvPr id="2" name="صورة 1"/>
          <p:cNvPicPr>
            <a:picLocks noChangeAspect="1"/>
          </p:cNvPicPr>
          <p:nvPr/>
        </p:nvPicPr>
        <p:blipFill>
          <a:blip r:embed="rId3"/>
          <a:stretch>
            <a:fillRect/>
          </a:stretch>
        </p:blipFill>
        <p:spPr>
          <a:xfrm>
            <a:off x="950967" y="2545237"/>
            <a:ext cx="5026690" cy="3516198"/>
          </a:xfrm>
          <a:prstGeom prst="rect">
            <a:avLst/>
          </a:prstGeom>
        </p:spPr>
      </p:pic>
    </p:spTree>
    <p:extLst>
      <p:ext uri="{BB962C8B-B14F-4D97-AF65-F5344CB8AC3E}">
        <p14:creationId xmlns:p14="http://schemas.microsoft.com/office/powerpoint/2010/main" val="21332598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stretch>
            <a:fillRect/>
          </a:stretch>
        </p:blipFill>
        <p:spPr>
          <a:xfrm>
            <a:off x="1042033" y="3454400"/>
            <a:ext cx="4844963" cy="2989764"/>
          </a:xfrm>
          <a:prstGeom prst="rect">
            <a:avLst/>
          </a:prstGeom>
        </p:spPr>
      </p:pic>
      <p:sp>
        <p:nvSpPr>
          <p:cNvPr id="4" name="مربع نص 3"/>
          <p:cNvSpPr txBox="1"/>
          <p:nvPr/>
        </p:nvSpPr>
        <p:spPr>
          <a:xfrm>
            <a:off x="895545" y="1385953"/>
            <a:ext cx="8940351" cy="2246769"/>
          </a:xfrm>
          <a:prstGeom prst="rect">
            <a:avLst/>
          </a:prstGeom>
          <a:noFill/>
        </p:spPr>
        <p:txBody>
          <a:bodyPr wrap="square" rtlCol="0">
            <a:spAutoFit/>
          </a:bodyPr>
          <a:lstStyle/>
          <a:p>
            <a:pPr>
              <a:buClr>
                <a:srgbClr val="000000"/>
              </a:buClr>
              <a:buFont typeface="Arial"/>
              <a:buNone/>
            </a:pPr>
            <a:r>
              <a:rPr lang="en-US" sz="20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rPr>
              <a:t>Piles are circular structural elements executed in the ground for the purpose of transferring vertical and horizontal loads into deeper and better layers of the foundation soil.</a:t>
            </a:r>
            <a:endParaRPr lang="" sz="20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a:buClr>
                <a:srgbClr val="000000"/>
              </a:buClr>
              <a:buFont typeface="Arial"/>
              <a:buNone/>
            </a:pPr>
            <a:endParaRPr lang="" sz="20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a:buClr>
                <a:srgbClr val="000000"/>
              </a:buClr>
              <a:buFont typeface="Arial"/>
              <a:buNone/>
            </a:pPr>
            <a:r>
              <a:rPr lang="en-US" sz="20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rPr>
              <a:t>The walls of the piles provide a highly solid that maintains the ability to withstand side pressure in the depths of large pits. </a:t>
            </a:r>
            <a:br>
              <a:rPr lang="en-US" sz="20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rPr>
            </a:br>
            <a:endParaRPr lang="en-US" sz="2000" kern="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p:txBody>
      </p:sp>
      <p:sp>
        <p:nvSpPr>
          <p:cNvPr id="10" name="TextBox 9">
            <a:extLst>
              <a:ext uri="{FF2B5EF4-FFF2-40B4-BE49-F238E27FC236}">
                <a16:creationId xmlns:a16="http://schemas.microsoft.com/office/drawing/2014/main" id="{3133CA2A-34C7-990D-76D6-D529DB60933F}"/>
              </a:ext>
            </a:extLst>
          </p:cNvPr>
          <p:cNvSpPr txBox="1"/>
          <p:nvPr/>
        </p:nvSpPr>
        <p:spPr>
          <a:xfrm>
            <a:off x="895545" y="662458"/>
            <a:ext cx="3859903" cy="584775"/>
          </a:xfrm>
          <a:prstGeom prst="rect">
            <a:avLst/>
          </a:prstGeom>
          <a:noFill/>
        </p:spPr>
        <p:txBody>
          <a:bodyPr wrap="none" rtlCol="0">
            <a:spAutoFit/>
          </a:bodyPr>
          <a:lstStyle/>
          <a:p>
            <a:r>
              <a:rPr lang="en-US" sz="3200" b="1" u="sng" dirty="0">
                <a:latin typeface="Calibri" panose="020F0502020204030204" pitchFamily="34" charset="0"/>
                <a:ea typeface="Calibri" panose="020F0502020204030204" pitchFamily="34" charset="0"/>
                <a:cs typeface="Calibri" panose="020F0502020204030204" pitchFamily="34" charset="0"/>
              </a:rPr>
              <a:t>Piled Retaining Walls:</a:t>
            </a:r>
            <a:endParaRPr lang="en-US" sz="32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58222912"/>
      </p:ext>
    </p:extLst>
  </p:cSld>
  <p:clrMapOvr>
    <a:masterClrMapping/>
  </p:clrMapOvr>
</p:sld>
</file>

<file path=ppt/theme/theme1.xml><?xml version="1.0" encoding="utf-8"?>
<a:theme xmlns:a="http://schemas.openxmlformats.org/drawingml/2006/main" name="Minimalist Business Slides XL by Slidesgo">
  <a:themeElements>
    <a:clrScheme name="Simple Light">
      <a:dk1>
        <a:srgbClr val="000000"/>
      </a:dk1>
      <a:lt1>
        <a:srgbClr val="F5F2EE"/>
      </a:lt1>
      <a:dk2>
        <a:srgbClr val="000000"/>
      </a:dk2>
      <a:lt2>
        <a:srgbClr val="EEEEEE"/>
      </a:lt2>
      <a:accent1>
        <a:srgbClr val="3F3533"/>
      </a:accent1>
      <a:accent2>
        <a:srgbClr val="3F3533"/>
      </a:accent2>
      <a:accent3>
        <a:srgbClr val="3F3533"/>
      </a:accent3>
      <a:accent4>
        <a:srgbClr val="3F3533"/>
      </a:accent4>
      <a:accent5>
        <a:srgbClr val="3F3533"/>
      </a:accent5>
      <a:accent6>
        <a:srgbClr val="3F3533"/>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inimalist Business Slides XL by Slidesgo">
  <a:themeElements>
    <a:clrScheme name="Simple Light">
      <a:dk1>
        <a:srgbClr val="000000"/>
      </a:dk1>
      <a:lt1>
        <a:srgbClr val="F5F2EE"/>
      </a:lt1>
      <a:dk2>
        <a:srgbClr val="000000"/>
      </a:dk2>
      <a:lt2>
        <a:srgbClr val="EEEEEE"/>
      </a:lt2>
      <a:accent1>
        <a:srgbClr val="3F3533"/>
      </a:accent1>
      <a:accent2>
        <a:srgbClr val="3F3533"/>
      </a:accent2>
      <a:accent3>
        <a:srgbClr val="3F3533"/>
      </a:accent3>
      <a:accent4>
        <a:srgbClr val="3F3533"/>
      </a:accent4>
      <a:accent5>
        <a:srgbClr val="3F3533"/>
      </a:accent5>
      <a:accent6>
        <a:srgbClr val="3F3533"/>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Minimalist Business Slides XL by Slidesgo">
  <a:themeElements>
    <a:clrScheme name="Simple Light">
      <a:dk1>
        <a:srgbClr val="000000"/>
      </a:dk1>
      <a:lt1>
        <a:srgbClr val="F5F2EE"/>
      </a:lt1>
      <a:dk2>
        <a:srgbClr val="000000"/>
      </a:dk2>
      <a:lt2>
        <a:srgbClr val="EEEEEE"/>
      </a:lt2>
      <a:accent1>
        <a:srgbClr val="3F3533"/>
      </a:accent1>
      <a:accent2>
        <a:srgbClr val="3F3533"/>
      </a:accent2>
      <a:accent3>
        <a:srgbClr val="3F3533"/>
      </a:accent3>
      <a:accent4>
        <a:srgbClr val="3F3533"/>
      </a:accent4>
      <a:accent5>
        <a:srgbClr val="3F3533"/>
      </a:accent5>
      <a:accent6>
        <a:srgbClr val="3F3533"/>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Minimalist Business Slides XL by Slidesgo">
  <a:themeElements>
    <a:clrScheme name="Simple Light">
      <a:dk1>
        <a:srgbClr val="000000"/>
      </a:dk1>
      <a:lt1>
        <a:srgbClr val="F5F2EE"/>
      </a:lt1>
      <a:dk2>
        <a:srgbClr val="000000"/>
      </a:dk2>
      <a:lt2>
        <a:srgbClr val="EEEEEE"/>
      </a:lt2>
      <a:accent1>
        <a:srgbClr val="3F3533"/>
      </a:accent1>
      <a:accent2>
        <a:srgbClr val="3F3533"/>
      </a:accent2>
      <a:accent3>
        <a:srgbClr val="3F3533"/>
      </a:accent3>
      <a:accent4>
        <a:srgbClr val="3F3533"/>
      </a:accent4>
      <a:accent5>
        <a:srgbClr val="3F3533"/>
      </a:accent5>
      <a:accent6>
        <a:srgbClr val="3F3533"/>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Minimalist Business Slides XL by Slidesgo">
  <a:themeElements>
    <a:clrScheme name="Simple Light">
      <a:dk1>
        <a:srgbClr val="000000"/>
      </a:dk1>
      <a:lt1>
        <a:srgbClr val="F5F2EE"/>
      </a:lt1>
      <a:dk2>
        <a:srgbClr val="000000"/>
      </a:dk2>
      <a:lt2>
        <a:srgbClr val="EEEEEE"/>
      </a:lt2>
      <a:accent1>
        <a:srgbClr val="3F3533"/>
      </a:accent1>
      <a:accent2>
        <a:srgbClr val="3F3533"/>
      </a:accent2>
      <a:accent3>
        <a:srgbClr val="3F3533"/>
      </a:accent3>
      <a:accent4>
        <a:srgbClr val="3F3533"/>
      </a:accent4>
      <a:accent5>
        <a:srgbClr val="3F3533"/>
      </a:accent5>
      <a:accent6>
        <a:srgbClr val="3F3533"/>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Minimalist Business Slides XL by Slidesgo">
  <a:themeElements>
    <a:clrScheme name="Simple Light">
      <a:dk1>
        <a:srgbClr val="000000"/>
      </a:dk1>
      <a:lt1>
        <a:srgbClr val="F5F2EE"/>
      </a:lt1>
      <a:dk2>
        <a:srgbClr val="000000"/>
      </a:dk2>
      <a:lt2>
        <a:srgbClr val="EEEEEE"/>
      </a:lt2>
      <a:accent1>
        <a:srgbClr val="3F3533"/>
      </a:accent1>
      <a:accent2>
        <a:srgbClr val="3F3533"/>
      </a:accent2>
      <a:accent3>
        <a:srgbClr val="3F3533"/>
      </a:accent3>
      <a:accent4>
        <a:srgbClr val="3F3533"/>
      </a:accent4>
      <a:accent5>
        <a:srgbClr val="3F3533"/>
      </a:accent5>
      <a:accent6>
        <a:srgbClr val="3F3533"/>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Minimalist Business Slides XL by Slidesgo">
  <a:themeElements>
    <a:clrScheme name="Simple Light">
      <a:dk1>
        <a:srgbClr val="000000"/>
      </a:dk1>
      <a:lt1>
        <a:srgbClr val="F5F2EE"/>
      </a:lt1>
      <a:dk2>
        <a:srgbClr val="000000"/>
      </a:dk2>
      <a:lt2>
        <a:srgbClr val="EEEEEE"/>
      </a:lt2>
      <a:accent1>
        <a:srgbClr val="3F3533"/>
      </a:accent1>
      <a:accent2>
        <a:srgbClr val="3F3533"/>
      </a:accent2>
      <a:accent3>
        <a:srgbClr val="3F3533"/>
      </a:accent3>
      <a:accent4>
        <a:srgbClr val="3F3533"/>
      </a:accent4>
      <a:accent5>
        <a:srgbClr val="3F3533"/>
      </a:accent5>
      <a:accent6>
        <a:srgbClr val="3F3533"/>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TotalTime>
  <Words>1290</Words>
  <Application>Microsoft Office PowerPoint</Application>
  <PresentationFormat>Widescreen</PresentationFormat>
  <Paragraphs>126</Paragraphs>
  <Slides>30</Slides>
  <Notes>26</Notes>
  <HiddenSlides>0</HiddenSlides>
  <MMClips>0</MMClips>
  <ScaleCrop>false</ScaleCrop>
  <HeadingPairs>
    <vt:vector size="6" baseType="variant">
      <vt:variant>
        <vt:lpstr>Fonts Used</vt:lpstr>
      </vt:variant>
      <vt:variant>
        <vt:i4>14</vt:i4>
      </vt:variant>
      <vt:variant>
        <vt:lpstr>Theme</vt:lpstr>
      </vt:variant>
      <vt:variant>
        <vt:i4>7</vt:i4>
      </vt:variant>
      <vt:variant>
        <vt:lpstr>Slide Titles</vt:lpstr>
      </vt:variant>
      <vt:variant>
        <vt:i4>30</vt:i4>
      </vt:variant>
    </vt:vector>
  </HeadingPairs>
  <TitlesOfParts>
    <vt:vector size="51" baseType="lpstr">
      <vt:lpstr>Arial</vt:lpstr>
      <vt:lpstr>Calibri</vt:lpstr>
      <vt:lpstr>Crimson Text</vt:lpstr>
      <vt:lpstr>Josefin Sans</vt:lpstr>
      <vt:lpstr>Lato</vt:lpstr>
      <vt:lpstr>Mako</vt:lpstr>
      <vt:lpstr>Merriweather Light</vt:lpstr>
      <vt:lpstr>Montserrat</vt:lpstr>
      <vt:lpstr>Open Sans</vt:lpstr>
      <vt:lpstr>Open Sans SemiBold</vt:lpstr>
      <vt:lpstr>Russo One</vt:lpstr>
      <vt:lpstr>Times New Roman</vt:lpstr>
      <vt:lpstr>Vidaloka</vt:lpstr>
      <vt:lpstr>Wingdings</vt:lpstr>
      <vt:lpstr>Minimalist Business Slides XL by Slidesgo</vt:lpstr>
      <vt:lpstr>1_Minimalist Business Slides XL by Slidesgo</vt:lpstr>
      <vt:lpstr>2_Minimalist Business Slides XL by Slidesgo</vt:lpstr>
      <vt:lpstr>3_Minimalist Business Slides XL by Slidesgo</vt:lpstr>
      <vt:lpstr>4_Minimalist Business Slides XL by Slidesgo</vt:lpstr>
      <vt:lpstr>5_Minimalist Business Slides XL by Slidesgo</vt:lpstr>
      <vt:lpstr>6_Minimalist Business Slides XL by Slidesgo</vt:lpstr>
      <vt:lpstr>PowerPoint Presentation</vt:lpstr>
      <vt:lpstr>Introduction : </vt:lpstr>
      <vt:lpstr>Objectives :</vt:lpstr>
      <vt:lpstr>Chapter Two Types of Traditional Retaining Walls </vt:lpstr>
      <vt:lpstr>Introduction</vt:lpstr>
      <vt:lpstr>Types of traditional retaining walls</vt:lpstr>
      <vt:lpstr> Cantilever Retaining Walls:  </vt:lpstr>
      <vt:lpstr>Counterfort Retaining walls :   A counterfort retaining wall is a cantilever wall with counterforts, or buttresses, attached to the inside face of the wall to further resist lateral thrust. The height of the counterfort wall ranges from 8 to 12 meters.</vt:lpstr>
      <vt:lpstr>PowerPoint Presentation</vt:lpstr>
      <vt:lpstr>PowerPoint Presentation</vt:lpstr>
      <vt:lpstr>Chapter Three Review of Soil Reinforcement </vt:lpstr>
      <vt:lpstr>Introduction</vt:lpstr>
      <vt:lpstr>Types of Soil Reinforcement </vt:lpstr>
      <vt:lpstr>Grids Reinforcement:  It is used to resist tensile strength and to increase the area of usable land on the site. It allows the construction of steep slopes or walls, the construction of roads on poor ground conditions.   </vt:lpstr>
      <vt:lpstr>Sheet Reinforcement:  Sheet reinforcement can be made from galvanized steel, fabric or expanded metal which cannot be in the criteria of the grid. Use of geosynthetic sheet instead of steel strips has cost-efficient. </vt:lpstr>
      <vt:lpstr>Applications of Soil Reinforcements</vt:lpstr>
      <vt:lpstr>PowerPoint Presentation</vt:lpstr>
      <vt:lpstr>PowerPoint Presentation</vt:lpstr>
      <vt:lpstr>Principle of Soil Reinforcement</vt:lpstr>
      <vt:lpstr>PowerPoint Presentation</vt:lpstr>
      <vt:lpstr>Chapter Four  Mechanically Stabilized Earth Retaining Walls (MSERW)</vt:lpstr>
      <vt:lpstr> </vt:lpstr>
      <vt:lpstr>Component of (MSERW)</vt:lpstr>
      <vt:lpstr>PowerPoint Presentation</vt:lpstr>
      <vt:lpstr>PowerPoint Presentation</vt:lpstr>
      <vt:lpstr>Using of (MSERW) </vt:lpstr>
      <vt:lpstr>Advantages of (MSERW)</vt:lpstr>
      <vt:lpstr>Construction Sequence in picture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miditech</dc:creator>
  <cp:lastModifiedBy>User-M</cp:lastModifiedBy>
  <cp:revision>13</cp:revision>
  <dcterms:created xsi:type="dcterms:W3CDTF">2024-02-13T19:11:11Z</dcterms:created>
  <dcterms:modified xsi:type="dcterms:W3CDTF">2024-02-14T22:59:27Z</dcterms:modified>
</cp:coreProperties>
</file>