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Lst>
  <p:sldSz cy="6858000" cx="12192000"/>
  <p:notesSz cx="6858000" cy="9144000"/>
  <p:embeddedFontLst>
    <p:embeddedFont>
      <p:font typeface="Questrial"/>
      <p:regular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12E6C32D-C5E7-49B3-8418-C79E4A5CB820}">
  <a:tblStyle styleId="{12E6C32D-C5E7-49B3-8418-C79E4A5CB820}" styleName="Table_0">
    <a:wholeTbl>
      <a:tcTxStyle b="off" i="off">
        <a:font>
          <a:latin typeface="Century Gothic"/>
          <a:ea typeface="Century Gothic"/>
          <a:cs typeface="Century Gothic"/>
        </a:font>
        <a:schemeClr val="dk1"/>
      </a:tcTxStyle>
      <a:tcStyle>
        <a:tcBdr>
          <a:left>
            <a:ln cap="flat" cmpd="sng" w="12700">
              <a:solidFill>
                <a:schemeClr val="lt1"/>
              </a:solidFill>
              <a:prstDash val="solid"/>
              <a:round/>
              <a:headEnd len="med" w="med" type="none"/>
              <a:tailEnd len="med" w="med" type="none"/>
            </a:ln>
          </a:left>
          <a:right>
            <a:ln cap="flat" cmpd="sng" w="12700">
              <a:solidFill>
                <a:schemeClr val="lt1"/>
              </a:solidFill>
              <a:prstDash val="solid"/>
              <a:round/>
              <a:headEnd len="med" w="med" type="none"/>
              <a:tailEnd len="med" w="med" type="none"/>
            </a:ln>
          </a:right>
          <a:top>
            <a:ln cap="flat" cmpd="sng" w="12700">
              <a:solidFill>
                <a:schemeClr val="lt1"/>
              </a:solidFill>
              <a:prstDash val="solid"/>
              <a:round/>
              <a:headEnd len="med" w="med" type="none"/>
              <a:tailEnd len="med" w="med" type="none"/>
            </a:ln>
          </a:top>
          <a:bottom>
            <a:ln cap="flat" cmpd="sng" w="12700">
              <a:solidFill>
                <a:schemeClr val="lt1"/>
              </a:solidFill>
              <a:prstDash val="solid"/>
              <a:round/>
              <a:headEnd len="med" w="med" type="none"/>
              <a:tailEnd len="med" w="med" type="none"/>
            </a:ln>
          </a:bottom>
          <a:insideH>
            <a:ln cap="flat" cmpd="sng" w="12700">
              <a:solidFill>
                <a:schemeClr val="lt1"/>
              </a:solidFill>
              <a:prstDash val="solid"/>
              <a:round/>
              <a:headEnd len="med" w="med" type="none"/>
              <a:tailEnd len="med" w="med" type="none"/>
            </a:ln>
          </a:insideH>
          <a:insideV>
            <a:ln cap="flat" cmpd="sng" w="12700">
              <a:solidFill>
                <a:schemeClr val="lt1"/>
              </a:solidFill>
              <a:prstDash val="solid"/>
              <a:round/>
              <a:headEnd len="med" w="med" type="none"/>
              <a:tailEnd len="med" w="med" type="none"/>
            </a:ln>
          </a:insideV>
        </a:tcBdr>
        <a:fill>
          <a:solidFill>
            <a:srgbClr val="F0E7E6"/>
          </a:solidFill>
        </a:fill>
      </a:tcStyle>
    </a:wholeTbl>
    <a:band1H>
      <a:tcStyle>
        <a:fill>
          <a:solidFill>
            <a:srgbClr val="E0CCCA"/>
          </a:solidFill>
        </a:fill>
      </a:tcStyle>
    </a:band1H>
    <a:band1V>
      <a:tcStyle>
        <a:fill>
          <a:solidFill>
            <a:srgbClr val="E0CCCA"/>
          </a:solidFill>
        </a:fill>
      </a:tcStyle>
    </a:band1V>
    <a:lastCol>
      <a:tcTxStyle b="on" i="off">
        <a:font>
          <a:latin typeface="Century Gothic"/>
          <a:ea typeface="Century Gothic"/>
          <a:cs typeface="Century Gothic"/>
        </a:font>
        <a:schemeClr val="lt1"/>
      </a:tcTxStyle>
      <a:tcStyle>
        <a:fill>
          <a:solidFill>
            <a:schemeClr val="accent1"/>
          </a:solidFill>
        </a:fill>
      </a:tcStyle>
    </a:lastCol>
    <a:firstCol>
      <a:tcTxStyle b="on" i="off">
        <a:font>
          <a:latin typeface="Century Gothic"/>
          <a:ea typeface="Century Gothic"/>
          <a:cs typeface="Century Gothic"/>
        </a:font>
        <a:schemeClr val="lt1"/>
      </a:tcTxStyle>
      <a:tcStyle>
        <a:fill>
          <a:solidFill>
            <a:schemeClr val="accent1"/>
          </a:solidFill>
        </a:fill>
      </a:tcStyle>
    </a:firstCol>
    <a:lastRow>
      <a:tcTxStyle b="on" i="off">
        <a:font>
          <a:latin typeface="Century Gothic"/>
          <a:ea typeface="Century Gothic"/>
          <a:cs typeface="Century Gothic"/>
        </a:font>
        <a:schemeClr val="lt1"/>
      </a:tcTxStyle>
      <a:tcStyle>
        <a:tcBdr>
          <a:top>
            <a:ln cap="flat" cmpd="sng" w="38100">
              <a:solidFill>
                <a:schemeClr val="lt1"/>
              </a:solidFill>
              <a:prstDash val="solid"/>
              <a:round/>
              <a:headEnd len="med" w="med" type="none"/>
              <a:tailEnd len="med" w="med" type="none"/>
            </a:ln>
          </a:top>
        </a:tcBdr>
        <a:fill>
          <a:solidFill>
            <a:schemeClr val="accent1"/>
          </a:solidFill>
        </a:fill>
      </a:tcStyle>
    </a:lastRow>
    <a:firstRow>
      <a:tcTxStyle b="on" i="off">
        <a:font>
          <a:latin typeface="Century Gothic"/>
          <a:ea typeface="Century Gothic"/>
          <a:cs typeface="Century Gothic"/>
        </a:font>
        <a:schemeClr val="lt1"/>
      </a:tcTxStyle>
      <a:tcStyle>
        <a:tcBdr>
          <a:bottom>
            <a:ln cap="flat" cmpd="sng" w="38100">
              <a:solidFill>
                <a:schemeClr val="lt1"/>
              </a:solidFill>
              <a:prstDash val="solid"/>
              <a:round/>
              <a:headEnd len="med" w="med" type="none"/>
              <a:tailEnd len="med" w="med" type="none"/>
            </a:ln>
          </a:bottom>
        </a:tcBdr>
        <a:fill>
          <a:solidFill>
            <a:schemeClr val="accent1"/>
          </a:solidFill>
        </a:fill>
      </a:tcStyle>
    </a:firstRow>
  </a:tblStyle>
  <a:tblStyle styleId="{3CDFFB28-E332-4E4F-BBDC-DE41BAF25A2A}" styleName="Table_1"/>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Questrial-regular.fntdata"/><Relationship Id="rId50" Type="http://schemas.openxmlformats.org/officeDocument/2006/relationships/slide" Target="slides/slide4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8788"/>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8788"/>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400550"/>
            <a:ext cx="5486399" cy="360045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8786"/>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6" name="Shape 166"/>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67" name="Shape 167"/>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0" name="Shape 280"/>
        <p:cNvGrpSpPr/>
        <p:nvPr/>
      </p:nvGrpSpPr>
      <p:grpSpPr>
        <a:xfrm>
          <a:off x="0" y="0"/>
          <a:ext cx="0" cy="0"/>
          <a:chOff x="0" y="0"/>
          <a:chExt cx="0" cy="0"/>
        </a:xfrm>
      </p:grpSpPr>
      <p:sp>
        <p:nvSpPr>
          <p:cNvPr id="281" name="Shape 281"/>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82" name="Shape 28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8" name="Shape 308"/>
        <p:cNvGrpSpPr/>
        <p:nvPr/>
      </p:nvGrpSpPr>
      <p:grpSpPr>
        <a:xfrm>
          <a:off x="0" y="0"/>
          <a:ext cx="0" cy="0"/>
          <a:chOff x="0" y="0"/>
          <a:chExt cx="0" cy="0"/>
        </a:xfrm>
      </p:grpSpPr>
      <p:sp>
        <p:nvSpPr>
          <p:cNvPr id="309" name="Shape 309"/>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310" name="Shape 31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8" name="Shape 318"/>
        <p:cNvGrpSpPr/>
        <p:nvPr/>
      </p:nvGrpSpPr>
      <p:grpSpPr>
        <a:xfrm>
          <a:off x="0" y="0"/>
          <a:ext cx="0" cy="0"/>
          <a:chOff x="0" y="0"/>
          <a:chExt cx="0" cy="0"/>
        </a:xfrm>
      </p:grpSpPr>
      <p:sp>
        <p:nvSpPr>
          <p:cNvPr id="319" name="Shape 319"/>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320" name="Shape 32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6" name="Shape 326"/>
        <p:cNvGrpSpPr/>
        <p:nvPr/>
      </p:nvGrpSpPr>
      <p:grpSpPr>
        <a:xfrm>
          <a:off x="0" y="0"/>
          <a:ext cx="0" cy="0"/>
          <a:chOff x="0" y="0"/>
          <a:chExt cx="0" cy="0"/>
        </a:xfrm>
      </p:grpSpPr>
      <p:sp>
        <p:nvSpPr>
          <p:cNvPr id="327" name="Shape 327"/>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328" name="Shape 32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5" name="Shape 335"/>
        <p:cNvGrpSpPr/>
        <p:nvPr/>
      </p:nvGrpSpPr>
      <p:grpSpPr>
        <a:xfrm>
          <a:off x="0" y="0"/>
          <a:ext cx="0" cy="0"/>
          <a:chOff x="0" y="0"/>
          <a:chExt cx="0" cy="0"/>
        </a:xfrm>
      </p:grpSpPr>
      <p:sp>
        <p:nvSpPr>
          <p:cNvPr id="336" name="Shape 33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337" name="Shape 33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3" name="Shape 343"/>
        <p:cNvGrpSpPr/>
        <p:nvPr/>
      </p:nvGrpSpPr>
      <p:grpSpPr>
        <a:xfrm>
          <a:off x="0" y="0"/>
          <a:ext cx="0" cy="0"/>
          <a:chOff x="0" y="0"/>
          <a:chExt cx="0" cy="0"/>
        </a:xfrm>
      </p:grpSpPr>
      <p:sp>
        <p:nvSpPr>
          <p:cNvPr id="344" name="Shape 344"/>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345" name="Shape 34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2" name="Shape 392"/>
        <p:cNvGrpSpPr/>
        <p:nvPr/>
      </p:nvGrpSpPr>
      <p:grpSpPr>
        <a:xfrm>
          <a:off x="0" y="0"/>
          <a:ext cx="0" cy="0"/>
          <a:chOff x="0" y="0"/>
          <a:chExt cx="0" cy="0"/>
        </a:xfrm>
      </p:grpSpPr>
      <p:sp>
        <p:nvSpPr>
          <p:cNvPr id="393" name="Shape 39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394" name="Shape 39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8" name="Shape 418"/>
        <p:cNvGrpSpPr/>
        <p:nvPr/>
      </p:nvGrpSpPr>
      <p:grpSpPr>
        <a:xfrm>
          <a:off x="0" y="0"/>
          <a:ext cx="0" cy="0"/>
          <a:chOff x="0" y="0"/>
          <a:chExt cx="0" cy="0"/>
        </a:xfrm>
      </p:grpSpPr>
      <p:sp>
        <p:nvSpPr>
          <p:cNvPr id="419" name="Shape 419"/>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20" name="Shape 42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5" name="Shape 425"/>
        <p:cNvGrpSpPr/>
        <p:nvPr/>
      </p:nvGrpSpPr>
      <p:grpSpPr>
        <a:xfrm>
          <a:off x="0" y="0"/>
          <a:ext cx="0" cy="0"/>
          <a:chOff x="0" y="0"/>
          <a:chExt cx="0" cy="0"/>
        </a:xfrm>
      </p:grpSpPr>
      <p:sp>
        <p:nvSpPr>
          <p:cNvPr id="426" name="Shape 42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27" name="Shape 42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2" name="Shape 432"/>
        <p:cNvGrpSpPr/>
        <p:nvPr/>
      </p:nvGrpSpPr>
      <p:grpSpPr>
        <a:xfrm>
          <a:off x="0" y="0"/>
          <a:ext cx="0" cy="0"/>
          <a:chOff x="0" y="0"/>
          <a:chExt cx="0" cy="0"/>
        </a:xfrm>
      </p:grpSpPr>
      <p:sp>
        <p:nvSpPr>
          <p:cNvPr id="433" name="Shape 43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34" name="Shape 43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5" name="Shape 175"/>
        <p:cNvGrpSpPr/>
        <p:nvPr/>
      </p:nvGrpSpPr>
      <p:grpSpPr>
        <a:xfrm>
          <a:off x="0" y="0"/>
          <a:ext cx="0" cy="0"/>
          <a:chOff x="0" y="0"/>
          <a:chExt cx="0" cy="0"/>
        </a:xfrm>
      </p:grpSpPr>
      <p:sp>
        <p:nvSpPr>
          <p:cNvPr id="176" name="Shape 17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7" name="Shape 17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78" name="Shape 17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0" name="Shape 440"/>
        <p:cNvGrpSpPr/>
        <p:nvPr/>
      </p:nvGrpSpPr>
      <p:grpSpPr>
        <a:xfrm>
          <a:off x="0" y="0"/>
          <a:ext cx="0" cy="0"/>
          <a:chOff x="0" y="0"/>
          <a:chExt cx="0" cy="0"/>
        </a:xfrm>
      </p:grpSpPr>
      <p:sp>
        <p:nvSpPr>
          <p:cNvPr id="441" name="Shape 441"/>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42" name="Shape 44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9" name="Shape 449"/>
        <p:cNvGrpSpPr/>
        <p:nvPr/>
      </p:nvGrpSpPr>
      <p:grpSpPr>
        <a:xfrm>
          <a:off x="0" y="0"/>
          <a:ext cx="0" cy="0"/>
          <a:chOff x="0" y="0"/>
          <a:chExt cx="0" cy="0"/>
        </a:xfrm>
      </p:grpSpPr>
      <p:sp>
        <p:nvSpPr>
          <p:cNvPr id="450" name="Shape 450"/>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51" name="Shape 45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6" name="Shape 476"/>
        <p:cNvGrpSpPr/>
        <p:nvPr/>
      </p:nvGrpSpPr>
      <p:grpSpPr>
        <a:xfrm>
          <a:off x="0" y="0"/>
          <a:ext cx="0" cy="0"/>
          <a:chOff x="0" y="0"/>
          <a:chExt cx="0" cy="0"/>
        </a:xfrm>
      </p:grpSpPr>
      <p:sp>
        <p:nvSpPr>
          <p:cNvPr id="477" name="Shape 477"/>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78" name="Shape 47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3" name="Shape 483"/>
        <p:cNvGrpSpPr/>
        <p:nvPr/>
      </p:nvGrpSpPr>
      <p:grpSpPr>
        <a:xfrm>
          <a:off x="0" y="0"/>
          <a:ext cx="0" cy="0"/>
          <a:chOff x="0" y="0"/>
          <a:chExt cx="0" cy="0"/>
        </a:xfrm>
      </p:grpSpPr>
      <p:sp>
        <p:nvSpPr>
          <p:cNvPr id="484" name="Shape 484"/>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85" name="Shape 48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2" name="Shape 492"/>
        <p:cNvGrpSpPr/>
        <p:nvPr/>
      </p:nvGrpSpPr>
      <p:grpSpPr>
        <a:xfrm>
          <a:off x="0" y="0"/>
          <a:ext cx="0" cy="0"/>
          <a:chOff x="0" y="0"/>
          <a:chExt cx="0" cy="0"/>
        </a:xfrm>
      </p:grpSpPr>
      <p:sp>
        <p:nvSpPr>
          <p:cNvPr id="493" name="Shape 49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94" name="Shape 49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5" name="Shape 505"/>
        <p:cNvGrpSpPr/>
        <p:nvPr/>
      </p:nvGrpSpPr>
      <p:grpSpPr>
        <a:xfrm>
          <a:off x="0" y="0"/>
          <a:ext cx="0" cy="0"/>
          <a:chOff x="0" y="0"/>
          <a:chExt cx="0" cy="0"/>
        </a:xfrm>
      </p:grpSpPr>
      <p:sp>
        <p:nvSpPr>
          <p:cNvPr id="506" name="Shape 50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07" name="Shape 50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6" name="Shape 516"/>
        <p:cNvGrpSpPr/>
        <p:nvPr/>
      </p:nvGrpSpPr>
      <p:grpSpPr>
        <a:xfrm>
          <a:off x="0" y="0"/>
          <a:ext cx="0" cy="0"/>
          <a:chOff x="0" y="0"/>
          <a:chExt cx="0" cy="0"/>
        </a:xfrm>
      </p:grpSpPr>
      <p:sp>
        <p:nvSpPr>
          <p:cNvPr id="517" name="Shape 517"/>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18" name="Shape 51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2" name="Shape 522"/>
        <p:cNvGrpSpPr/>
        <p:nvPr/>
      </p:nvGrpSpPr>
      <p:grpSpPr>
        <a:xfrm>
          <a:off x="0" y="0"/>
          <a:ext cx="0" cy="0"/>
          <a:chOff x="0" y="0"/>
          <a:chExt cx="0" cy="0"/>
        </a:xfrm>
      </p:grpSpPr>
      <p:sp>
        <p:nvSpPr>
          <p:cNvPr id="523" name="Shape 52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24" name="Shape 52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5" name="Shape 535"/>
        <p:cNvGrpSpPr/>
        <p:nvPr/>
      </p:nvGrpSpPr>
      <p:grpSpPr>
        <a:xfrm>
          <a:off x="0" y="0"/>
          <a:ext cx="0" cy="0"/>
          <a:chOff x="0" y="0"/>
          <a:chExt cx="0" cy="0"/>
        </a:xfrm>
      </p:grpSpPr>
      <p:sp>
        <p:nvSpPr>
          <p:cNvPr id="536" name="Shape 53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37" name="Shape 53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1" name="Shape 541"/>
        <p:cNvGrpSpPr/>
        <p:nvPr/>
      </p:nvGrpSpPr>
      <p:grpSpPr>
        <a:xfrm>
          <a:off x="0" y="0"/>
          <a:ext cx="0" cy="0"/>
          <a:chOff x="0" y="0"/>
          <a:chExt cx="0" cy="0"/>
        </a:xfrm>
      </p:grpSpPr>
      <p:sp>
        <p:nvSpPr>
          <p:cNvPr id="542" name="Shape 542"/>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43" name="Shape 543"/>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1" name="Shape 211"/>
        <p:cNvGrpSpPr/>
        <p:nvPr/>
      </p:nvGrpSpPr>
      <p:grpSpPr>
        <a:xfrm>
          <a:off x="0" y="0"/>
          <a:ext cx="0" cy="0"/>
          <a:chOff x="0" y="0"/>
          <a:chExt cx="0" cy="0"/>
        </a:xfrm>
      </p:grpSpPr>
      <p:sp>
        <p:nvSpPr>
          <p:cNvPr id="212" name="Shape 21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3" name="Shape 213"/>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14" name="Shape 214"/>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9" name="Shape 549"/>
        <p:cNvGrpSpPr/>
        <p:nvPr/>
      </p:nvGrpSpPr>
      <p:grpSpPr>
        <a:xfrm>
          <a:off x="0" y="0"/>
          <a:ext cx="0" cy="0"/>
          <a:chOff x="0" y="0"/>
          <a:chExt cx="0" cy="0"/>
        </a:xfrm>
      </p:grpSpPr>
      <p:sp>
        <p:nvSpPr>
          <p:cNvPr id="550" name="Shape 550"/>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51" name="Shape 55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5" name="Shape 555"/>
        <p:cNvGrpSpPr/>
        <p:nvPr/>
      </p:nvGrpSpPr>
      <p:grpSpPr>
        <a:xfrm>
          <a:off x="0" y="0"/>
          <a:ext cx="0" cy="0"/>
          <a:chOff x="0" y="0"/>
          <a:chExt cx="0" cy="0"/>
        </a:xfrm>
      </p:grpSpPr>
      <p:sp>
        <p:nvSpPr>
          <p:cNvPr id="556" name="Shape 55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57" name="Shape 55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3" name="Shape 563"/>
        <p:cNvGrpSpPr/>
        <p:nvPr/>
      </p:nvGrpSpPr>
      <p:grpSpPr>
        <a:xfrm>
          <a:off x="0" y="0"/>
          <a:ext cx="0" cy="0"/>
          <a:chOff x="0" y="0"/>
          <a:chExt cx="0" cy="0"/>
        </a:xfrm>
      </p:grpSpPr>
      <p:sp>
        <p:nvSpPr>
          <p:cNvPr id="564" name="Shape 564"/>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65" name="Shape 56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0" name="Shape 570"/>
        <p:cNvGrpSpPr/>
        <p:nvPr/>
      </p:nvGrpSpPr>
      <p:grpSpPr>
        <a:xfrm>
          <a:off x="0" y="0"/>
          <a:ext cx="0" cy="0"/>
          <a:chOff x="0" y="0"/>
          <a:chExt cx="0" cy="0"/>
        </a:xfrm>
      </p:grpSpPr>
      <p:sp>
        <p:nvSpPr>
          <p:cNvPr id="571" name="Shape 571"/>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72" name="Shape 57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6" name="Shape 576"/>
        <p:cNvGrpSpPr/>
        <p:nvPr/>
      </p:nvGrpSpPr>
      <p:grpSpPr>
        <a:xfrm>
          <a:off x="0" y="0"/>
          <a:ext cx="0" cy="0"/>
          <a:chOff x="0" y="0"/>
          <a:chExt cx="0" cy="0"/>
        </a:xfrm>
      </p:grpSpPr>
      <p:sp>
        <p:nvSpPr>
          <p:cNvPr id="577" name="Shape 577"/>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78" name="Shape 57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2" name="Shape 582"/>
        <p:cNvGrpSpPr/>
        <p:nvPr/>
      </p:nvGrpSpPr>
      <p:grpSpPr>
        <a:xfrm>
          <a:off x="0" y="0"/>
          <a:ext cx="0" cy="0"/>
          <a:chOff x="0" y="0"/>
          <a:chExt cx="0" cy="0"/>
        </a:xfrm>
      </p:grpSpPr>
      <p:sp>
        <p:nvSpPr>
          <p:cNvPr id="583" name="Shape 58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84" name="Shape 58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0" name="Shape 590"/>
        <p:cNvGrpSpPr/>
        <p:nvPr/>
      </p:nvGrpSpPr>
      <p:grpSpPr>
        <a:xfrm>
          <a:off x="0" y="0"/>
          <a:ext cx="0" cy="0"/>
          <a:chOff x="0" y="0"/>
          <a:chExt cx="0" cy="0"/>
        </a:xfrm>
      </p:grpSpPr>
      <p:sp>
        <p:nvSpPr>
          <p:cNvPr id="591" name="Shape 591"/>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92" name="Shape 59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7" name="Shape 597"/>
        <p:cNvGrpSpPr/>
        <p:nvPr/>
      </p:nvGrpSpPr>
      <p:grpSpPr>
        <a:xfrm>
          <a:off x="0" y="0"/>
          <a:ext cx="0" cy="0"/>
          <a:chOff x="0" y="0"/>
          <a:chExt cx="0" cy="0"/>
        </a:xfrm>
      </p:grpSpPr>
      <p:sp>
        <p:nvSpPr>
          <p:cNvPr id="598" name="Shape 598"/>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99" name="Shape 59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3" name="Shape 603"/>
        <p:cNvGrpSpPr/>
        <p:nvPr/>
      </p:nvGrpSpPr>
      <p:grpSpPr>
        <a:xfrm>
          <a:off x="0" y="0"/>
          <a:ext cx="0" cy="0"/>
          <a:chOff x="0" y="0"/>
          <a:chExt cx="0" cy="0"/>
        </a:xfrm>
      </p:grpSpPr>
      <p:sp>
        <p:nvSpPr>
          <p:cNvPr id="604" name="Shape 604"/>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605" name="Shape 60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9" name="Shape 609"/>
        <p:cNvGrpSpPr/>
        <p:nvPr/>
      </p:nvGrpSpPr>
      <p:grpSpPr>
        <a:xfrm>
          <a:off x="0" y="0"/>
          <a:ext cx="0" cy="0"/>
          <a:chOff x="0" y="0"/>
          <a:chExt cx="0" cy="0"/>
        </a:xfrm>
      </p:grpSpPr>
      <p:sp>
        <p:nvSpPr>
          <p:cNvPr id="610" name="Shape 610"/>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611" name="Shape 61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8" name="Shape 228"/>
        <p:cNvGrpSpPr/>
        <p:nvPr/>
      </p:nvGrpSpPr>
      <p:grpSpPr>
        <a:xfrm>
          <a:off x="0" y="0"/>
          <a:ext cx="0" cy="0"/>
          <a:chOff x="0" y="0"/>
          <a:chExt cx="0" cy="0"/>
        </a:xfrm>
      </p:grpSpPr>
      <p:sp>
        <p:nvSpPr>
          <p:cNvPr id="229" name="Shape 229"/>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30" name="Shape 23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8" name="Shape 618"/>
        <p:cNvGrpSpPr/>
        <p:nvPr/>
      </p:nvGrpSpPr>
      <p:grpSpPr>
        <a:xfrm>
          <a:off x="0" y="0"/>
          <a:ext cx="0" cy="0"/>
          <a:chOff x="0" y="0"/>
          <a:chExt cx="0" cy="0"/>
        </a:xfrm>
      </p:grpSpPr>
      <p:sp>
        <p:nvSpPr>
          <p:cNvPr id="619" name="Shape 619"/>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620" name="Shape 62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6" name="Shape 626"/>
        <p:cNvGrpSpPr/>
        <p:nvPr/>
      </p:nvGrpSpPr>
      <p:grpSpPr>
        <a:xfrm>
          <a:off x="0" y="0"/>
          <a:ext cx="0" cy="0"/>
          <a:chOff x="0" y="0"/>
          <a:chExt cx="0" cy="0"/>
        </a:xfrm>
      </p:grpSpPr>
      <p:sp>
        <p:nvSpPr>
          <p:cNvPr id="627" name="Shape 627"/>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628" name="Shape 62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4" name="Shape 634"/>
        <p:cNvGrpSpPr/>
        <p:nvPr/>
      </p:nvGrpSpPr>
      <p:grpSpPr>
        <a:xfrm>
          <a:off x="0" y="0"/>
          <a:ext cx="0" cy="0"/>
          <a:chOff x="0" y="0"/>
          <a:chExt cx="0" cy="0"/>
        </a:xfrm>
      </p:grpSpPr>
      <p:sp>
        <p:nvSpPr>
          <p:cNvPr id="635" name="Shape 63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636" name="Shape 63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2" name="Shape 642"/>
        <p:cNvGrpSpPr/>
        <p:nvPr/>
      </p:nvGrpSpPr>
      <p:grpSpPr>
        <a:xfrm>
          <a:off x="0" y="0"/>
          <a:ext cx="0" cy="0"/>
          <a:chOff x="0" y="0"/>
          <a:chExt cx="0" cy="0"/>
        </a:xfrm>
      </p:grpSpPr>
      <p:sp>
        <p:nvSpPr>
          <p:cNvPr id="643" name="Shape 64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644" name="Shape 64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0" name="Shape 650"/>
        <p:cNvGrpSpPr/>
        <p:nvPr/>
      </p:nvGrpSpPr>
      <p:grpSpPr>
        <a:xfrm>
          <a:off x="0" y="0"/>
          <a:ext cx="0" cy="0"/>
          <a:chOff x="0" y="0"/>
          <a:chExt cx="0" cy="0"/>
        </a:xfrm>
      </p:grpSpPr>
      <p:sp>
        <p:nvSpPr>
          <p:cNvPr id="651" name="Shape 651"/>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652" name="Shape 65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8" name="Shape 658"/>
        <p:cNvGrpSpPr/>
        <p:nvPr/>
      </p:nvGrpSpPr>
      <p:grpSpPr>
        <a:xfrm>
          <a:off x="0" y="0"/>
          <a:ext cx="0" cy="0"/>
          <a:chOff x="0" y="0"/>
          <a:chExt cx="0" cy="0"/>
        </a:xfrm>
      </p:grpSpPr>
      <p:sp>
        <p:nvSpPr>
          <p:cNvPr id="659" name="Shape 659"/>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660" name="Shape 66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6" name="Shape 236"/>
        <p:cNvGrpSpPr/>
        <p:nvPr/>
      </p:nvGrpSpPr>
      <p:grpSpPr>
        <a:xfrm>
          <a:off x="0" y="0"/>
          <a:ext cx="0" cy="0"/>
          <a:chOff x="0" y="0"/>
          <a:chExt cx="0" cy="0"/>
        </a:xfrm>
      </p:grpSpPr>
      <p:sp>
        <p:nvSpPr>
          <p:cNvPr id="237" name="Shape 237"/>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38" name="Shape 23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4" name="Shape 244"/>
        <p:cNvGrpSpPr/>
        <p:nvPr/>
      </p:nvGrpSpPr>
      <p:grpSpPr>
        <a:xfrm>
          <a:off x="0" y="0"/>
          <a:ext cx="0" cy="0"/>
          <a:chOff x="0" y="0"/>
          <a:chExt cx="0" cy="0"/>
        </a:xfrm>
      </p:grpSpPr>
      <p:sp>
        <p:nvSpPr>
          <p:cNvPr id="245" name="Shape 24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46" name="Shape 24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4" name="Shape 254"/>
        <p:cNvGrpSpPr/>
        <p:nvPr/>
      </p:nvGrpSpPr>
      <p:grpSpPr>
        <a:xfrm>
          <a:off x="0" y="0"/>
          <a:ext cx="0" cy="0"/>
          <a:chOff x="0" y="0"/>
          <a:chExt cx="0" cy="0"/>
        </a:xfrm>
      </p:grpSpPr>
      <p:sp>
        <p:nvSpPr>
          <p:cNvPr id="255" name="Shape 25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56" name="Shape 25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4" name="Shape 264"/>
        <p:cNvGrpSpPr/>
        <p:nvPr/>
      </p:nvGrpSpPr>
      <p:grpSpPr>
        <a:xfrm>
          <a:off x="0" y="0"/>
          <a:ext cx="0" cy="0"/>
          <a:chOff x="0" y="0"/>
          <a:chExt cx="0" cy="0"/>
        </a:xfrm>
      </p:grpSpPr>
      <p:sp>
        <p:nvSpPr>
          <p:cNvPr id="265" name="Shape 26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66" name="Shape 26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2" name="Shape 272"/>
        <p:cNvGrpSpPr/>
        <p:nvPr/>
      </p:nvGrpSpPr>
      <p:grpSpPr>
        <a:xfrm>
          <a:off x="0" y="0"/>
          <a:ext cx="0" cy="0"/>
          <a:chOff x="0" y="0"/>
          <a:chExt cx="0" cy="0"/>
        </a:xfrm>
      </p:grpSpPr>
      <p:sp>
        <p:nvSpPr>
          <p:cNvPr id="273" name="Shape 27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74" name="Shape 27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42" name="Shape 42"/>
        <p:cNvGrpSpPr/>
        <p:nvPr/>
      </p:nvGrpSpPr>
      <p:grpSpPr>
        <a:xfrm>
          <a:off x="0" y="0"/>
          <a:ext cx="0" cy="0"/>
          <a:chOff x="0" y="0"/>
          <a:chExt cx="0" cy="0"/>
        </a:xfrm>
      </p:grpSpPr>
      <p:sp>
        <p:nvSpPr>
          <p:cNvPr id="43" name="Shape 43"/>
          <p:cNvSpPr txBox="1"/>
          <p:nvPr>
            <p:ph type="ctrTitle"/>
          </p:nvPr>
        </p:nvSpPr>
        <p:spPr>
          <a:xfrm>
            <a:off x="2589213" y="2514600"/>
            <a:ext cx="8915398" cy="2262781"/>
          </a:xfrm>
          <a:prstGeom prst="rect">
            <a:avLst/>
          </a:prstGeom>
          <a:noFill/>
          <a:ln>
            <a:noFill/>
          </a:ln>
        </p:spPr>
        <p:txBody>
          <a:bodyPr anchorCtr="0" anchor="b" bIns="91425" lIns="91425" rIns="91425" tIns="91425"/>
          <a:lstStyle>
            <a:lvl1pPr indent="0" lvl="0" marL="0" marR="0" rtl="0" algn="l">
              <a:spcBef>
                <a:spcPts val="0"/>
              </a:spcBef>
              <a:buClr>
                <a:srgbClr val="262626"/>
              </a:buClr>
              <a:buFont typeface="Questrial"/>
              <a:buNone/>
              <a:defRPr b="0" i="0" sz="54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44" name="Shape 44"/>
          <p:cNvSpPr txBox="1"/>
          <p:nvPr>
            <p:ph idx="1" type="subTitle"/>
          </p:nvPr>
        </p:nvSpPr>
        <p:spPr>
          <a:xfrm>
            <a:off x="2589213" y="4777378"/>
            <a:ext cx="8915398" cy="1126282"/>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800" u="none" cap="none" strike="noStrike">
                <a:solidFill>
                  <a:srgbClr val="595959"/>
                </a:solidFill>
                <a:latin typeface="Questrial"/>
                <a:ea typeface="Questrial"/>
                <a:cs typeface="Questrial"/>
                <a:sym typeface="Questrial"/>
              </a:defRPr>
            </a:lvl1pPr>
            <a:lvl2pPr indent="0" lvl="1" marL="457200" marR="0" rtl="0" algn="ctr">
              <a:spcBef>
                <a:spcPts val="1000"/>
              </a:spcBef>
              <a:spcAft>
                <a:spcPts val="0"/>
              </a:spcAft>
              <a:buClr>
                <a:schemeClr val="accent1"/>
              </a:buClr>
              <a:buFont typeface="Noto Sans Symbols"/>
              <a:buNone/>
              <a:defRPr b="0" i="0" sz="1600" u="none" cap="none" strike="noStrike">
                <a:solidFill>
                  <a:srgbClr val="888888"/>
                </a:solidFill>
                <a:latin typeface="Questrial"/>
                <a:ea typeface="Questrial"/>
                <a:cs typeface="Questrial"/>
                <a:sym typeface="Questrial"/>
              </a:defRPr>
            </a:lvl2pPr>
            <a:lvl3pPr indent="0" lvl="2" marL="914400" marR="0" rtl="0" algn="ctr">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3pPr>
            <a:lvl4pPr indent="0" lvl="3" marL="1371600" marR="0" rtl="0" algn="ctr">
              <a:spcBef>
                <a:spcPts val="1000"/>
              </a:spcBef>
              <a:spcAft>
                <a:spcPts val="0"/>
              </a:spcAft>
              <a:buClr>
                <a:schemeClr val="accent1"/>
              </a:buClr>
              <a:buFont typeface="Noto Sans Symbols"/>
              <a:buNone/>
              <a:defRPr b="0" i="0" sz="1200" u="none" cap="none" strike="noStrike">
                <a:solidFill>
                  <a:srgbClr val="888888"/>
                </a:solidFill>
                <a:latin typeface="Questrial"/>
                <a:ea typeface="Questrial"/>
                <a:cs typeface="Questrial"/>
                <a:sym typeface="Questrial"/>
              </a:defRPr>
            </a:lvl4pPr>
            <a:lvl5pPr indent="0" lvl="4" marL="1828800" marR="0" rtl="0" algn="ctr">
              <a:spcBef>
                <a:spcPts val="1000"/>
              </a:spcBef>
              <a:spcAft>
                <a:spcPts val="0"/>
              </a:spcAft>
              <a:buClr>
                <a:schemeClr val="accent1"/>
              </a:buClr>
              <a:buFont typeface="Noto Sans Symbols"/>
              <a:buNone/>
              <a:defRPr b="0" i="0" sz="1200" u="none" cap="none" strike="noStrike">
                <a:solidFill>
                  <a:srgbClr val="888888"/>
                </a:solidFill>
                <a:latin typeface="Questrial"/>
                <a:ea typeface="Questrial"/>
                <a:cs typeface="Questrial"/>
                <a:sym typeface="Questrial"/>
              </a:defRPr>
            </a:lvl5pPr>
            <a:lvl6pPr indent="0" lvl="5" marL="2286000" marR="0" rtl="0" algn="ctr">
              <a:spcBef>
                <a:spcPts val="1000"/>
              </a:spcBef>
              <a:spcAft>
                <a:spcPts val="0"/>
              </a:spcAft>
              <a:buClr>
                <a:schemeClr val="accent1"/>
              </a:buClr>
              <a:buFont typeface="Noto Sans Symbols"/>
              <a:buNone/>
              <a:defRPr b="0" i="0" sz="1200" u="none" cap="none" strike="noStrike">
                <a:solidFill>
                  <a:srgbClr val="888888"/>
                </a:solidFill>
                <a:latin typeface="Questrial"/>
                <a:ea typeface="Questrial"/>
                <a:cs typeface="Questrial"/>
                <a:sym typeface="Questrial"/>
              </a:defRPr>
            </a:lvl6pPr>
            <a:lvl7pPr indent="0" lvl="6" marL="2743200" marR="0" rtl="0" algn="ctr">
              <a:spcBef>
                <a:spcPts val="1000"/>
              </a:spcBef>
              <a:spcAft>
                <a:spcPts val="0"/>
              </a:spcAft>
              <a:buClr>
                <a:schemeClr val="accent1"/>
              </a:buClr>
              <a:buFont typeface="Noto Sans Symbols"/>
              <a:buNone/>
              <a:defRPr b="0" i="0" sz="1200" u="none" cap="none" strike="noStrike">
                <a:solidFill>
                  <a:srgbClr val="888888"/>
                </a:solidFill>
                <a:latin typeface="Questrial"/>
                <a:ea typeface="Questrial"/>
                <a:cs typeface="Questrial"/>
                <a:sym typeface="Questrial"/>
              </a:defRPr>
            </a:lvl7pPr>
            <a:lvl8pPr indent="0" lvl="7" marL="3200400" marR="0" rtl="0" algn="ctr">
              <a:spcBef>
                <a:spcPts val="1000"/>
              </a:spcBef>
              <a:spcAft>
                <a:spcPts val="0"/>
              </a:spcAft>
              <a:buClr>
                <a:schemeClr val="accent1"/>
              </a:buClr>
              <a:buFont typeface="Noto Sans Symbols"/>
              <a:buNone/>
              <a:defRPr b="0" i="0" sz="1200" u="none" cap="none" strike="noStrike">
                <a:solidFill>
                  <a:srgbClr val="888888"/>
                </a:solidFill>
                <a:latin typeface="Questrial"/>
                <a:ea typeface="Questrial"/>
                <a:cs typeface="Questrial"/>
                <a:sym typeface="Questrial"/>
              </a:defRPr>
            </a:lvl8pPr>
            <a:lvl9pPr indent="0" lvl="8" marL="3657600" marR="0" rtl="0" algn="ctr">
              <a:spcBef>
                <a:spcPts val="1000"/>
              </a:spcBef>
              <a:spcAft>
                <a:spcPts val="0"/>
              </a:spcAft>
              <a:buClr>
                <a:schemeClr val="accent1"/>
              </a:buClr>
              <a:buFont typeface="Noto Sans Symbols"/>
              <a:buNone/>
              <a:defRPr b="0" i="0" sz="1200" u="none" cap="none" strike="noStrike">
                <a:solidFill>
                  <a:srgbClr val="888888"/>
                </a:solidFill>
                <a:latin typeface="Questrial"/>
                <a:ea typeface="Questrial"/>
                <a:cs typeface="Questrial"/>
                <a:sym typeface="Questrial"/>
              </a:defRPr>
            </a:lvl9pPr>
          </a:lstStyle>
          <a:p/>
        </p:txBody>
      </p:sp>
      <p:sp>
        <p:nvSpPr>
          <p:cNvPr id="45" name="Shape 45"/>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b="0" i="0" sz="900" u="none" cap="none" strike="noStrike">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46" name="Shape 46"/>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b="0" i="0" sz="900" u="none" cap="none" strike="noStrike">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47" name="Shape 47"/>
          <p:cNvSpPr/>
          <p:nvPr/>
        </p:nvSpPr>
        <p:spPr>
          <a:xfrm>
            <a:off x="0" y="4323810"/>
            <a:ext cx="1744651" cy="778589"/>
          </a:xfrm>
          <a:custGeom>
            <a:pathLst>
              <a:path extrusionOk="0" h="120000" w="120000">
                <a:moveTo>
                  <a:pt x="92580" y="119999"/>
                </a:moveTo>
                <a:cubicBezTo>
                  <a:pt x="93548" y="119999"/>
                  <a:pt x="94193" y="119277"/>
                  <a:pt x="94516" y="118554"/>
                </a:cubicBezTo>
                <a:cubicBezTo>
                  <a:pt x="94516" y="117831"/>
                  <a:pt x="94838" y="117831"/>
                  <a:pt x="94838" y="117831"/>
                </a:cubicBezTo>
                <a:cubicBezTo>
                  <a:pt x="119354" y="62891"/>
                  <a:pt x="119354" y="62891"/>
                  <a:pt x="119354" y="62891"/>
                </a:cubicBezTo>
                <a:cubicBezTo>
                  <a:pt x="120000" y="61445"/>
                  <a:pt x="120000" y="58554"/>
                  <a:pt x="119354" y="56385"/>
                </a:cubicBezTo>
                <a:cubicBezTo>
                  <a:pt x="94838" y="2168"/>
                  <a:pt x="94838" y="2168"/>
                  <a:pt x="94838" y="2168"/>
                </a:cubicBezTo>
                <a:cubicBezTo>
                  <a:pt x="94838" y="1445"/>
                  <a:pt x="94516" y="1445"/>
                  <a:pt x="94516" y="1445"/>
                </a:cubicBezTo>
                <a:cubicBezTo>
                  <a:pt x="94193" y="722"/>
                  <a:pt x="93548" y="0"/>
                  <a:pt x="92580" y="0"/>
                </a:cubicBezTo>
                <a:cubicBezTo>
                  <a:pt x="0" y="0"/>
                  <a:pt x="0" y="0"/>
                  <a:pt x="0" y="0"/>
                </a:cubicBezTo>
                <a:cubicBezTo>
                  <a:pt x="0" y="119999"/>
                  <a:pt x="0" y="119999"/>
                  <a:pt x="0" y="119999"/>
                </a:cubicBezTo>
                <a:lnTo>
                  <a:pt x="92580" y="119999"/>
                </a:ln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48" name="Shape 48"/>
          <p:cNvSpPr txBox="1"/>
          <p:nvPr>
            <p:ph idx="12" type="sldNum"/>
          </p:nvPr>
        </p:nvSpPr>
        <p:spPr>
          <a:xfrm>
            <a:off x="531812" y="4529539"/>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and Caption">
    <p:spTree>
      <p:nvGrpSpPr>
        <p:cNvPr id="108" name="Shape 108"/>
        <p:cNvGrpSpPr/>
        <p:nvPr/>
      </p:nvGrpSpPr>
      <p:grpSpPr>
        <a:xfrm>
          <a:off x="0" y="0"/>
          <a:ext cx="0" cy="0"/>
          <a:chOff x="0" y="0"/>
          <a:chExt cx="0" cy="0"/>
        </a:xfrm>
      </p:grpSpPr>
      <p:sp>
        <p:nvSpPr>
          <p:cNvPr id="109" name="Shape 109"/>
          <p:cNvSpPr txBox="1"/>
          <p:nvPr>
            <p:ph type="title"/>
          </p:nvPr>
        </p:nvSpPr>
        <p:spPr>
          <a:xfrm>
            <a:off x="2589211" y="609600"/>
            <a:ext cx="8915398" cy="3117040"/>
          </a:xfrm>
          <a:prstGeom prst="rect">
            <a:avLst/>
          </a:prstGeom>
          <a:noFill/>
          <a:ln>
            <a:noFill/>
          </a:ln>
        </p:spPr>
        <p:txBody>
          <a:bodyPr anchorCtr="0" anchor="ctr" bIns="91425" lIns="91425" rIns="91425" tIns="91425"/>
          <a:lstStyle>
            <a:lvl1pPr indent="0" lvl="0" marL="0" marR="0" rtl="0" algn="l">
              <a:spcBef>
                <a:spcPts val="0"/>
              </a:spcBef>
              <a:buClr>
                <a:srgbClr val="262626"/>
              </a:buClr>
              <a:buFont typeface="Questrial"/>
              <a:buNone/>
              <a:defRPr b="0" i="0" sz="48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10" name="Shape 110"/>
          <p:cNvSpPr txBox="1"/>
          <p:nvPr>
            <p:ph idx="1" type="body"/>
          </p:nvPr>
        </p:nvSpPr>
        <p:spPr>
          <a:xfrm>
            <a:off x="2589211" y="4354046"/>
            <a:ext cx="8915398" cy="1555863"/>
          </a:xfrm>
          <a:prstGeom prst="rect">
            <a:avLst/>
          </a:prstGeom>
          <a:noFill/>
          <a:ln>
            <a:noFill/>
          </a:ln>
        </p:spPr>
        <p:txBody>
          <a:bodyPr anchorCtr="0" anchor="ctr" bIns="91425" lIns="91425" rIns="91425" tIns="91425"/>
          <a:lstStyle>
            <a:lvl1pPr indent="0" lvl="0" marL="0" marR="0" rtl="0" algn="l">
              <a:spcBef>
                <a:spcPts val="1000"/>
              </a:spcBef>
              <a:spcAft>
                <a:spcPts val="0"/>
              </a:spcAft>
              <a:buClr>
                <a:schemeClr val="accent1"/>
              </a:buClr>
              <a:buFont typeface="Noto Sans Symbols"/>
              <a:buNone/>
              <a:defRPr b="0" i="0" sz="1800" u="none" cap="none" strike="noStrike">
                <a:solidFill>
                  <a:srgbClr val="595959"/>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0" i="0" sz="1800" u="none" cap="none" strike="noStrike">
                <a:solidFill>
                  <a:srgbClr val="888888"/>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888888"/>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5pPr>
            <a:lvl6pPr indent="0" lvl="5" marL="22860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6pPr>
            <a:lvl7pPr indent="0" lvl="6" marL="27432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7pPr>
            <a:lvl8pPr indent="0" lvl="7" marL="32004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8pPr>
            <a:lvl9pPr indent="0" lvl="8" marL="36576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9pPr>
          </a:lstStyle>
          <a:p/>
        </p:txBody>
      </p:sp>
      <p:sp>
        <p:nvSpPr>
          <p:cNvPr id="111" name="Shape 111"/>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12" name="Shape 112"/>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13" name="Shape 113"/>
          <p:cNvSpPr/>
          <p:nvPr/>
        </p:nvSpPr>
        <p:spPr>
          <a:xfrm flipH="1" rot="10800000">
            <a:off x="-4188" y="31781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14" name="Shape 114"/>
          <p:cNvSpPr txBox="1"/>
          <p:nvPr>
            <p:ph idx="12" type="sldNum"/>
          </p:nvPr>
        </p:nvSpPr>
        <p:spPr>
          <a:xfrm>
            <a:off x="531812" y="3244139"/>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Quote with Caption">
    <p:spTree>
      <p:nvGrpSpPr>
        <p:cNvPr id="115" name="Shape 115"/>
        <p:cNvGrpSpPr/>
        <p:nvPr/>
      </p:nvGrpSpPr>
      <p:grpSpPr>
        <a:xfrm>
          <a:off x="0" y="0"/>
          <a:ext cx="0" cy="0"/>
          <a:chOff x="0" y="0"/>
          <a:chExt cx="0" cy="0"/>
        </a:xfrm>
      </p:grpSpPr>
      <p:sp>
        <p:nvSpPr>
          <p:cNvPr id="116" name="Shape 116"/>
          <p:cNvSpPr txBox="1"/>
          <p:nvPr>
            <p:ph type="title"/>
          </p:nvPr>
        </p:nvSpPr>
        <p:spPr>
          <a:xfrm>
            <a:off x="2849949" y="609600"/>
            <a:ext cx="8393925" cy="2895600"/>
          </a:xfrm>
          <a:prstGeom prst="rect">
            <a:avLst/>
          </a:prstGeom>
          <a:noFill/>
          <a:ln>
            <a:noFill/>
          </a:ln>
        </p:spPr>
        <p:txBody>
          <a:bodyPr anchorCtr="0" anchor="ctr" bIns="91425" lIns="91425" rIns="91425" tIns="91425"/>
          <a:lstStyle>
            <a:lvl1pPr indent="0" lvl="0" marL="0" marR="0" rtl="0" algn="l">
              <a:spcBef>
                <a:spcPts val="0"/>
              </a:spcBef>
              <a:buClr>
                <a:srgbClr val="262626"/>
              </a:buClr>
              <a:buFont typeface="Questrial"/>
              <a:buNone/>
              <a:defRPr b="0" i="0" sz="48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17" name="Shape 117"/>
          <p:cNvSpPr txBox="1"/>
          <p:nvPr>
            <p:ph idx="1" type="body"/>
          </p:nvPr>
        </p:nvSpPr>
        <p:spPr>
          <a:xfrm>
            <a:off x="3275011" y="3505200"/>
            <a:ext cx="7536553" cy="381000"/>
          </a:xfrm>
          <a:prstGeom prst="rect">
            <a:avLst/>
          </a:prstGeom>
          <a:noFill/>
          <a:ln>
            <a:noFill/>
          </a:ln>
        </p:spPr>
        <p:txBody>
          <a:bodyPr anchorCtr="0" anchor="ctr" bIns="91425" lIns="91425" rIns="91425" tIns="91425"/>
          <a:lstStyle>
            <a:lvl1pPr indent="0" lvl="0" marL="0" marR="0" rtl="0" algn="l">
              <a:spcBef>
                <a:spcPts val="1000"/>
              </a:spcBef>
              <a:spcAft>
                <a:spcPts val="0"/>
              </a:spcAft>
              <a:buClr>
                <a:schemeClr val="accent1"/>
              </a:buClr>
              <a:buFont typeface="Noto Sans Symbols"/>
              <a:buNone/>
              <a:defRPr b="0" i="0" sz="1600" u="none" cap="none" strike="noStrike">
                <a:solidFill>
                  <a:srgbClr val="7F7F7F"/>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0" i="0" sz="1400" u="none" cap="none" strike="noStrike">
                <a:solidFill>
                  <a:srgbClr val="3F3F3F"/>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0" i="0" sz="1200" u="none" cap="none" strike="noStrike">
                <a:solidFill>
                  <a:srgbClr val="3F3F3F"/>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118" name="Shape 118"/>
          <p:cNvSpPr txBox="1"/>
          <p:nvPr>
            <p:ph idx="2" type="body"/>
          </p:nvPr>
        </p:nvSpPr>
        <p:spPr>
          <a:xfrm>
            <a:off x="2589211" y="4354046"/>
            <a:ext cx="8915398" cy="1555863"/>
          </a:xfrm>
          <a:prstGeom prst="rect">
            <a:avLst/>
          </a:prstGeom>
          <a:noFill/>
          <a:ln>
            <a:noFill/>
          </a:ln>
        </p:spPr>
        <p:txBody>
          <a:bodyPr anchorCtr="0" anchor="ctr" bIns="91425" lIns="91425" rIns="91425" tIns="91425"/>
          <a:lstStyle>
            <a:lvl1pPr indent="0" lvl="0" marL="0" marR="0" rtl="0" algn="l">
              <a:spcBef>
                <a:spcPts val="1000"/>
              </a:spcBef>
              <a:spcAft>
                <a:spcPts val="0"/>
              </a:spcAft>
              <a:buClr>
                <a:schemeClr val="accent1"/>
              </a:buClr>
              <a:buFont typeface="Noto Sans Symbols"/>
              <a:buNone/>
              <a:defRPr b="0" i="0" sz="1800" u="none" cap="none" strike="noStrike">
                <a:solidFill>
                  <a:srgbClr val="595959"/>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0" i="0" sz="1800" u="none" cap="none" strike="noStrike">
                <a:solidFill>
                  <a:srgbClr val="888888"/>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888888"/>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5pPr>
            <a:lvl6pPr indent="0" lvl="5" marL="22860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6pPr>
            <a:lvl7pPr indent="0" lvl="6" marL="27432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7pPr>
            <a:lvl8pPr indent="0" lvl="7" marL="32004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8pPr>
            <a:lvl9pPr indent="0" lvl="8" marL="36576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9pPr>
          </a:lstStyle>
          <a:p/>
        </p:txBody>
      </p:sp>
      <p:sp>
        <p:nvSpPr>
          <p:cNvPr id="119" name="Shape 119"/>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20" name="Shape 120"/>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21" name="Shape 121"/>
          <p:cNvSpPr/>
          <p:nvPr/>
        </p:nvSpPr>
        <p:spPr>
          <a:xfrm flipH="1" rot="10800000">
            <a:off x="-4188" y="31781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22" name="Shape 122"/>
          <p:cNvSpPr txBox="1"/>
          <p:nvPr>
            <p:ph idx="12" type="sldNum"/>
          </p:nvPr>
        </p:nvSpPr>
        <p:spPr>
          <a:xfrm>
            <a:off x="531812" y="3244139"/>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123" name="Shape 123"/>
          <p:cNvSpPr txBox="1"/>
          <p:nvPr/>
        </p:nvSpPr>
        <p:spPr>
          <a:xfrm>
            <a:off x="2467651" y="648004"/>
            <a:ext cx="609599" cy="584776"/>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lang="en-US" sz="8000">
                <a:solidFill>
                  <a:schemeClr val="accent1"/>
                </a:solidFill>
                <a:latin typeface="Arial"/>
                <a:ea typeface="Arial"/>
                <a:cs typeface="Arial"/>
                <a:sym typeface="Arial"/>
              </a:rPr>
              <a:t>“</a:t>
            </a:r>
          </a:p>
        </p:txBody>
      </p:sp>
      <p:sp>
        <p:nvSpPr>
          <p:cNvPr id="124" name="Shape 124"/>
          <p:cNvSpPr txBox="1"/>
          <p:nvPr/>
        </p:nvSpPr>
        <p:spPr>
          <a:xfrm>
            <a:off x="11114852" y="2905306"/>
            <a:ext cx="609599" cy="584776"/>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lang="en-US" sz="8000">
                <a:solidFill>
                  <a:schemeClr val="accent1"/>
                </a:solidFill>
                <a:latin typeface="Arial"/>
                <a:ea typeface="Arial"/>
                <a:cs typeface="Arial"/>
                <a:sym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Name Card">
    <p:spTree>
      <p:nvGrpSpPr>
        <p:cNvPr id="125" name="Shape 125"/>
        <p:cNvGrpSpPr/>
        <p:nvPr/>
      </p:nvGrpSpPr>
      <p:grpSpPr>
        <a:xfrm>
          <a:off x="0" y="0"/>
          <a:ext cx="0" cy="0"/>
          <a:chOff x="0" y="0"/>
          <a:chExt cx="0" cy="0"/>
        </a:xfrm>
      </p:grpSpPr>
      <p:sp>
        <p:nvSpPr>
          <p:cNvPr id="126" name="Shape 126"/>
          <p:cNvSpPr txBox="1"/>
          <p:nvPr>
            <p:ph type="title"/>
          </p:nvPr>
        </p:nvSpPr>
        <p:spPr>
          <a:xfrm>
            <a:off x="2589213" y="2438400"/>
            <a:ext cx="8915400" cy="2724845"/>
          </a:xfrm>
          <a:prstGeom prst="rect">
            <a:avLst/>
          </a:prstGeom>
          <a:noFill/>
          <a:ln>
            <a:noFill/>
          </a:ln>
        </p:spPr>
        <p:txBody>
          <a:bodyPr anchorCtr="0" anchor="b" bIns="91425" lIns="91425" rIns="91425" tIns="91425"/>
          <a:lstStyle>
            <a:lvl1pPr indent="0" lvl="0" marL="0" marR="0" rtl="0" algn="l">
              <a:spcBef>
                <a:spcPts val="0"/>
              </a:spcBef>
              <a:buClr>
                <a:srgbClr val="262626"/>
              </a:buClr>
              <a:buFont typeface="Questrial"/>
              <a:buNone/>
              <a:defRPr b="0" i="0" sz="48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27" name="Shape 127"/>
          <p:cNvSpPr txBox="1"/>
          <p:nvPr>
            <p:ph idx="1" type="body"/>
          </p:nvPr>
        </p:nvSpPr>
        <p:spPr>
          <a:xfrm>
            <a:off x="2589213" y="5181600"/>
            <a:ext cx="8915400" cy="729622"/>
          </a:xfrm>
          <a:prstGeom prst="rect">
            <a:avLst/>
          </a:prstGeom>
          <a:noFill/>
          <a:ln>
            <a:noFill/>
          </a:ln>
        </p:spPr>
        <p:txBody>
          <a:bodyPr anchorCtr="0" anchor="t" bIns="91425" lIns="91425" rIns="91425" tIns="91425"/>
          <a:lstStyle>
            <a:lvl1pPr indent="-342900" lvl="0" marL="342900" marR="0" rtl="0" algn="l">
              <a:spcBef>
                <a:spcPts val="1000"/>
              </a:spcBef>
              <a:spcAft>
                <a:spcPts val="0"/>
              </a:spcAft>
              <a:buClr>
                <a:schemeClr val="accent1"/>
              </a:buClr>
              <a:buFont typeface="Noto Sans Symbols"/>
              <a:buNone/>
              <a:defRPr b="0" i="0" sz="1800" u="none" cap="none" strike="noStrike">
                <a:solidFill>
                  <a:srgbClr val="595959"/>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128" name="Shape 128"/>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29" name="Shape 129"/>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30" name="Shape 130"/>
          <p:cNvSpPr/>
          <p:nvPr/>
        </p:nvSpPr>
        <p:spPr>
          <a:xfrm flipH="1" rot="10800000">
            <a:off x="-4188" y="491172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31" name="Shape 131"/>
          <p:cNvSpPr txBox="1"/>
          <p:nvPr>
            <p:ph idx="12" type="sldNum"/>
          </p:nvPr>
        </p:nvSpPr>
        <p:spPr>
          <a:xfrm>
            <a:off x="531812" y="4983087"/>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Quote Name Card">
    <p:spTree>
      <p:nvGrpSpPr>
        <p:cNvPr id="132" name="Shape 132"/>
        <p:cNvGrpSpPr/>
        <p:nvPr/>
      </p:nvGrpSpPr>
      <p:grpSpPr>
        <a:xfrm>
          <a:off x="0" y="0"/>
          <a:ext cx="0" cy="0"/>
          <a:chOff x="0" y="0"/>
          <a:chExt cx="0" cy="0"/>
        </a:xfrm>
      </p:grpSpPr>
      <p:sp>
        <p:nvSpPr>
          <p:cNvPr id="133" name="Shape 133"/>
          <p:cNvSpPr txBox="1"/>
          <p:nvPr>
            <p:ph type="title"/>
          </p:nvPr>
        </p:nvSpPr>
        <p:spPr>
          <a:xfrm>
            <a:off x="2849949" y="609600"/>
            <a:ext cx="8393925" cy="2895600"/>
          </a:xfrm>
          <a:prstGeom prst="rect">
            <a:avLst/>
          </a:prstGeom>
          <a:noFill/>
          <a:ln>
            <a:noFill/>
          </a:ln>
        </p:spPr>
        <p:txBody>
          <a:bodyPr anchorCtr="0" anchor="ctr" bIns="91425" lIns="91425" rIns="91425" tIns="91425"/>
          <a:lstStyle>
            <a:lvl1pPr indent="0" lvl="0" marL="0" marR="0" rtl="0" algn="l">
              <a:spcBef>
                <a:spcPts val="0"/>
              </a:spcBef>
              <a:buClr>
                <a:srgbClr val="262626"/>
              </a:buClr>
              <a:buFont typeface="Questrial"/>
              <a:buNone/>
              <a:defRPr b="0" i="0" sz="48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34" name="Shape 134"/>
          <p:cNvSpPr txBox="1"/>
          <p:nvPr>
            <p:ph idx="1" type="body"/>
          </p:nvPr>
        </p:nvSpPr>
        <p:spPr>
          <a:xfrm>
            <a:off x="2589211" y="4343400"/>
            <a:ext cx="8915400" cy="838199"/>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400" u="none" cap="none" strike="noStrike">
                <a:solidFill>
                  <a:schemeClr val="accent1"/>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0" i="0" sz="1400" u="none" cap="none" strike="noStrike">
                <a:solidFill>
                  <a:srgbClr val="3F3F3F"/>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0" i="0" sz="1200" u="none" cap="none" strike="noStrike">
                <a:solidFill>
                  <a:srgbClr val="3F3F3F"/>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135" name="Shape 135"/>
          <p:cNvSpPr txBox="1"/>
          <p:nvPr>
            <p:ph idx="2" type="body"/>
          </p:nvPr>
        </p:nvSpPr>
        <p:spPr>
          <a:xfrm>
            <a:off x="2589213" y="5181600"/>
            <a:ext cx="8915400" cy="729622"/>
          </a:xfrm>
          <a:prstGeom prst="rect">
            <a:avLst/>
          </a:prstGeom>
          <a:noFill/>
          <a:ln>
            <a:noFill/>
          </a:ln>
        </p:spPr>
        <p:txBody>
          <a:bodyPr anchorCtr="0" anchor="t" bIns="91425" lIns="91425" rIns="91425" tIns="91425"/>
          <a:lstStyle>
            <a:lvl1pPr indent="-342900" lvl="0" marL="342900" marR="0" rtl="0" algn="l">
              <a:spcBef>
                <a:spcPts val="1000"/>
              </a:spcBef>
              <a:spcAft>
                <a:spcPts val="0"/>
              </a:spcAft>
              <a:buClr>
                <a:schemeClr val="accent1"/>
              </a:buClr>
              <a:buFont typeface="Noto Sans Symbols"/>
              <a:buNone/>
              <a:defRPr b="0" i="0" sz="1800" u="none" cap="none" strike="noStrike">
                <a:solidFill>
                  <a:srgbClr val="595959"/>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136" name="Shape 136"/>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37" name="Shape 137"/>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38" name="Shape 138"/>
          <p:cNvSpPr/>
          <p:nvPr/>
        </p:nvSpPr>
        <p:spPr>
          <a:xfrm flipH="1" rot="10800000">
            <a:off x="-4188" y="491172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39" name="Shape 139"/>
          <p:cNvSpPr txBox="1"/>
          <p:nvPr>
            <p:ph idx="12" type="sldNum"/>
          </p:nvPr>
        </p:nvSpPr>
        <p:spPr>
          <a:xfrm>
            <a:off x="531812" y="4983087"/>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140" name="Shape 140"/>
          <p:cNvSpPr txBox="1"/>
          <p:nvPr/>
        </p:nvSpPr>
        <p:spPr>
          <a:xfrm>
            <a:off x="2467651" y="648004"/>
            <a:ext cx="609599" cy="584776"/>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lang="en-US" sz="8000">
                <a:solidFill>
                  <a:schemeClr val="accent1"/>
                </a:solidFill>
                <a:latin typeface="Arial"/>
                <a:ea typeface="Arial"/>
                <a:cs typeface="Arial"/>
                <a:sym typeface="Arial"/>
              </a:rPr>
              <a:t>“</a:t>
            </a:r>
          </a:p>
        </p:txBody>
      </p:sp>
      <p:sp>
        <p:nvSpPr>
          <p:cNvPr id="141" name="Shape 141"/>
          <p:cNvSpPr txBox="1"/>
          <p:nvPr/>
        </p:nvSpPr>
        <p:spPr>
          <a:xfrm>
            <a:off x="11114852" y="2905306"/>
            <a:ext cx="609599" cy="584776"/>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lang="en-US" sz="8000">
                <a:solidFill>
                  <a:schemeClr val="accent1"/>
                </a:solidFill>
                <a:latin typeface="Arial"/>
                <a:ea typeface="Arial"/>
                <a:cs typeface="Arial"/>
                <a:sym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rue or False">
    <p:spTree>
      <p:nvGrpSpPr>
        <p:cNvPr id="142" name="Shape 142"/>
        <p:cNvGrpSpPr/>
        <p:nvPr/>
      </p:nvGrpSpPr>
      <p:grpSpPr>
        <a:xfrm>
          <a:off x="0" y="0"/>
          <a:ext cx="0" cy="0"/>
          <a:chOff x="0" y="0"/>
          <a:chExt cx="0" cy="0"/>
        </a:xfrm>
      </p:grpSpPr>
      <p:sp>
        <p:nvSpPr>
          <p:cNvPr id="143" name="Shape 143"/>
          <p:cNvSpPr txBox="1"/>
          <p:nvPr>
            <p:ph type="title"/>
          </p:nvPr>
        </p:nvSpPr>
        <p:spPr>
          <a:xfrm>
            <a:off x="2589211" y="627406"/>
            <a:ext cx="8915398" cy="2880019"/>
          </a:xfrm>
          <a:prstGeom prst="rect">
            <a:avLst/>
          </a:prstGeom>
          <a:noFill/>
          <a:ln>
            <a:noFill/>
          </a:ln>
        </p:spPr>
        <p:txBody>
          <a:bodyPr anchorCtr="0" anchor="ctr" bIns="91425" lIns="91425" rIns="91425" tIns="91425"/>
          <a:lstStyle>
            <a:lvl1pPr indent="0" lvl="0" marL="0" marR="0" rtl="0" algn="l">
              <a:spcBef>
                <a:spcPts val="0"/>
              </a:spcBef>
              <a:buClr>
                <a:srgbClr val="262626"/>
              </a:buClr>
              <a:buFont typeface="Questrial"/>
              <a:buNone/>
              <a:defRPr b="0" i="0" sz="48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44" name="Shape 144"/>
          <p:cNvSpPr txBox="1"/>
          <p:nvPr>
            <p:ph idx="1" type="body"/>
          </p:nvPr>
        </p:nvSpPr>
        <p:spPr>
          <a:xfrm>
            <a:off x="2589211" y="4343400"/>
            <a:ext cx="8915400" cy="838199"/>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400" u="none" cap="none" strike="noStrike">
                <a:solidFill>
                  <a:schemeClr val="accent1"/>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0" i="0" sz="1400" u="none" cap="none" strike="noStrike">
                <a:solidFill>
                  <a:srgbClr val="3F3F3F"/>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0" i="0" sz="1200" u="none" cap="none" strike="noStrike">
                <a:solidFill>
                  <a:srgbClr val="3F3F3F"/>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145" name="Shape 145"/>
          <p:cNvSpPr txBox="1"/>
          <p:nvPr>
            <p:ph idx="2" type="body"/>
          </p:nvPr>
        </p:nvSpPr>
        <p:spPr>
          <a:xfrm>
            <a:off x="2589213" y="5181600"/>
            <a:ext cx="8915400" cy="729622"/>
          </a:xfrm>
          <a:prstGeom prst="rect">
            <a:avLst/>
          </a:prstGeom>
          <a:noFill/>
          <a:ln>
            <a:noFill/>
          </a:ln>
        </p:spPr>
        <p:txBody>
          <a:bodyPr anchorCtr="0" anchor="t" bIns="91425" lIns="91425" rIns="91425" tIns="91425"/>
          <a:lstStyle>
            <a:lvl1pPr indent="-342900" lvl="0" marL="342900" marR="0" rtl="0" algn="l">
              <a:spcBef>
                <a:spcPts val="1000"/>
              </a:spcBef>
              <a:spcAft>
                <a:spcPts val="0"/>
              </a:spcAft>
              <a:buClr>
                <a:schemeClr val="accent1"/>
              </a:buClr>
              <a:buFont typeface="Noto Sans Symbols"/>
              <a:buNone/>
              <a:defRPr b="0" i="0" sz="1800" u="none" cap="none" strike="noStrike">
                <a:solidFill>
                  <a:srgbClr val="595959"/>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146" name="Shape 146"/>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47" name="Shape 147"/>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48" name="Shape 148"/>
          <p:cNvSpPr/>
          <p:nvPr/>
        </p:nvSpPr>
        <p:spPr>
          <a:xfrm flipH="1" rot="10800000">
            <a:off x="-4188" y="491172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49" name="Shape 149"/>
          <p:cNvSpPr txBox="1"/>
          <p:nvPr>
            <p:ph idx="12" type="sldNum"/>
          </p:nvPr>
        </p:nvSpPr>
        <p:spPr>
          <a:xfrm>
            <a:off x="531812" y="4983087"/>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50" name="Shape 150"/>
        <p:cNvGrpSpPr/>
        <p:nvPr/>
      </p:nvGrpSpPr>
      <p:grpSpPr>
        <a:xfrm>
          <a:off x="0" y="0"/>
          <a:ext cx="0" cy="0"/>
          <a:chOff x="0" y="0"/>
          <a:chExt cx="0" cy="0"/>
        </a:xfrm>
      </p:grpSpPr>
      <p:sp>
        <p:nvSpPr>
          <p:cNvPr id="151" name="Shape 151"/>
          <p:cNvSpPr txBox="1"/>
          <p:nvPr>
            <p:ph type="title"/>
          </p:nvPr>
        </p:nvSpPr>
        <p:spPr>
          <a:xfrm>
            <a:off x="2592924" y="624110"/>
            <a:ext cx="8911686" cy="1280889"/>
          </a:xfrm>
          <a:prstGeom prst="rect">
            <a:avLst/>
          </a:prstGeom>
          <a:noFill/>
          <a:ln>
            <a:noFill/>
          </a:ln>
        </p:spPr>
        <p:txBody>
          <a:bodyPr anchorCtr="0" anchor="t" bIns="91425" lIns="91425" rIns="91425" tIns="91425"/>
          <a:lstStyle>
            <a:lvl1pPr indent="0" lvl="0" marL="0" marR="0" rtl="0" algn="l">
              <a:spcBef>
                <a:spcPts val="0"/>
              </a:spcBef>
              <a:buClr>
                <a:srgbClr val="262626"/>
              </a:buClr>
              <a:buFont typeface="Questrial"/>
              <a:buNone/>
              <a:defRPr b="0" i="0" sz="36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52" name="Shape 152"/>
          <p:cNvSpPr txBox="1"/>
          <p:nvPr>
            <p:ph idx="1" type="body"/>
          </p:nvPr>
        </p:nvSpPr>
        <p:spPr>
          <a:xfrm rot="5400000">
            <a:off x="5103811" y="-381000"/>
            <a:ext cx="3886200" cy="8915400"/>
          </a:xfrm>
          <a:prstGeom prst="rect">
            <a:avLst/>
          </a:prstGeom>
          <a:noFill/>
          <a:ln>
            <a:noFill/>
          </a:ln>
        </p:spPr>
        <p:txBody>
          <a:bodyPr anchorCtr="0" anchor="t" bIns="91425" lIns="91425" rIns="91425" tIns="91425"/>
          <a:lstStyle>
            <a:lvl1pPr indent="-228600" lvl="0" marL="342900" marR="0" rtl="0" algn="l">
              <a:spcBef>
                <a:spcPts val="1000"/>
              </a:spcBef>
              <a:spcAft>
                <a:spcPts val="0"/>
              </a:spcAft>
              <a:buClr>
                <a:schemeClr val="accent1"/>
              </a:buClr>
              <a:buSzPct val="100000"/>
              <a:buFont typeface="Noto Sans Symbols"/>
              <a:buChar char="●"/>
              <a:defRPr b="0" i="0" sz="1800" u="none" cap="none" strike="noStrike">
                <a:solidFill>
                  <a:srgbClr val="3F3F3F"/>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153" name="Shape 153"/>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54" name="Shape 154"/>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55" name="Shape 155"/>
          <p:cNvSpPr/>
          <p:nvPr/>
        </p:nvSpPr>
        <p:spPr>
          <a:xfrm flipH="1" rot="10800000">
            <a:off x="-4188" y="7143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56" name="Shape 156"/>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157" name="Shape 157"/>
        <p:cNvGrpSpPr/>
        <p:nvPr/>
      </p:nvGrpSpPr>
      <p:grpSpPr>
        <a:xfrm>
          <a:off x="0" y="0"/>
          <a:ext cx="0" cy="0"/>
          <a:chOff x="0" y="0"/>
          <a:chExt cx="0" cy="0"/>
        </a:xfrm>
      </p:grpSpPr>
      <p:sp>
        <p:nvSpPr>
          <p:cNvPr id="158" name="Shape 158"/>
          <p:cNvSpPr txBox="1"/>
          <p:nvPr>
            <p:ph type="title"/>
          </p:nvPr>
        </p:nvSpPr>
        <p:spPr>
          <a:xfrm rot="5400000">
            <a:off x="7756704" y="2165512"/>
            <a:ext cx="5283816" cy="2207601"/>
          </a:xfrm>
          <a:prstGeom prst="rect">
            <a:avLst/>
          </a:prstGeom>
          <a:noFill/>
          <a:ln>
            <a:noFill/>
          </a:ln>
        </p:spPr>
        <p:txBody>
          <a:bodyPr anchorCtr="0" anchor="ctr" bIns="91425" lIns="91425" rIns="91425" tIns="91425"/>
          <a:lstStyle>
            <a:lvl1pPr indent="0" lvl="0" marL="0" marR="0" rtl="0" algn="l">
              <a:spcBef>
                <a:spcPts val="0"/>
              </a:spcBef>
              <a:buClr>
                <a:srgbClr val="262626"/>
              </a:buClr>
              <a:buFont typeface="Questrial"/>
              <a:buNone/>
              <a:defRPr b="0" i="0" sz="36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59" name="Shape 159"/>
          <p:cNvSpPr txBox="1"/>
          <p:nvPr>
            <p:ph idx="1" type="body"/>
          </p:nvPr>
        </p:nvSpPr>
        <p:spPr>
          <a:xfrm rot="5400000">
            <a:off x="3185803" y="30813"/>
            <a:ext cx="5283816" cy="6476999"/>
          </a:xfrm>
          <a:prstGeom prst="rect">
            <a:avLst/>
          </a:prstGeom>
          <a:noFill/>
          <a:ln>
            <a:noFill/>
          </a:ln>
        </p:spPr>
        <p:txBody>
          <a:bodyPr anchorCtr="0" anchor="t" bIns="91425" lIns="91425" rIns="91425" tIns="91425"/>
          <a:lstStyle>
            <a:lvl1pPr indent="-228600" lvl="0" marL="342900" marR="0" rtl="0" algn="l">
              <a:spcBef>
                <a:spcPts val="1000"/>
              </a:spcBef>
              <a:spcAft>
                <a:spcPts val="0"/>
              </a:spcAft>
              <a:buClr>
                <a:schemeClr val="accent1"/>
              </a:buClr>
              <a:buSzPct val="100000"/>
              <a:buFont typeface="Noto Sans Symbols"/>
              <a:buChar char="●"/>
              <a:defRPr b="0" i="0" sz="1800" u="none" cap="none" strike="noStrike">
                <a:solidFill>
                  <a:srgbClr val="3F3F3F"/>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160" name="Shape 160"/>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61" name="Shape 161"/>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62" name="Shape 162"/>
          <p:cNvSpPr/>
          <p:nvPr/>
        </p:nvSpPr>
        <p:spPr>
          <a:xfrm flipH="1" rot="10800000">
            <a:off x="-4188" y="7143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63" name="Shape 163"/>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9" name="Shape 49"/>
        <p:cNvGrpSpPr/>
        <p:nvPr/>
      </p:nvGrpSpPr>
      <p:grpSpPr>
        <a:xfrm>
          <a:off x="0" y="0"/>
          <a:ext cx="0" cy="0"/>
          <a:chOff x="0" y="0"/>
          <a:chExt cx="0" cy="0"/>
        </a:xfrm>
      </p:grpSpPr>
      <p:sp>
        <p:nvSpPr>
          <p:cNvPr id="50" name="Shape 50"/>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b="0" i="0" sz="900" u="none" cap="none" strike="noStrike">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51" name="Shape 51"/>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b="0" i="0" sz="900" u="none" cap="none" strike="noStrike">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52" name="Shape 52"/>
          <p:cNvSpPr/>
          <p:nvPr/>
        </p:nvSpPr>
        <p:spPr>
          <a:xfrm flipH="1" rot="10800000">
            <a:off x="-4188" y="7143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53" name="Shape 53"/>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54" name="Shape 54"/>
        <p:cNvGrpSpPr/>
        <p:nvPr/>
      </p:nvGrpSpPr>
      <p:grpSpPr>
        <a:xfrm>
          <a:off x="0" y="0"/>
          <a:ext cx="0" cy="0"/>
          <a:chOff x="0" y="0"/>
          <a:chExt cx="0" cy="0"/>
        </a:xfrm>
      </p:grpSpPr>
      <p:sp>
        <p:nvSpPr>
          <p:cNvPr id="55" name="Shape 55"/>
          <p:cNvSpPr txBox="1"/>
          <p:nvPr>
            <p:ph type="title"/>
          </p:nvPr>
        </p:nvSpPr>
        <p:spPr>
          <a:xfrm>
            <a:off x="2592925" y="624110"/>
            <a:ext cx="8911686" cy="1280889"/>
          </a:xfrm>
          <a:prstGeom prst="rect">
            <a:avLst/>
          </a:prstGeom>
          <a:noFill/>
          <a:ln>
            <a:noFill/>
          </a:ln>
        </p:spPr>
        <p:txBody>
          <a:bodyPr anchorCtr="0" anchor="t" bIns="91425" lIns="91425" rIns="91425" tIns="91425"/>
          <a:lstStyle>
            <a:lvl1pPr indent="0" lvl="0" marL="0" marR="0" rtl="0" algn="l">
              <a:spcBef>
                <a:spcPts val="0"/>
              </a:spcBef>
              <a:buClr>
                <a:srgbClr val="262626"/>
              </a:buClr>
              <a:buFont typeface="Questrial"/>
              <a:buNone/>
              <a:defRPr b="0" i="0" sz="36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56" name="Shape 56"/>
          <p:cNvSpPr txBox="1"/>
          <p:nvPr>
            <p:ph idx="1" type="body"/>
          </p:nvPr>
        </p:nvSpPr>
        <p:spPr>
          <a:xfrm>
            <a:off x="2589211" y="2133600"/>
            <a:ext cx="8915400" cy="3777622"/>
          </a:xfrm>
          <a:prstGeom prst="rect">
            <a:avLst/>
          </a:prstGeom>
          <a:noFill/>
          <a:ln>
            <a:noFill/>
          </a:ln>
        </p:spPr>
        <p:txBody>
          <a:bodyPr anchorCtr="0" anchor="t" bIns="91425" lIns="91425" rIns="91425" tIns="91425"/>
          <a:lstStyle>
            <a:lvl1pPr indent="-228600" lvl="0" marL="342900" marR="0" rtl="0" algn="l">
              <a:spcBef>
                <a:spcPts val="1000"/>
              </a:spcBef>
              <a:spcAft>
                <a:spcPts val="0"/>
              </a:spcAft>
              <a:buClr>
                <a:schemeClr val="accent1"/>
              </a:buClr>
              <a:buSzPct val="100000"/>
              <a:buFont typeface="Noto Sans Symbols"/>
              <a:buChar char="●"/>
              <a:defRPr b="0" i="0" sz="1800" u="none" cap="none" strike="noStrike">
                <a:solidFill>
                  <a:srgbClr val="3F3F3F"/>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57" name="Shape 57"/>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b="0" i="0" sz="900" u="none" cap="none" strike="noStrike">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58" name="Shape 58"/>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b="0" i="0" sz="900" u="none" cap="none" strike="noStrike">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59" name="Shape 59"/>
          <p:cNvSpPr/>
          <p:nvPr/>
        </p:nvSpPr>
        <p:spPr>
          <a:xfrm flipH="1" rot="10800000">
            <a:off x="-4188" y="7143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60" name="Shape 60"/>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61" name="Shape 61"/>
        <p:cNvGrpSpPr/>
        <p:nvPr/>
      </p:nvGrpSpPr>
      <p:grpSpPr>
        <a:xfrm>
          <a:off x="0" y="0"/>
          <a:ext cx="0" cy="0"/>
          <a:chOff x="0" y="0"/>
          <a:chExt cx="0" cy="0"/>
        </a:xfrm>
      </p:grpSpPr>
      <p:sp>
        <p:nvSpPr>
          <p:cNvPr id="62" name="Shape 62"/>
          <p:cNvSpPr txBox="1"/>
          <p:nvPr>
            <p:ph type="title"/>
          </p:nvPr>
        </p:nvSpPr>
        <p:spPr>
          <a:xfrm>
            <a:off x="2589211" y="2058750"/>
            <a:ext cx="8915398" cy="1468800"/>
          </a:xfrm>
          <a:prstGeom prst="rect">
            <a:avLst/>
          </a:prstGeom>
          <a:noFill/>
          <a:ln>
            <a:noFill/>
          </a:ln>
        </p:spPr>
        <p:txBody>
          <a:bodyPr anchorCtr="0" anchor="b" bIns="91425" lIns="91425" rIns="91425" tIns="91425"/>
          <a:lstStyle>
            <a:lvl1pPr indent="0" lvl="0" marL="0" marR="0" rtl="0" algn="l">
              <a:spcBef>
                <a:spcPts val="0"/>
              </a:spcBef>
              <a:buClr>
                <a:srgbClr val="262626"/>
              </a:buClr>
              <a:buFont typeface="Questrial"/>
              <a:buNone/>
              <a:defRPr b="0" i="0" sz="40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63" name="Shape 63"/>
          <p:cNvSpPr txBox="1"/>
          <p:nvPr>
            <p:ph idx="1" type="body"/>
          </p:nvPr>
        </p:nvSpPr>
        <p:spPr>
          <a:xfrm>
            <a:off x="2589211" y="3530128"/>
            <a:ext cx="8915398" cy="860399"/>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2000" u="none" cap="none" strike="noStrike">
                <a:solidFill>
                  <a:srgbClr val="595959"/>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0" i="0" sz="1800" u="none" cap="none" strike="noStrike">
                <a:solidFill>
                  <a:srgbClr val="888888"/>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888888"/>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5pPr>
            <a:lvl6pPr indent="0" lvl="5" marL="22860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6pPr>
            <a:lvl7pPr indent="0" lvl="6" marL="27432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7pPr>
            <a:lvl8pPr indent="0" lvl="7" marL="32004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8pPr>
            <a:lvl9pPr indent="0" lvl="8" marL="3657600" marR="0" rtl="0" algn="l">
              <a:spcBef>
                <a:spcPts val="1000"/>
              </a:spcBef>
              <a:spcAft>
                <a:spcPts val="0"/>
              </a:spcAft>
              <a:buClr>
                <a:schemeClr val="accent1"/>
              </a:buClr>
              <a:buFont typeface="Noto Sans Symbols"/>
              <a:buNone/>
              <a:defRPr b="0" i="0" sz="1400" u="none" cap="none" strike="noStrike">
                <a:solidFill>
                  <a:srgbClr val="888888"/>
                </a:solidFill>
                <a:latin typeface="Questrial"/>
                <a:ea typeface="Questrial"/>
                <a:cs typeface="Questrial"/>
                <a:sym typeface="Questrial"/>
              </a:defRPr>
            </a:lvl9pPr>
          </a:lstStyle>
          <a:p/>
        </p:txBody>
      </p:sp>
      <p:sp>
        <p:nvSpPr>
          <p:cNvPr id="64" name="Shape 64"/>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65" name="Shape 65"/>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66" name="Shape 66"/>
          <p:cNvSpPr/>
          <p:nvPr/>
        </p:nvSpPr>
        <p:spPr>
          <a:xfrm flipH="1" rot="10800000">
            <a:off x="-4188" y="31781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67" name="Shape 67"/>
          <p:cNvSpPr txBox="1"/>
          <p:nvPr>
            <p:ph idx="12" type="sldNum"/>
          </p:nvPr>
        </p:nvSpPr>
        <p:spPr>
          <a:xfrm>
            <a:off x="531812" y="3244139"/>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68" name="Shape 68"/>
        <p:cNvGrpSpPr/>
        <p:nvPr/>
      </p:nvGrpSpPr>
      <p:grpSpPr>
        <a:xfrm>
          <a:off x="0" y="0"/>
          <a:ext cx="0" cy="0"/>
          <a:chOff x="0" y="0"/>
          <a:chExt cx="0" cy="0"/>
        </a:xfrm>
      </p:grpSpPr>
      <p:sp>
        <p:nvSpPr>
          <p:cNvPr id="69" name="Shape 69"/>
          <p:cNvSpPr txBox="1"/>
          <p:nvPr>
            <p:ph type="title"/>
          </p:nvPr>
        </p:nvSpPr>
        <p:spPr>
          <a:xfrm>
            <a:off x="2592924" y="624110"/>
            <a:ext cx="8911686" cy="1280889"/>
          </a:xfrm>
          <a:prstGeom prst="rect">
            <a:avLst/>
          </a:prstGeom>
          <a:noFill/>
          <a:ln>
            <a:noFill/>
          </a:ln>
        </p:spPr>
        <p:txBody>
          <a:bodyPr anchorCtr="0" anchor="t" bIns="91425" lIns="91425" rIns="91425" tIns="91425"/>
          <a:lstStyle>
            <a:lvl1pPr indent="0" lvl="0" marL="0" marR="0" rtl="0" algn="l">
              <a:spcBef>
                <a:spcPts val="0"/>
              </a:spcBef>
              <a:buClr>
                <a:srgbClr val="262626"/>
              </a:buClr>
              <a:buFont typeface="Questrial"/>
              <a:buNone/>
              <a:defRPr b="0" i="0" sz="36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70" name="Shape 70"/>
          <p:cNvSpPr txBox="1"/>
          <p:nvPr>
            <p:ph idx="1" type="body"/>
          </p:nvPr>
        </p:nvSpPr>
        <p:spPr>
          <a:xfrm>
            <a:off x="2589211" y="2133600"/>
            <a:ext cx="4313863" cy="3777622"/>
          </a:xfrm>
          <a:prstGeom prst="rect">
            <a:avLst/>
          </a:prstGeom>
          <a:noFill/>
          <a:ln>
            <a:noFill/>
          </a:ln>
        </p:spPr>
        <p:txBody>
          <a:bodyPr anchorCtr="0" anchor="t" bIns="91425" lIns="91425" rIns="91425" tIns="91425"/>
          <a:lstStyle>
            <a:lvl1pPr indent="-228600" lvl="0" marL="342900" marR="0" rtl="0" algn="l">
              <a:spcBef>
                <a:spcPts val="1000"/>
              </a:spcBef>
              <a:spcAft>
                <a:spcPts val="0"/>
              </a:spcAft>
              <a:buClr>
                <a:schemeClr val="accent1"/>
              </a:buClr>
              <a:buSzPct val="100000"/>
              <a:buFont typeface="Noto Sans Symbols"/>
              <a:buChar char="●"/>
              <a:defRPr b="0" i="0" sz="1800" u="none" cap="none" strike="noStrike">
                <a:solidFill>
                  <a:srgbClr val="3F3F3F"/>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71" name="Shape 71"/>
          <p:cNvSpPr txBox="1"/>
          <p:nvPr>
            <p:ph idx="2" type="body"/>
          </p:nvPr>
        </p:nvSpPr>
        <p:spPr>
          <a:xfrm>
            <a:off x="7190746" y="2126222"/>
            <a:ext cx="4313863" cy="3777622"/>
          </a:xfrm>
          <a:prstGeom prst="rect">
            <a:avLst/>
          </a:prstGeom>
          <a:noFill/>
          <a:ln>
            <a:noFill/>
          </a:ln>
        </p:spPr>
        <p:txBody>
          <a:bodyPr anchorCtr="0" anchor="t" bIns="91425" lIns="91425" rIns="91425" tIns="91425"/>
          <a:lstStyle>
            <a:lvl1pPr indent="-228600" lvl="0" marL="342900" marR="0" rtl="0" algn="l">
              <a:spcBef>
                <a:spcPts val="1000"/>
              </a:spcBef>
              <a:spcAft>
                <a:spcPts val="0"/>
              </a:spcAft>
              <a:buClr>
                <a:schemeClr val="accent1"/>
              </a:buClr>
              <a:buSzPct val="100000"/>
              <a:buFont typeface="Noto Sans Symbols"/>
              <a:buChar char="●"/>
              <a:defRPr b="0" i="0" sz="1800" u="none" cap="none" strike="noStrike">
                <a:solidFill>
                  <a:srgbClr val="3F3F3F"/>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72" name="Shape 72"/>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73" name="Shape 73"/>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74" name="Shape 74"/>
          <p:cNvSpPr/>
          <p:nvPr/>
        </p:nvSpPr>
        <p:spPr>
          <a:xfrm flipH="1" rot="10800000">
            <a:off x="-4188" y="7143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75" name="Shape 75"/>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76" name="Shape 76"/>
        <p:cNvGrpSpPr/>
        <p:nvPr/>
      </p:nvGrpSpPr>
      <p:grpSpPr>
        <a:xfrm>
          <a:off x="0" y="0"/>
          <a:ext cx="0" cy="0"/>
          <a:chOff x="0" y="0"/>
          <a:chExt cx="0" cy="0"/>
        </a:xfrm>
      </p:grpSpPr>
      <p:sp>
        <p:nvSpPr>
          <p:cNvPr id="77" name="Shape 77"/>
          <p:cNvSpPr txBox="1"/>
          <p:nvPr>
            <p:ph type="title"/>
          </p:nvPr>
        </p:nvSpPr>
        <p:spPr>
          <a:xfrm>
            <a:off x="2592924" y="624110"/>
            <a:ext cx="8911686" cy="1280889"/>
          </a:xfrm>
          <a:prstGeom prst="rect">
            <a:avLst/>
          </a:prstGeom>
          <a:noFill/>
          <a:ln>
            <a:noFill/>
          </a:ln>
        </p:spPr>
        <p:txBody>
          <a:bodyPr anchorCtr="0" anchor="t" bIns="91425" lIns="91425" rIns="91425" tIns="91425"/>
          <a:lstStyle>
            <a:lvl1pPr indent="0" lvl="0" marL="0" marR="0" rtl="0" algn="l">
              <a:spcBef>
                <a:spcPts val="0"/>
              </a:spcBef>
              <a:buClr>
                <a:srgbClr val="262626"/>
              </a:buClr>
              <a:buFont typeface="Questrial"/>
              <a:buNone/>
              <a:defRPr b="0" i="0" sz="36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78" name="Shape 78"/>
          <p:cNvSpPr txBox="1"/>
          <p:nvPr>
            <p:ph idx="1" type="body"/>
          </p:nvPr>
        </p:nvSpPr>
        <p:spPr>
          <a:xfrm>
            <a:off x="2939373" y="1972702"/>
            <a:ext cx="3992732" cy="576262"/>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400" u="none" cap="none" strike="noStrike">
                <a:solidFill>
                  <a:srgbClr val="3F3F3F"/>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9pPr>
          </a:lstStyle>
          <a:p/>
        </p:txBody>
      </p:sp>
      <p:sp>
        <p:nvSpPr>
          <p:cNvPr id="79" name="Shape 79"/>
          <p:cNvSpPr txBox="1"/>
          <p:nvPr>
            <p:ph idx="2" type="body"/>
          </p:nvPr>
        </p:nvSpPr>
        <p:spPr>
          <a:xfrm>
            <a:off x="2589211" y="2548966"/>
            <a:ext cx="4342893" cy="3354060"/>
          </a:xfrm>
          <a:prstGeom prst="rect">
            <a:avLst/>
          </a:prstGeom>
          <a:noFill/>
          <a:ln>
            <a:noFill/>
          </a:ln>
        </p:spPr>
        <p:txBody>
          <a:bodyPr anchorCtr="0" anchor="t" bIns="91425" lIns="91425" rIns="91425" tIns="91425"/>
          <a:lstStyle>
            <a:lvl1pPr indent="-228600" lvl="0" marL="342900" marR="0" rtl="0" algn="l">
              <a:spcBef>
                <a:spcPts val="1000"/>
              </a:spcBef>
              <a:spcAft>
                <a:spcPts val="0"/>
              </a:spcAft>
              <a:buClr>
                <a:schemeClr val="accent1"/>
              </a:buClr>
              <a:buSzPct val="100000"/>
              <a:buFont typeface="Noto Sans Symbols"/>
              <a:buChar char="●"/>
              <a:defRPr b="0" i="0" sz="1800" u="none" cap="none" strike="noStrike">
                <a:solidFill>
                  <a:srgbClr val="3F3F3F"/>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80" name="Shape 80"/>
          <p:cNvSpPr txBox="1"/>
          <p:nvPr>
            <p:ph idx="3" type="body"/>
          </p:nvPr>
        </p:nvSpPr>
        <p:spPr>
          <a:xfrm>
            <a:off x="7506628" y="1969475"/>
            <a:ext cx="3999000" cy="576262"/>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400" u="none" cap="none" strike="noStrike">
                <a:solidFill>
                  <a:srgbClr val="3F3F3F"/>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Questrial"/>
                <a:ea typeface="Questrial"/>
                <a:cs typeface="Questrial"/>
                <a:sym typeface="Questrial"/>
              </a:defRPr>
            </a:lvl9pPr>
          </a:lstStyle>
          <a:p/>
        </p:txBody>
      </p:sp>
      <p:sp>
        <p:nvSpPr>
          <p:cNvPr id="81" name="Shape 81"/>
          <p:cNvSpPr txBox="1"/>
          <p:nvPr>
            <p:ph idx="4" type="body"/>
          </p:nvPr>
        </p:nvSpPr>
        <p:spPr>
          <a:xfrm>
            <a:off x="7166957" y="2545738"/>
            <a:ext cx="4338674" cy="3354060"/>
          </a:xfrm>
          <a:prstGeom prst="rect">
            <a:avLst/>
          </a:prstGeom>
          <a:noFill/>
          <a:ln>
            <a:noFill/>
          </a:ln>
        </p:spPr>
        <p:txBody>
          <a:bodyPr anchorCtr="0" anchor="t" bIns="91425" lIns="91425" rIns="91425" tIns="91425"/>
          <a:lstStyle>
            <a:lvl1pPr indent="-228600" lvl="0" marL="342900" marR="0" rtl="0" algn="l">
              <a:spcBef>
                <a:spcPts val="1000"/>
              </a:spcBef>
              <a:spcAft>
                <a:spcPts val="0"/>
              </a:spcAft>
              <a:buClr>
                <a:schemeClr val="accent1"/>
              </a:buClr>
              <a:buSzPct val="100000"/>
              <a:buFont typeface="Noto Sans Symbols"/>
              <a:buChar char="●"/>
              <a:defRPr b="0" i="0" sz="1800" u="none" cap="none" strike="noStrike">
                <a:solidFill>
                  <a:srgbClr val="3F3F3F"/>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82" name="Shape 82"/>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83" name="Shape 83"/>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84" name="Shape 84"/>
          <p:cNvSpPr/>
          <p:nvPr/>
        </p:nvSpPr>
        <p:spPr>
          <a:xfrm flipH="1" rot="10800000">
            <a:off x="-4188" y="7143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85" name="Shape 85"/>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86" name="Shape 86"/>
        <p:cNvGrpSpPr/>
        <p:nvPr/>
      </p:nvGrpSpPr>
      <p:grpSpPr>
        <a:xfrm>
          <a:off x="0" y="0"/>
          <a:ext cx="0" cy="0"/>
          <a:chOff x="0" y="0"/>
          <a:chExt cx="0" cy="0"/>
        </a:xfrm>
      </p:grpSpPr>
      <p:sp>
        <p:nvSpPr>
          <p:cNvPr id="87" name="Shape 87"/>
          <p:cNvSpPr txBox="1"/>
          <p:nvPr>
            <p:ph type="title"/>
          </p:nvPr>
        </p:nvSpPr>
        <p:spPr>
          <a:xfrm>
            <a:off x="2592924" y="624110"/>
            <a:ext cx="8911686" cy="1280889"/>
          </a:xfrm>
          <a:prstGeom prst="rect">
            <a:avLst/>
          </a:prstGeom>
          <a:noFill/>
          <a:ln>
            <a:noFill/>
          </a:ln>
        </p:spPr>
        <p:txBody>
          <a:bodyPr anchorCtr="0" anchor="t" bIns="91425" lIns="91425" rIns="91425" tIns="91425"/>
          <a:lstStyle>
            <a:lvl1pPr indent="0" lvl="0" marL="0" marR="0" rtl="0" algn="l">
              <a:spcBef>
                <a:spcPts val="0"/>
              </a:spcBef>
              <a:buClr>
                <a:srgbClr val="262626"/>
              </a:buClr>
              <a:buFont typeface="Questrial"/>
              <a:buNone/>
              <a:defRPr b="0" i="0" sz="36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88" name="Shape 88"/>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89" name="Shape 89"/>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90" name="Shape 90"/>
          <p:cNvSpPr/>
          <p:nvPr/>
        </p:nvSpPr>
        <p:spPr>
          <a:xfrm flipH="1" rot="10800000">
            <a:off x="-4188" y="7143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91" name="Shape 91"/>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92" name="Shape 92"/>
        <p:cNvGrpSpPr/>
        <p:nvPr/>
      </p:nvGrpSpPr>
      <p:grpSpPr>
        <a:xfrm>
          <a:off x="0" y="0"/>
          <a:ext cx="0" cy="0"/>
          <a:chOff x="0" y="0"/>
          <a:chExt cx="0" cy="0"/>
        </a:xfrm>
      </p:grpSpPr>
      <p:sp>
        <p:nvSpPr>
          <p:cNvPr id="93" name="Shape 93"/>
          <p:cNvSpPr txBox="1"/>
          <p:nvPr>
            <p:ph type="title"/>
          </p:nvPr>
        </p:nvSpPr>
        <p:spPr>
          <a:xfrm>
            <a:off x="2589211" y="446087"/>
            <a:ext cx="3505199" cy="976312"/>
          </a:xfrm>
          <a:prstGeom prst="rect">
            <a:avLst/>
          </a:prstGeom>
          <a:noFill/>
          <a:ln>
            <a:noFill/>
          </a:ln>
        </p:spPr>
        <p:txBody>
          <a:bodyPr anchorCtr="0" anchor="b" bIns="91425" lIns="91425" rIns="91425" tIns="91425"/>
          <a:lstStyle>
            <a:lvl1pPr indent="0" lvl="0" marL="0" marR="0" rtl="0" algn="l">
              <a:spcBef>
                <a:spcPts val="0"/>
              </a:spcBef>
              <a:buClr>
                <a:srgbClr val="262626"/>
              </a:buClr>
              <a:buFont typeface="Questrial"/>
              <a:buNone/>
              <a:defRPr b="0" i="0" sz="20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94" name="Shape 94"/>
          <p:cNvSpPr txBox="1"/>
          <p:nvPr>
            <p:ph idx="1" type="body"/>
          </p:nvPr>
        </p:nvSpPr>
        <p:spPr>
          <a:xfrm>
            <a:off x="6323012" y="446087"/>
            <a:ext cx="5181600" cy="5414963"/>
          </a:xfrm>
          <a:prstGeom prst="rect">
            <a:avLst/>
          </a:prstGeom>
          <a:noFill/>
          <a:ln>
            <a:noFill/>
          </a:ln>
        </p:spPr>
        <p:txBody>
          <a:bodyPr anchorCtr="0" anchor="ctr" bIns="91425" lIns="91425" rIns="91425" tIns="91425"/>
          <a:lstStyle>
            <a:lvl1pPr indent="-228600" lvl="0" marL="342900" marR="0" rtl="0" algn="l">
              <a:spcBef>
                <a:spcPts val="1000"/>
              </a:spcBef>
              <a:spcAft>
                <a:spcPts val="0"/>
              </a:spcAft>
              <a:buClr>
                <a:schemeClr val="accent1"/>
              </a:buClr>
              <a:buSzPct val="100000"/>
              <a:buFont typeface="Noto Sans Symbols"/>
              <a:buChar char="●"/>
              <a:defRPr b="0" i="0" sz="1800" u="none" cap="none" strike="noStrike">
                <a:solidFill>
                  <a:srgbClr val="3F3F3F"/>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95" name="Shape 95"/>
          <p:cNvSpPr txBox="1"/>
          <p:nvPr>
            <p:ph idx="2" type="body"/>
          </p:nvPr>
        </p:nvSpPr>
        <p:spPr>
          <a:xfrm>
            <a:off x="2589211" y="1598612"/>
            <a:ext cx="3505199" cy="4262436"/>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400" u="none" cap="none" strike="noStrike">
                <a:solidFill>
                  <a:srgbClr val="3F3F3F"/>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9pPr>
          </a:lstStyle>
          <a:p/>
        </p:txBody>
      </p:sp>
      <p:sp>
        <p:nvSpPr>
          <p:cNvPr id="96" name="Shape 96"/>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97" name="Shape 97"/>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98" name="Shape 98"/>
          <p:cNvSpPr/>
          <p:nvPr/>
        </p:nvSpPr>
        <p:spPr>
          <a:xfrm flipH="1" rot="10800000">
            <a:off x="-4188" y="71437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99" name="Shape 99"/>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100" name="Shape 100"/>
        <p:cNvGrpSpPr/>
        <p:nvPr/>
      </p:nvGrpSpPr>
      <p:grpSpPr>
        <a:xfrm>
          <a:off x="0" y="0"/>
          <a:ext cx="0" cy="0"/>
          <a:chOff x="0" y="0"/>
          <a:chExt cx="0" cy="0"/>
        </a:xfrm>
      </p:grpSpPr>
      <p:sp>
        <p:nvSpPr>
          <p:cNvPr id="101" name="Shape 101"/>
          <p:cNvSpPr txBox="1"/>
          <p:nvPr>
            <p:ph type="title"/>
          </p:nvPr>
        </p:nvSpPr>
        <p:spPr>
          <a:xfrm>
            <a:off x="2589213" y="4800600"/>
            <a:ext cx="8915400" cy="566737"/>
          </a:xfrm>
          <a:prstGeom prst="rect">
            <a:avLst/>
          </a:prstGeom>
          <a:noFill/>
          <a:ln>
            <a:noFill/>
          </a:ln>
        </p:spPr>
        <p:txBody>
          <a:bodyPr anchorCtr="0" anchor="b" bIns="91425" lIns="91425" rIns="91425" tIns="91425"/>
          <a:lstStyle>
            <a:lvl1pPr indent="0" lvl="0" marL="0" marR="0" rtl="0" algn="l">
              <a:spcBef>
                <a:spcPts val="0"/>
              </a:spcBef>
              <a:buClr>
                <a:srgbClr val="262626"/>
              </a:buClr>
              <a:buFont typeface="Questrial"/>
              <a:buNone/>
              <a:defRPr b="0" i="0" sz="24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02" name="Shape 102"/>
          <p:cNvSpPr/>
          <p:nvPr>
            <p:ph idx="2" type="pic"/>
          </p:nvPr>
        </p:nvSpPr>
        <p:spPr>
          <a:xfrm>
            <a:off x="2589211" y="634964"/>
            <a:ext cx="8915400" cy="3854969"/>
          </a:xfrm>
          <a:prstGeom prst="rect">
            <a:avLst/>
          </a:prstGeom>
          <a:noFill/>
          <a:ln>
            <a:noFill/>
          </a:ln>
        </p:spPr>
        <p:txBody>
          <a:bodyPr anchorCtr="0" anchor="t" bIns="91425" lIns="91425" rIns="91425" tIns="91425"/>
          <a:lstStyle>
            <a:lvl1pPr indent="0" lvl="0" marL="0" marR="0" rtl="0" algn="ctr">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5pPr>
            <a:lvl6pPr indent="0" lvl="5" marL="22860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6pPr>
            <a:lvl7pPr indent="0" lvl="6" marL="27432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7pPr>
            <a:lvl8pPr indent="0" lvl="7" marL="32004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8pPr>
            <a:lvl9pPr indent="0" lvl="8" marL="3657600" marR="0" rtl="0" algn="l">
              <a:spcBef>
                <a:spcPts val="1000"/>
              </a:spcBef>
              <a:spcAft>
                <a:spcPts val="0"/>
              </a:spcAft>
              <a:buClr>
                <a:schemeClr val="accent1"/>
              </a:buClr>
              <a:buFont typeface="Noto Sans Symbols"/>
              <a:buNone/>
              <a:defRPr b="0" i="0" sz="1600" u="none" cap="none" strike="noStrike">
                <a:solidFill>
                  <a:srgbClr val="3F3F3F"/>
                </a:solidFill>
                <a:latin typeface="Questrial"/>
                <a:ea typeface="Questrial"/>
                <a:cs typeface="Questrial"/>
                <a:sym typeface="Questrial"/>
              </a:defRPr>
            </a:lvl9pPr>
          </a:lstStyle>
          <a:p/>
        </p:txBody>
      </p:sp>
      <p:sp>
        <p:nvSpPr>
          <p:cNvPr id="103" name="Shape 103"/>
          <p:cNvSpPr txBox="1"/>
          <p:nvPr>
            <p:ph idx="1" type="body"/>
          </p:nvPr>
        </p:nvSpPr>
        <p:spPr>
          <a:xfrm>
            <a:off x="2589213" y="5367337"/>
            <a:ext cx="8915400" cy="493711"/>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200" u="none" cap="none" strike="noStrike">
                <a:solidFill>
                  <a:srgbClr val="3F3F3F"/>
                </a:solidFill>
                <a:latin typeface="Questrial"/>
                <a:ea typeface="Questrial"/>
                <a:cs typeface="Questrial"/>
                <a:sym typeface="Questrial"/>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Questrial"/>
                <a:ea typeface="Questrial"/>
                <a:cs typeface="Questrial"/>
                <a:sym typeface="Questrial"/>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Questrial"/>
                <a:ea typeface="Questrial"/>
                <a:cs typeface="Questrial"/>
                <a:sym typeface="Questrial"/>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Questrial"/>
                <a:ea typeface="Questrial"/>
                <a:cs typeface="Questrial"/>
                <a:sym typeface="Questrial"/>
              </a:defRPr>
            </a:lvl9pPr>
          </a:lstStyle>
          <a:p/>
        </p:txBody>
      </p:sp>
      <p:sp>
        <p:nvSpPr>
          <p:cNvPr id="104" name="Shape 104"/>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05" name="Shape 105"/>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sz="900">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106" name="Shape 106"/>
          <p:cNvSpPr/>
          <p:nvPr/>
        </p:nvSpPr>
        <p:spPr>
          <a:xfrm flipH="1" rot="10800000">
            <a:off x="-4188" y="4911724"/>
            <a:ext cx="1588527" cy="507297"/>
          </a:xfrm>
          <a:custGeom>
            <a:pathLst>
              <a:path extrusionOk="0" h="120000" w="120000">
                <a:moveTo>
                  <a:pt x="120000" y="56412"/>
                </a:moveTo>
                <a:lnTo>
                  <a:pt x="102703" y="2256"/>
                </a:lnTo>
                <a:cubicBezTo>
                  <a:pt x="102586" y="1872"/>
                  <a:pt x="102443" y="1512"/>
                  <a:pt x="102326" y="1128"/>
                </a:cubicBezTo>
                <a:cubicBezTo>
                  <a:pt x="101976" y="0"/>
                  <a:pt x="101613" y="0"/>
                  <a:pt x="101250" y="0"/>
                </a:cubicBezTo>
                <a:lnTo>
                  <a:pt x="94398" y="0"/>
                </a:lnTo>
                <a:lnTo>
                  <a:pt x="0" y="840"/>
                </a:lnTo>
                <a:cubicBezTo>
                  <a:pt x="103" y="40560"/>
                  <a:pt x="220" y="80280"/>
                  <a:pt x="324" y="120000"/>
                </a:cubicBezTo>
                <a:lnTo>
                  <a:pt x="94398" y="119592"/>
                </a:lnTo>
                <a:lnTo>
                  <a:pt x="101250" y="119592"/>
                </a:lnTo>
                <a:cubicBezTo>
                  <a:pt x="101613" y="119592"/>
                  <a:pt x="101976" y="118464"/>
                  <a:pt x="102326" y="118464"/>
                </a:cubicBezTo>
                <a:cubicBezTo>
                  <a:pt x="102326" y="117336"/>
                  <a:pt x="102703" y="117336"/>
                  <a:pt x="102703" y="117336"/>
                </a:cubicBezTo>
                <a:lnTo>
                  <a:pt x="120000" y="63180"/>
                </a:lnTo>
                <a:cubicBezTo>
                  <a:pt x="120713" y="60924"/>
                  <a:pt x="120713" y="58668"/>
                  <a:pt x="120000" y="56412"/>
                </a:cubicBezTo>
                <a:close/>
              </a:path>
            </a:pathLst>
          </a:cu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07" name="Shape 107"/>
          <p:cNvSpPr txBox="1"/>
          <p:nvPr>
            <p:ph idx="12" type="sldNum"/>
          </p:nvPr>
        </p:nvSpPr>
        <p:spPr>
          <a:xfrm>
            <a:off x="531812" y="4983087"/>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rgbClr val="FFFFFF"/>
            </a:gs>
            <a:gs pos="100000">
              <a:srgbClr val="DDE6C3"/>
            </a:gs>
          </a:gsLst>
          <a:path path="circle">
            <a:fillToRect b="100%" r="100%"/>
          </a:path>
          <a:tileRect l="-100%" t="-100%"/>
        </a:gradFill>
      </p:bgPr>
    </p:bg>
    <p:spTree>
      <p:nvGrpSpPr>
        <p:cNvPr id="9" name="Shape 9"/>
        <p:cNvGrpSpPr/>
        <p:nvPr/>
      </p:nvGrpSpPr>
      <p:grpSpPr>
        <a:xfrm>
          <a:off x="0" y="0"/>
          <a:ext cx="0" cy="0"/>
          <a:chOff x="0" y="0"/>
          <a:chExt cx="0" cy="0"/>
        </a:xfrm>
      </p:grpSpPr>
      <p:grpSp>
        <p:nvGrpSpPr>
          <p:cNvPr id="10" name="Shape 10"/>
          <p:cNvGrpSpPr/>
          <p:nvPr/>
        </p:nvGrpSpPr>
        <p:grpSpPr>
          <a:xfrm>
            <a:off x="1" y="228600"/>
            <a:ext cx="2851516" cy="6638628"/>
            <a:chOff x="2487613" y="285750"/>
            <a:chExt cx="2428874" cy="5654675"/>
          </a:xfrm>
        </p:grpSpPr>
        <p:sp>
          <p:nvSpPr>
            <p:cNvPr id="11" name="Shape 11"/>
            <p:cNvSpPr/>
            <p:nvPr/>
          </p:nvSpPr>
          <p:spPr>
            <a:xfrm>
              <a:off x="2487613" y="2284413"/>
              <a:ext cx="85724" cy="533399"/>
            </a:xfrm>
            <a:custGeom>
              <a:pathLst>
                <a:path extrusionOk="0" h="120000" w="120000">
                  <a:moveTo>
                    <a:pt x="120000" y="120000"/>
                  </a:moveTo>
                  <a:cubicBezTo>
                    <a:pt x="109090" y="103235"/>
                    <a:pt x="103636" y="87352"/>
                    <a:pt x="92727" y="70588"/>
                  </a:cubicBezTo>
                  <a:cubicBezTo>
                    <a:pt x="60000" y="47647"/>
                    <a:pt x="32727" y="23823"/>
                    <a:pt x="0" y="0"/>
                  </a:cubicBezTo>
                  <a:cubicBezTo>
                    <a:pt x="0" y="30882"/>
                    <a:pt x="0" y="30882"/>
                    <a:pt x="0" y="30882"/>
                  </a:cubicBezTo>
                  <a:cubicBezTo>
                    <a:pt x="32727" y="56470"/>
                    <a:pt x="70909" y="82941"/>
                    <a:pt x="109090" y="109411"/>
                  </a:cubicBezTo>
                  <a:cubicBezTo>
                    <a:pt x="109090" y="112941"/>
                    <a:pt x="114545" y="116470"/>
                    <a:pt x="120000" y="120000"/>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2" name="Shape 12"/>
            <p:cNvSpPr/>
            <p:nvPr/>
          </p:nvSpPr>
          <p:spPr>
            <a:xfrm>
              <a:off x="2597150" y="2779713"/>
              <a:ext cx="550863" cy="1978025"/>
            </a:xfrm>
            <a:custGeom>
              <a:pathLst>
                <a:path extrusionOk="0" h="120000" w="120000">
                  <a:moveTo>
                    <a:pt x="73714" y="83333"/>
                  </a:moveTo>
                  <a:cubicBezTo>
                    <a:pt x="88285" y="95714"/>
                    <a:pt x="102857" y="107857"/>
                    <a:pt x="119142" y="120000"/>
                  </a:cubicBezTo>
                  <a:cubicBezTo>
                    <a:pt x="119142" y="117857"/>
                    <a:pt x="119142" y="115952"/>
                    <a:pt x="120000" y="113809"/>
                  </a:cubicBezTo>
                  <a:cubicBezTo>
                    <a:pt x="106285" y="103571"/>
                    <a:pt x="93428" y="93095"/>
                    <a:pt x="81428" y="82619"/>
                  </a:cubicBezTo>
                  <a:cubicBezTo>
                    <a:pt x="49714" y="55476"/>
                    <a:pt x="23142" y="27857"/>
                    <a:pt x="0" y="0"/>
                  </a:cubicBezTo>
                  <a:cubicBezTo>
                    <a:pt x="1714" y="4761"/>
                    <a:pt x="3428" y="9761"/>
                    <a:pt x="5142" y="14523"/>
                  </a:cubicBezTo>
                  <a:cubicBezTo>
                    <a:pt x="25714" y="37619"/>
                    <a:pt x="48000" y="60714"/>
                    <a:pt x="73714" y="83333"/>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3" name="Shape 13"/>
            <p:cNvSpPr/>
            <p:nvPr/>
          </p:nvSpPr>
          <p:spPr>
            <a:xfrm>
              <a:off x="3175000" y="4730750"/>
              <a:ext cx="519112" cy="1209675"/>
            </a:xfrm>
            <a:custGeom>
              <a:pathLst>
                <a:path extrusionOk="0" h="120000" w="120000">
                  <a:moveTo>
                    <a:pt x="7272" y="8571"/>
                  </a:moveTo>
                  <a:cubicBezTo>
                    <a:pt x="4545" y="5844"/>
                    <a:pt x="1818" y="3116"/>
                    <a:pt x="0" y="0"/>
                  </a:cubicBezTo>
                  <a:cubicBezTo>
                    <a:pt x="0" y="3896"/>
                    <a:pt x="0" y="7402"/>
                    <a:pt x="0" y="11298"/>
                  </a:cubicBezTo>
                  <a:cubicBezTo>
                    <a:pt x="19090" y="33116"/>
                    <a:pt x="40000" y="54545"/>
                    <a:pt x="61818" y="75584"/>
                  </a:cubicBezTo>
                  <a:cubicBezTo>
                    <a:pt x="77272" y="90389"/>
                    <a:pt x="94545" y="105194"/>
                    <a:pt x="111818" y="120000"/>
                  </a:cubicBezTo>
                  <a:cubicBezTo>
                    <a:pt x="120000" y="120000"/>
                    <a:pt x="120000" y="120000"/>
                    <a:pt x="120000" y="120000"/>
                  </a:cubicBezTo>
                  <a:cubicBezTo>
                    <a:pt x="102727" y="104805"/>
                    <a:pt x="85454" y="89610"/>
                    <a:pt x="70000" y="74025"/>
                  </a:cubicBezTo>
                  <a:cubicBezTo>
                    <a:pt x="47272" y="52597"/>
                    <a:pt x="26363" y="30779"/>
                    <a:pt x="7272" y="8571"/>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4" name="Shape 14"/>
            <p:cNvSpPr/>
            <p:nvPr/>
          </p:nvSpPr>
          <p:spPr>
            <a:xfrm>
              <a:off x="3305176" y="5630862"/>
              <a:ext cx="146050" cy="309562"/>
            </a:xfrm>
            <a:custGeom>
              <a:pathLst>
                <a:path extrusionOk="0" h="120000" w="120000">
                  <a:moveTo>
                    <a:pt x="90810" y="120000"/>
                  </a:moveTo>
                  <a:cubicBezTo>
                    <a:pt x="120000" y="120000"/>
                    <a:pt x="120000" y="120000"/>
                    <a:pt x="120000" y="120000"/>
                  </a:cubicBezTo>
                  <a:cubicBezTo>
                    <a:pt x="77837" y="80506"/>
                    <a:pt x="38918" y="41012"/>
                    <a:pt x="0" y="0"/>
                  </a:cubicBezTo>
                  <a:cubicBezTo>
                    <a:pt x="25945" y="41012"/>
                    <a:pt x="55135" y="80506"/>
                    <a:pt x="90810" y="120000"/>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5" name="Shape 15"/>
            <p:cNvSpPr/>
            <p:nvPr/>
          </p:nvSpPr>
          <p:spPr>
            <a:xfrm>
              <a:off x="2573338" y="2817813"/>
              <a:ext cx="700087" cy="2835274"/>
            </a:xfrm>
            <a:custGeom>
              <a:pathLst>
                <a:path extrusionOk="0" h="120000" w="120000">
                  <a:moveTo>
                    <a:pt x="109213" y="109695"/>
                  </a:moveTo>
                  <a:cubicBezTo>
                    <a:pt x="97752" y="102714"/>
                    <a:pt x="87640" y="95734"/>
                    <a:pt x="78202" y="88753"/>
                  </a:cubicBezTo>
                  <a:cubicBezTo>
                    <a:pt x="56629" y="72631"/>
                    <a:pt x="39775" y="56011"/>
                    <a:pt x="26966" y="39224"/>
                  </a:cubicBezTo>
                  <a:cubicBezTo>
                    <a:pt x="19550" y="29085"/>
                    <a:pt x="13483" y="18781"/>
                    <a:pt x="8089" y="8476"/>
                  </a:cubicBezTo>
                  <a:cubicBezTo>
                    <a:pt x="5393" y="5650"/>
                    <a:pt x="2696" y="2825"/>
                    <a:pt x="0" y="0"/>
                  </a:cubicBezTo>
                  <a:cubicBezTo>
                    <a:pt x="5393" y="13130"/>
                    <a:pt x="12808" y="26426"/>
                    <a:pt x="22247" y="39390"/>
                  </a:cubicBezTo>
                  <a:cubicBezTo>
                    <a:pt x="34382" y="56343"/>
                    <a:pt x="51235" y="72963"/>
                    <a:pt x="72134" y="89252"/>
                  </a:cubicBezTo>
                  <a:cubicBezTo>
                    <a:pt x="82921" y="97396"/>
                    <a:pt x="95056" y="105373"/>
                    <a:pt x="107865" y="113185"/>
                  </a:cubicBezTo>
                  <a:cubicBezTo>
                    <a:pt x="111910" y="115512"/>
                    <a:pt x="115955" y="117673"/>
                    <a:pt x="120000" y="120000"/>
                  </a:cubicBezTo>
                  <a:cubicBezTo>
                    <a:pt x="118651" y="119168"/>
                    <a:pt x="117977" y="118504"/>
                    <a:pt x="117303" y="117673"/>
                  </a:cubicBezTo>
                  <a:cubicBezTo>
                    <a:pt x="113932" y="115013"/>
                    <a:pt x="111235" y="112354"/>
                    <a:pt x="109213" y="109695"/>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6" name="Shape 16"/>
            <p:cNvSpPr/>
            <p:nvPr/>
          </p:nvSpPr>
          <p:spPr>
            <a:xfrm>
              <a:off x="2506663" y="285750"/>
              <a:ext cx="90487" cy="2493963"/>
            </a:xfrm>
            <a:custGeom>
              <a:pathLst>
                <a:path extrusionOk="0" h="120000" w="120000">
                  <a:moveTo>
                    <a:pt x="57391" y="109039"/>
                  </a:moveTo>
                  <a:cubicBezTo>
                    <a:pt x="62608" y="109795"/>
                    <a:pt x="62608" y="110551"/>
                    <a:pt x="62608" y="111307"/>
                  </a:cubicBezTo>
                  <a:cubicBezTo>
                    <a:pt x="78260" y="113952"/>
                    <a:pt x="99130" y="116598"/>
                    <a:pt x="114782" y="119433"/>
                  </a:cubicBezTo>
                  <a:cubicBezTo>
                    <a:pt x="114782" y="119622"/>
                    <a:pt x="114782" y="119811"/>
                    <a:pt x="120000" y="120000"/>
                  </a:cubicBezTo>
                  <a:cubicBezTo>
                    <a:pt x="109565" y="116220"/>
                    <a:pt x="99130" y="112629"/>
                    <a:pt x="88695" y="108850"/>
                  </a:cubicBezTo>
                  <a:cubicBezTo>
                    <a:pt x="46956" y="89574"/>
                    <a:pt x="26086" y="70299"/>
                    <a:pt x="26086" y="50834"/>
                  </a:cubicBezTo>
                  <a:cubicBezTo>
                    <a:pt x="31304" y="33826"/>
                    <a:pt x="46956" y="17007"/>
                    <a:pt x="78260" y="0"/>
                  </a:cubicBezTo>
                  <a:cubicBezTo>
                    <a:pt x="62608" y="0"/>
                    <a:pt x="62608" y="0"/>
                    <a:pt x="62608" y="0"/>
                  </a:cubicBezTo>
                  <a:cubicBezTo>
                    <a:pt x="26086" y="16818"/>
                    <a:pt x="10434" y="33826"/>
                    <a:pt x="5217" y="50834"/>
                  </a:cubicBezTo>
                  <a:cubicBezTo>
                    <a:pt x="0" y="70299"/>
                    <a:pt x="15652" y="89574"/>
                    <a:pt x="57391" y="109039"/>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7" name="Shape 17"/>
            <p:cNvSpPr/>
            <p:nvPr/>
          </p:nvSpPr>
          <p:spPr>
            <a:xfrm>
              <a:off x="2554288" y="2598738"/>
              <a:ext cx="66674" cy="420687"/>
            </a:xfrm>
            <a:custGeom>
              <a:pathLst>
                <a:path extrusionOk="0" h="120000" w="120000">
                  <a:moveTo>
                    <a:pt x="0" y="0"/>
                  </a:moveTo>
                  <a:cubicBezTo>
                    <a:pt x="14117" y="21308"/>
                    <a:pt x="21176" y="41495"/>
                    <a:pt x="35294" y="62803"/>
                  </a:cubicBezTo>
                  <a:cubicBezTo>
                    <a:pt x="63529" y="81869"/>
                    <a:pt x="91764" y="100934"/>
                    <a:pt x="120000" y="120000"/>
                  </a:cubicBezTo>
                  <a:cubicBezTo>
                    <a:pt x="105882" y="97570"/>
                    <a:pt x="91764" y="74018"/>
                    <a:pt x="77647" y="51588"/>
                  </a:cubicBezTo>
                  <a:cubicBezTo>
                    <a:pt x="70588" y="50467"/>
                    <a:pt x="70588" y="49345"/>
                    <a:pt x="70588" y="48224"/>
                  </a:cubicBezTo>
                  <a:cubicBezTo>
                    <a:pt x="49411" y="31401"/>
                    <a:pt x="21176" y="15700"/>
                    <a:pt x="0" y="0"/>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8" name="Shape 18"/>
            <p:cNvSpPr/>
            <p:nvPr/>
          </p:nvSpPr>
          <p:spPr>
            <a:xfrm>
              <a:off x="3143250" y="4757737"/>
              <a:ext cx="161925" cy="873125"/>
            </a:xfrm>
            <a:custGeom>
              <a:pathLst>
                <a:path extrusionOk="0" h="120000" w="120000">
                  <a:moveTo>
                    <a:pt x="0" y="0"/>
                  </a:moveTo>
                  <a:cubicBezTo>
                    <a:pt x="0" y="16756"/>
                    <a:pt x="5853" y="33513"/>
                    <a:pt x="14634" y="50270"/>
                  </a:cubicBezTo>
                  <a:cubicBezTo>
                    <a:pt x="23414" y="63243"/>
                    <a:pt x="35121" y="76756"/>
                    <a:pt x="49756" y="89729"/>
                  </a:cubicBezTo>
                  <a:cubicBezTo>
                    <a:pt x="55609" y="92972"/>
                    <a:pt x="64390" y="96216"/>
                    <a:pt x="70243" y="99459"/>
                  </a:cubicBezTo>
                  <a:cubicBezTo>
                    <a:pt x="87804" y="106486"/>
                    <a:pt x="102439" y="112972"/>
                    <a:pt x="120000" y="120000"/>
                  </a:cubicBezTo>
                  <a:cubicBezTo>
                    <a:pt x="117073" y="118378"/>
                    <a:pt x="114146" y="116216"/>
                    <a:pt x="111219" y="114594"/>
                  </a:cubicBezTo>
                  <a:cubicBezTo>
                    <a:pt x="76097" y="92972"/>
                    <a:pt x="52682" y="71351"/>
                    <a:pt x="38048" y="49729"/>
                  </a:cubicBezTo>
                  <a:cubicBezTo>
                    <a:pt x="32195" y="36756"/>
                    <a:pt x="26341" y="24324"/>
                    <a:pt x="23414" y="11891"/>
                  </a:cubicBezTo>
                  <a:cubicBezTo>
                    <a:pt x="23414" y="11351"/>
                    <a:pt x="20487" y="10810"/>
                    <a:pt x="20487" y="9729"/>
                  </a:cubicBezTo>
                  <a:cubicBezTo>
                    <a:pt x="14634" y="6486"/>
                    <a:pt x="5853" y="3243"/>
                    <a:pt x="0" y="0"/>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9" name="Shape 19"/>
            <p:cNvSpPr/>
            <p:nvPr/>
          </p:nvSpPr>
          <p:spPr>
            <a:xfrm>
              <a:off x="3148013" y="1282700"/>
              <a:ext cx="1768474" cy="3448050"/>
            </a:xfrm>
            <a:custGeom>
              <a:pathLst>
                <a:path extrusionOk="0" h="120000" w="120000">
                  <a:moveTo>
                    <a:pt x="1866" y="116719"/>
                  </a:moveTo>
                  <a:cubicBezTo>
                    <a:pt x="2666" y="105512"/>
                    <a:pt x="6933" y="94441"/>
                    <a:pt x="13333" y="83781"/>
                  </a:cubicBezTo>
                  <a:cubicBezTo>
                    <a:pt x="20000" y="73120"/>
                    <a:pt x="29066" y="62870"/>
                    <a:pt x="39733" y="53029"/>
                  </a:cubicBezTo>
                  <a:cubicBezTo>
                    <a:pt x="50400" y="43189"/>
                    <a:pt x="62666" y="33895"/>
                    <a:pt x="76000" y="25011"/>
                  </a:cubicBezTo>
                  <a:cubicBezTo>
                    <a:pt x="82666" y="20637"/>
                    <a:pt x="89866" y="16264"/>
                    <a:pt x="97066" y="12164"/>
                  </a:cubicBezTo>
                  <a:cubicBezTo>
                    <a:pt x="100800" y="10113"/>
                    <a:pt x="104533" y="7927"/>
                    <a:pt x="108266" y="6013"/>
                  </a:cubicBezTo>
                  <a:cubicBezTo>
                    <a:pt x="112266" y="3963"/>
                    <a:pt x="116000" y="2050"/>
                    <a:pt x="120000" y="136"/>
                  </a:cubicBezTo>
                  <a:cubicBezTo>
                    <a:pt x="120000" y="0"/>
                    <a:pt x="120000" y="0"/>
                    <a:pt x="120000" y="0"/>
                  </a:cubicBezTo>
                  <a:cubicBezTo>
                    <a:pt x="115733" y="1913"/>
                    <a:pt x="112000" y="3826"/>
                    <a:pt x="108000" y="5876"/>
                  </a:cubicBezTo>
                  <a:cubicBezTo>
                    <a:pt x="104266" y="7790"/>
                    <a:pt x="100533" y="9840"/>
                    <a:pt x="96800" y="12027"/>
                  </a:cubicBezTo>
                  <a:cubicBezTo>
                    <a:pt x="89333" y="16127"/>
                    <a:pt x="82133" y="20364"/>
                    <a:pt x="75466" y="24738"/>
                  </a:cubicBezTo>
                  <a:cubicBezTo>
                    <a:pt x="61866" y="33621"/>
                    <a:pt x="49333" y="42915"/>
                    <a:pt x="38666" y="52756"/>
                  </a:cubicBezTo>
                  <a:cubicBezTo>
                    <a:pt x="27733" y="62460"/>
                    <a:pt x="18666" y="72847"/>
                    <a:pt x="12000" y="83507"/>
                  </a:cubicBezTo>
                  <a:cubicBezTo>
                    <a:pt x="5066" y="94305"/>
                    <a:pt x="800" y="105375"/>
                    <a:pt x="0" y="116719"/>
                  </a:cubicBezTo>
                  <a:cubicBezTo>
                    <a:pt x="0" y="116993"/>
                    <a:pt x="0" y="117129"/>
                    <a:pt x="0" y="117403"/>
                  </a:cubicBezTo>
                  <a:cubicBezTo>
                    <a:pt x="533" y="118223"/>
                    <a:pt x="1066" y="119179"/>
                    <a:pt x="1866" y="120000"/>
                  </a:cubicBezTo>
                  <a:cubicBezTo>
                    <a:pt x="1866" y="118906"/>
                    <a:pt x="1866" y="117813"/>
                    <a:pt x="1866" y="116719"/>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20" name="Shape 20"/>
            <p:cNvSpPr/>
            <p:nvPr/>
          </p:nvSpPr>
          <p:spPr>
            <a:xfrm>
              <a:off x="3273425" y="5653087"/>
              <a:ext cx="138112" cy="287338"/>
            </a:xfrm>
            <a:custGeom>
              <a:pathLst>
                <a:path extrusionOk="0" h="120000" w="120000">
                  <a:moveTo>
                    <a:pt x="0" y="0"/>
                  </a:moveTo>
                  <a:cubicBezTo>
                    <a:pt x="24000" y="39452"/>
                    <a:pt x="54857" y="80547"/>
                    <a:pt x="89142" y="119999"/>
                  </a:cubicBezTo>
                  <a:cubicBezTo>
                    <a:pt x="120000" y="119999"/>
                    <a:pt x="120000" y="119999"/>
                    <a:pt x="120000" y="119999"/>
                  </a:cubicBezTo>
                  <a:cubicBezTo>
                    <a:pt x="78857" y="80547"/>
                    <a:pt x="37714" y="39452"/>
                    <a:pt x="0" y="0"/>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21" name="Shape 21"/>
            <p:cNvSpPr/>
            <p:nvPr/>
          </p:nvSpPr>
          <p:spPr>
            <a:xfrm>
              <a:off x="3143250" y="4656137"/>
              <a:ext cx="31750" cy="188913"/>
            </a:xfrm>
            <a:custGeom>
              <a:pathLst>
                <a:path extrusionOk="0" h="120000" w="120000">
                  <a:moveTo>
                    <a:pt x="105000" y="110000"/>
                  </a:moveTo>
                  <a:cubicBezTo>
                    <a:pt x="105000" y="115000"/>
                    <a:pt x="120000" y="117500"/>
                    <a:pt x="120000" y="120000"/>
                  </a:cubicBezTo>
                  <a:cubicBezTo>
                    <a:pt x="120000" y="95000"/>
                    <a:pt x="120000" y="72500"/>
                    <a:pt x="120000" y="47500"/>
                  </a:cubicBezTo>
                  <a:cubicBezTo>
                    <a:pt x="75000" y="32500"/>
                    <a:pt x="45000" y="15000"/>
                    <a:pt x="15000" y="0"/>
                  </a:cubicBezTo>
                  <a:cubicBezTo>
                    <a:pt x="0" y="22500"/>
                    <a:pt x="0" y="42500"/>
                    <a:pt x="0" y="65000"/>
                  </a:cubicBezTo>
                  <a:cubicBezTo>
                    <a:pt x="30000" y="80000"/>
                    <a:pt x="75000" y="95000"/>
                    <a:pt x="105000" y="110000"/>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sp>
          <p:nvSpPr>
            <p:cNvPr id="22" name="Shape 22"/>
            <p:cNvSpPr/>
            <p:nvPr/>
          </p:nvSpPr>
          <p:spPr>
            <a:xfrm>
              <a:off x="3211513" y="5410200"/>
              <a:ext cx="203199" cy="530224"/>
            </a:xfrm>
            <a:custGeom>
              <a:pathLst>
                <a:path extrusionOk="0" h="120000" w="120000">
                  <a:moveTo>
                    <a:pt x="16153" y="16000"/>
                  </a:moveTo>
                  <a:cubicBezTo>
                    <a:pt x="11538" y="10666"/>
                    <a:pt x="4615" y="5333"/>
                    <a:pt x="0" y="0"/>
                  </a:cubicBezTo>
                  <a:cubicBezTo>
                    <a:pt x="6923" y="14222"/>
                    <a:pt x="16153" y="28444"/>
                    <a:pt x="27692" y="42666"/>
                  </a:cubicBezTo>
                  <a:cubicBezTo>
                    <a:pt x="30000" y="47111"/>
                    <a:pt x="32307" y="50666"/>
                    <a:pt x="36923" y="55111"/>
                  </a:cubicBezTo>
                  <a:cubicBezTo>
                    <a:pt x="62307" y="76444"/>
                    <a:pt x="90000" y="98666"/>
                    <a:pt x="117692" y="120000"/>
                  </a:cubicBezTo>
                  <a:cubicBezTo>
                    <a:pt x="120000" y="120000"/>
                    <a:pt x="120000" y="120000"/>
                    <a:pt x="120000" y="120000"/>
                  </a:cubicBezTo>
                  <a:cubicBezTo>
                    <a:pt x="94615" y="96888"/>
                    <a:pt x="73846" y="73777"/>
                    <a:pt x="55384" y="49777"/>
                  </a:cubicBezTo>
                  <a:cubicBezTo>
                    <a:pt x="41538" y="38222"/>
                    <a:pt x="30000" y="27555"/>
                    <a:pt x="16153" y="16000"/>
                  </a:cubicBezTo>
                  <a:close/>
                </a:path>
              </a:pathLst>
            </a:custGeom>
            <a:solidFill>
              <a:schemeClr val="dk2">
                <a:alpha val="20000"/>
              </a:schemeClr>
            </a:solidFill>
            <a:ln>
              <a:noFill/>
            </a:ln>
          </p:spPr>
          <p:txBody>
            <a:bodyPr anchorCtr="0" anchor="ctr" bIns="91425" lIns="91425" rIns="91425" tIns="91425">
              <a:noAutofit/>
            </a:bodyPr>
            <a:lstStyle/>
            <a:p>
              <a:pPr lvl="0">
                <a:spcBef>
                  <a:spcPts val="0"/>
                </a:spcBef>
                <a:buNone/>
              </a:pPr>
              <a:r>
                <a:t/>
              </a:r>
              <a:endParaRPr/>
            </a:p>
          </p:txBody>
        </p:sp>
      </p:grpSp>
      <p:grpSp>
        <p:nvGrpSpPr>
          <p:cNvPr id="23" name="Shape 23"/>
          <p:cNvGrpSpPr/>
          <p:nvPr/>
        </p:nvGrpSpPr>
        <p:grpSpPr>
          <a:xfrm>
            <a:off x="27221" y="-785"/>
            <a:ext cx="2356674" cy="6854039"/>
            <a:chOff x="6627813" y="194832"/>
            <a:chExt cx="1952625" cy="5678917"/>
          </a:xfrm>
        </p:grpSpPr>
        <p:sp>
          <p:nvSpPr>
            <p:cNvPr id="24" name="Shape 24"/>
            <p:cNvSpPr/>
            <p:nvPr/>
          </p:nvSpPr>
          <p:spPr>
            <a:xfrm>
              <a:off x="6627813" y="194832"/>
              <a:ext cx="409575" cy="3646487"/>
            </a:xfrm>
            <a:custGeom>
              <a:pathLst>
                <a:path extrusionOk="0" h="120000" w="120000">
                  <a:moveTo>
                    <a:pt x="8155" y="27391"/>
                  </a:moveTo>
                  <a:cubicBezTo>
                    <a:pt x="12815" y="37565"/>
                    <a:pt x="19805" y="47869"/>
                    <a:pt x="30291" y="58043"/>
                  </a:cubicBezTo>
                  <a:cubicBezTo>
                    <a:pt x="39611" y="68217"/>
                    <a:pt x="51262" y="78391"/>
                    <a:pt x="66407" y="88565"/>
                  </a:cubicBezTo>
                  <a:cubicBezTo>
                    <a:pt x="80388" y="98739"/>
                    <a:pt x="97864" y="108782"/>
                    <a:pt x="117669" y="118826"/>
                  </a:cubicBezTo>
                  <a:cubicBezTo>
                    <a:pt x="118834" y="119217"/>
                    <a:pt x="120000" y="119608"/>
                    <a:pt x="120000" y="120000"/>
                  </a:cubicBezTo>
                  <a:cubicBezTo>
                    <a:pt x="118834" y="118043"/>
                    <a:pt x="116504" y="115956"/>
                    <a:pt x="115339" y="114000"/>
                  </a:cubicBezTo>
                  <a:cubicBezTo>
                    <a:pt x="115339" y="113608"/>
                    <a:pt x="115339" y="113217"/>
                    <a:pt x="115339" y="112956"/>
                  </a:cubicBezTo>
                  <a:cubicBezTo>
                    <a:pt x="99029" y="104739"/>
                    <a:pt x="85048" y="96652"/>
                    <a:pt x="73398" y="88434"/>
                  </a:cubicBezTo>
                  <a:cubicBezTo>
                    <a:pt x="58252" y="78260"/>
                    <a:pt x="45436" y="68217"/>
                    <a:pt x="34951" y="57913"/>
                  </a:cubicBezTo>
                  <a:cubicBezTo>
                    <a:pt x="24466" y="47739"/>
                    <a:pt x="16310" y="37565"/>
                    <a:pt x="10485" y="27260"/>
                  </a:cubicBezTo>
                  <a:cubicBezTo>
                    <a:pt x="8155" y="22173"/>
                    <a:pt x="5825" y="17086"/>
                    <a:pt x="3495" y="12000"/>
                  </a:cubicBezTo>
                  <a:cubicBezTo>
                    <a:pt x="2330" y="7956"/>
                    <a:pt x="1165" y="4043"/>
                    <a:pt x="1165" y="0"/>
                  </a:cubicBezTo>
                  <a:cubicBezTo>
                    <a:pt x="0" y="0"/>
                    <a:pt x="0" y="0"/>
                    <a:pt x="0" y="0"/>
                  </a:cubicBezTo>
                  <a:cubicBezTo>
                    <a:pt x="0" y="4043"/>
                    <a:pt x="1165" y="7956"/>
                    <a:pt x="1165" y="12000"/>
                  </a:cubicBezTo>
                  <a:cubicBezTo>
                    <a:pt x="3495" y="17086"/>
                    <a:pt x="4660" y="22173"/>
                    <a:pt x="8155" y="27391"/>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25" name="Shape 25"/>
            <p:cNvSpPr/>
            <p:nvPr/>
          </p:nvSpPr>
          <p:spPr>
            <a:xfrm>
              <a:off x="7061200" y="3771900"/>
              <a:ext cx="350837" cy="1309687"/>
            </a:xfrm>
            <a:custGeom>
              <a:pathLst>
                <a:path extrusionOk="0" h="120000" w="120000">
                  <a:moveTo>
                    <a:pt x="72272" y="83272"/>
                  </a:moveTo>
                  <a:cubicBezTo>
                    <a:pt x="87272" y="95636"/>
                    <a:pt x="102272" y="108000"/>
                    <a:pt x="120000" y="120000"/>
                  </a:cubicBezTo>
                  <a:cubicBezTo>
                    <a:pt x="120000" y="117454"/>
                    <a:pt x="120000" y="114545"/>
                    <a:pt x="120000" y="112000"/>
                  </a:cubicBezTo>
                  <a:cubicBezTo>
                    <a:pt x="120000" y="111636"/>
                    <a:pt x="120000" y="110909"/>
                    <a:pt x="120000" y="110545"/>
                  </a:cubicBezTo>
                  <a:cubicBezTo>
                    <a:pt x="107727" y="101090"/>
                    <a:pt x="95454" y="91636"/>
                    <a:pt x="84545" y="82181"/>
                  </a:cubicBezTo>
                  <a:cubicBezTo>
                    <a:pt x="51818" y="55272"/>
                    <a:pt x="23181" y="27636"/>
                    <a:pt x="0" y="0"/>
                  </a:cubicBezTo>
                  <a:cubicBezTo>
                    <a:pt x="2727" y="7636"/>
                    <a:pt x="5454" y="15272"/>
                    <a:pt x="9545" y="22909"/>
                  </a:cubicBezTo>
                  <a:cubicBezTo>
                    <a:pt x="28636" y="43272"/>
                    <a:pt x="49090" y="63272"/>
                    <a:pt x="72272" y="83272"/>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26" name="Shape 26"/>
            <p:cNvSpPr/>
            <p:nvPr/>
          </p:nvSpPr>
          <p:spPr>
            <a:xfrm>
              <a:off x="7439025" y="5053012"/>
              <a:ext cx="357188" cy="820737"/>
            </a:xfrm>
            <a:custGeom>
              <a:pathLst>
                <a:path extrusionOk="0" h="120000" w="120000">
                  <a:moveTo>
                    <a:pt x="8000" y="8695"/>
                  </a:moveTo>
                  <a:cubicBezTo>
                    <a:pt x="5333" y="5797"/>
                    <a:pt x="2666" y="2898"/>
                    <a:pt x="0" y="0"/>
                  </a:cubicBezTo>
                  <a:cubicBezTo>
                    <a:pt x="0" y="5217"/>
                    <a:pt x="0" y="11014"/>
                    <a:pt x="1333" y="16811"/>
                  </a:cubicBezTo>
                  <a:cubicBezTo>
                    <a:pt x="18666" y="35942"/>
                    <a:pt x="36000" y="55072"/>
                    <a:pt x="56000" y="73623"/>
                  </a:cubicBezTo>
                  <a:cubicBezTo>
                    <a:pt x="72000" y="89275"/>
                    <a:pt x="89333" y="104927"/>
                    <a:pt x="106666" y="120000"/>
                  </a:cubicBezTo>
                  <a:cubicBezTo>
                    <a:pt x="120000" y="120000"/>
                    <a:pt x="120000" y="120000"/>
                    <a:pt x="120000" y="120000"/>
                  </a:cubicBezTo>
                  <a:cubicBezTo>
                    <a:pt x="101333" y="104347"/>
                    <a:pt x="84000" y="88115"/>
                    <a:pt x="66666" y="71304"/>
                  </a:cubicBezTo>
                  <a:cubicBezTo>
                    <a:pt x="45333" y="51014"/>
                    <a:pt x="26666" y="29565"/>
                    <a:pt x="8000" y="8695"/>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27" name="Shape 27"/>
            <p:cNvSpPr/>
            <p:nvPr/>
          </p:nvSpPr>
          <p:spPr>
            <a:xfrm>
              <a:off x="7037388" y="3811587"/>
              <a:ext cx="457200" cy="1852613"/>
            </a:xfrm>
            <a:custGeom>
              <a:pathLst>
                <a:path extrusionOk="0" h="120000" w="120000">
                  <a:moveTo>
                    <a:pt x="105391" y="105096"/>
                  </a:moveTo>
                  <a:cubicBezTo>
                    <a:pt x="97043" y="99700"/>
                    <a:pt x="88695" y="94047"/>
                    <a:pt x="81391" y="88394"/>
                  </a:cubicBezTo>
                  <a:cubicBezTo>
                    <a:pt x="59478" y="72205"/>
                    <a:pt x="42782" y="55503"/>
                    <a:pt x="30260" y="38800"/>
                  </a:cubicBezTo>
                  <a:cubicBezTo>
                    <a:pt x="22956" y="30578"/>
                    <a:pt x="17739" y="22098"/>
                    <a:pt x="13565" y="13618"/>
                  </a:cubicBezTo>
                  <a:cubicBezTo>
                    <a:pt x="9391" y="8993"/>
                    <a:pt x="4173" y="4625"/>
                    <a:pt x="0" y="0"/>
                  </a:cubicBezTo>
                  <a:cubicBezTo>
                    <a:pt x="5217" y="13104"/>
                    <a:pt x="12521" y="26209"/>
                    <a:pt x="21913" y="39057"/>
                  </a:cubicBezTo>
                  <a:cubicBezTo>
                    <a:pt x="34434" y="56017"/>
                    <a:pt x="51130" y="72719"/>
                    <a:pt x="72000" y="89164"/>
                  </a:cubicBezTo>
                  <a:cubicBezTo>
                    <a:pt x="82434" y="97130"/>
                    <a:pt x="93913" y="105353"/>
                    <a:pt x="107478" y="113319"/>
                  </a:cubicBezTo>
                  <a:cubicBezTo>
                    <a:pt x="111652" y="115374"/>
                    <a:pt x="115826" y="117687"/>
                    <a:pt x="120000" y="119999"/>
                  </a:cubicBezTo>
                  <a:cubicBezTo>
                    <a:pt x="118956" y="119229"/>
                    <a:pt x="117913" y="118458"/>
                    <a:pt x="116869" y="117687"/>
                  </a:cubicBezTo>
                  <a:cubicBezTo>
                    <a:pt x="112695" y="113576"/>
                    <a:pt x="108521" y="109207"/>
                    <a:pt x="105391" y="105096"/>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28" name="Shape 28"/>
            <p:cNvSpPr/>
            <p:nvPr/>
          </p:nvSpPr>
          <p:spPr>
            <a:xfrm>
              <a:off x="6992938" y="1263650"/>
              <a:ext cx="144462" cy="2508250"/>
            </a:xfrm>
            <a:custGeom>
              <a:pathLst>
                <a:path extrusionOk="0" h="120000" w="120000">
                  <a:moveTo>
                    <a:pt x="56666" y="120000"/>
                  </a:moveTo>
                  <a:cubicBezTo>
                    <a:pt x="50000" y="117725"/>
                    <a:pt x="46666" y="115450"/>
                    <a:pt x="43333" y="113175"/>
                  </a:cubicBezTo>
                  <a:cubicBezTo>
                    <a:pt x="26666" y="100473"/>
                    <a:pt x="16666" y="87962"/>
                    <a:pt x="16666" y="75450"/>
                  </a:cubicBezTo>
                  <a:cubicBezTo>
                    <a:pt x="16666" y="62748"/>
                    <a:pt x="26666" y="50236"/>
                    <a:pt x="43333" y="37535"/>
                  </a:cubicBezTo>
                  <a:cubicBezTo>
                    <a:pt x="50000" y="31279"/>
                    <a:pt x="60000" y="25023"/>
                    <a:pt x="73333" y="18767"/>
                  </a:cubicBezTo>
                  <a:cubicBezTo>
                    <a:pt x="86666" y="12511"/>
                    <a:pt x="100000" y="6255"/>
                    <a:pt x="120000" y="0"/>
                  </a:cubicBezTo>
                  <a:cubicBezTo>
                    <a:pt x="116666" y="0"/>
                    <a:pt x="116666" y="0"/>
                    <a:pt x="116666" y="0"/>
                  </a:cubicBezTo>
                  <a:cubicBezTo>
                    <a:pt x="96666" y="6255"/>
                    <a:pt x="80000" y="12511"/>
                    <a:pt x="66666" y="18767"/>
                  </a:cubicBezTo>
                  <a:cubicBezTo>
                    <a:pt x="53333" y="25023"/>
                    <a:pt x="43333" y="31279"/>
                    <a:pt x="33333" y="37535"/>
                  </a:cubicBezTo>
                  <a:cubicBezTo>
                    <a:pt x="13333" y="50047"/>
                    <a:pt x="3333" y="62748"/>
                    <a:pt x="3333" y="75450"/>
                  </a:cubicBezTo>
                  <a:cubicBezTo>
                    <a:pt x="0" y="87393"/>
                    <a:pt x="6666" y="99526"/>
                    <a:pt x="23333" y="111658"/>
                  </a:cubicBezTo>
                  <a:cubicBezTo>
                    <a:pt x="33333" y="114312"/>
                    <a:pt x="43333" y="117156"/>
                    <a:pt x="53333" y="119810"/>
                  </a:cubicBezTo>
                  <a:cubicBezTo>
                    <a:pt x="53333" y="119810"/>
                    <a:pt x="56666" y="120000"/>
                    <a:pt x="56666" y="120000"/>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29" name="Shape 29"/>
            <p:cNvSpPr/>
            <p:nvPr/>
          </p:nvSpPr>
          <p:spPr>
            <a:xfrm>
              <a:off x="7526338" y="5640387"/>
              <a:ext cx="111125" cy="233363"/>
            </a:xfrm>
            <a:custGeom>
              <a:pathLst>
                <a:path extrusionOk="0" h="120000" w="120000">
                  <a:moveTo>
                    <a:pt x="94285" y="120000"/>
                  </a:moveTo>
                  <a:cubicBezTo>
                    <a:pt x="119999" y="120000"/>
                    <a:pt x="119999" y="120000"/>
                    <a:pt x="119999" y="120000"/>
                  </a:cubicBezTo>
                  <a:cubicBezTo>
                    <a:pt x="77142" y="81355"/>
                    <a:pt x="38571" y="40677"/>
                    <a:pt x="0" y="0"/>
                  </a:cubicBezTo>
                  <a:cubicBezTo>
                    <a:pt x="25714" y="40677"/>
                    <a:pt x="55714" y="81355"/>
                    <a:pt x="94285" y="120000"/>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0" name="Shape 30"/>
            <p:cNvSpPr/>
            <p:nvPr/>
          </p:nvSpPr>
          <p:spPr>
            <a:xfrm>
              <a:off x="7021513" y="3598862"/>
              <a:ext cx="68263" cy="423863"/>
            </a:xfrm>
            <a:custGeom>
              <a:pathLst>
                <a:path extrusionOk="0" h="120000" w="120000">
                  <a:moveTo>
                    <a:pt x="28235" y="60560"/>
                  </a:moveTo>
                  <a:cubicBezTo>
                    <a:pt x="56470" y="80747"/>
                    <a:pt x="91764" y="99813"/>
                    <a:pt x="120000" y="120000"/>
                  </a:cubicBezTo>
                  <a:cubicBezTo>
                    <a:pt x="98823" y="96448"/>
                    <a:pt x="84705" y="72897"/>
                    <a:pt x="70588" y="49345"/>
                  </a:cubicBezTo>
                  <a:cubicBezTo>
                    <a:pt x="70588" y="49345"/>
                    <a:pt x="63529" y="48224"/>
                    <a:pt x="63529" y="48224"/>
                  </a:cubicBezTo>
                  <a:cubicBezTo>
                    <a:pt x="42352" y="32523"/>
                    <a:pt x="21176" y="15700"/>
                    <a:pt x="0" y="0"/>
                  </a:cubicBezTo>
                  <a:cubicBezTo>
                    <a:pt x="0" y="2242"/>
                    <a:pt x="0" y="5607"/>
                    <a:pt x="0" y="8971"/>
                  </a:cubicBezTo>
                  <a:cubicBezTo>
                    <a:pt x="7058" y="25794"/>
                    <a:pt x="21176" y="43738"/>
                    <a:pt x="28235" y="60560"/>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1" name="Shape 31"/>
            <p:cNvSpPr/>
            <p:nvPr/>
          </p:nvSpPr>
          <p:spPr>
            <a:xfrm>
              <a:off x="7412038" y="2801938"/>
              <a:ext cx="1168400" cy="2251075"/>
            </a:xfrm>
            <a:custGeom>
              <a:pathLst>
                <a:path extrusionOk="0" h="120000" w="120000">
                  <a:moveTo>
                    <a:pt x="3265" y="116830"/>
                  </a:moveTo>
                  <a:cubicBezTo>
                    <a:pt x="3673" y="105845"/>
                    <a:pt x="7755" y="94647"/>
                    <a:pt x="14285" y="83873"/>
                  </a:cubicBezTo>
                  <a:cubicBezTo>
                    <a:pt x="20816" y="73309"/>
                    <a:pt x="29795" y="62957"/>
                    <a:pt x="40408" y="53239"/>
                  </a:cubicBezTo>
                  <a:cubicBezTo>
                    <a:pt x="50612" y="43309"/>
                    <a:pt x="62857" y="34014"/>
                    <a:pt x="76326" y="25140"/>
                  </a:cubicBezTo>
                  <a:cubicBezTo>
                    <a:pt x="82857" y="20704"/>
                    <a:pt x="89795" y="16267"/>
                    <a:pt x="97142" y="12253"/>
                  </a:cubicBezTo>
                  <a:cubicBezTo>
                    <a:pt x="100816" y="10140"/>
                    <a:pt x="104489" y="8028"/>
                    <a:pt x="108163" y="5915"/>
                  </a:cubicBezTo>
                  <a:cubicBezTo>
                    <a:pt x="111836" y="4014"/>
                    <a:pt x="115918" y="1901"/>
                    <a:pt x="120000" y="0"/>
                  </a:cubicBezTo>
                  <a:cubicBezTo>
                    <a:pt x="119591" y="0"/>
                    <a:pt x="119591" y="0"/>
                    <a:pt x="119591" y="0"/>
                  </a:cubicBezTo>
                  <a:cubicBezTo>
                    <a:pt x="115510" y="1901"/>
                    <a:pt x="111428" y="3802"/>
                    <a:pt x="107755" y="5704"/>
                  </a:cubicBezTo>
                  <a:cubicBezTo>
                    <a:pt x="104081" y="7816"/>
                    <a:pt x="100408" y="9929"/>
                    <a:pt x="96734" y="11830"/>
                  </a:cubicBezTo>
                  <a:cubicBezTo>
                    <a:pt x="88979" y="16056"/>
                    <a:pt x="82040" y="20281"/>
                    <a:pt x="75510" y="24718"/>
                  </a:cubicBezTo>
                  <a:cubicBezTo>
                    <a:pt x="61632" y="33591"/>
                    <a:pt x="49387" y="42887"/>
                    <a:pt x="38775" y="52605"/>
                  </a:cubicBezTo>
                  <a:cubicBezTo>
                    <a:pt x="27755" y="62535"/>
                    <a:pt x="18775" y="72887"/>
                    <a:pt x="12244" y="83661"/>
                  </a:cubicBezTo>
                  <a:cubicBezTo>
                    <a:pt x="5306" y="94014"/>
                    <a:pt x="1224" y="105000"/>
                    <a:pt x="0" y="115985"/>
                  </a:cubicBezTo>
                  <a:cubicBezTo>
                    <a:pt x="1224" y="117253"/>
                    <a:pt x="2040" y="118521"/>
                    <a:pt x="2857" y="120000"/>
                  </a:cubicBezTo>
                  <a:cubicBezTo>
                    <a:pt x="2857" y="118943"/>
                    <a:pt x="2857" y="117887"/>
                    <a:pt x="3265" y="116830"/>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2" name="Shape 32"/>
            <p:cNvSpPr/>
            <p:nvPr/>
          </p:nvSpPr>
          <p:spPr>
            <a:xfrm>
              <a:off x="7494588" y="5664200"/>
              <a:ext cx="100013" cy="209549"/>
            </a:xfrm>
            <a:custGeom>
              <a:pathLst>
                <a:path extrusionOk="0" h="120000" w="120000">
                  <a:moveTo>
                    <a:pt x="0" y="0"/>
                  </a:moveTo>
                  <a:cubicBezTo>
                    <a:pt x="24000" y="40754"/>
                    <a:pt x="57600" y="81509"/>
                    <a:pt x="91200" y="120000"/>
                  </a:cubicBezTo>
                  <a:cubicBezTo>
                    <a:pt x="120000" y="120000"/>
                    <a:pt x="120000" y="120000"/>
                    <a:pt x="120000" y="120000"/>
                  </a:cubicBezTo>
                  <a:cubicBezTo>
                    <a:pt x="76800" y="81509"/>
                    <a:pt x="38400" y="40754"/>
                    <a:pt x="0" y="0"/>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3" name="Shape 33"/>
            <p:cNvSpPr/>
            <p:nvPr/>
          </p:nvSpPr>
          <p:spPr>
            <a:xfrm>
              <a:off x="7412038" y="5081587"/>
              <a:ext cx="114300" cy="558799"/>
            </a:xfrm>
            <a:custGeom>
              <a:pathLst>
                <a:path extrusionOk="0" h="120000" w="120000">
                  <a:moveTo>
                    <a:pt x="0" y="0"/>
                  </a:moveTo>
                  <a:cubicBezTo>
                    <a:pt x="0" y="25531"/>
                    <a:pt x="8275" y="51063"/>
                    <a:pt x="28965" y="75744"/>
                  </a:cubicBezTo>
                  <a:cubicBezTo>
                    <a:pt x="45517" y="83404"/>
                    <a:pt x="57931" y="91914"/>
                    <a:pt x="74482" y="99574"/>
                  </a:cubicBezTo>
                  <a:cubicBezTo>
                    <a:pt x="91034" y="106382"/>
                    <a:pt x="103448" y="113191"/>
                    <a:pt x="120000" y="120000"/>
                  </a:cubicBezTo>
                  <a:cubicBezTo>
                    <a:pt x="115862" y="118297"/>
                    <a:pt x="115862" y="116595"/>
                    <a:pt x="111724" y="114893"/>
                  </a:cubicBezTo>
                  <a:cubicBezTo>
                    <a:pt x="66206" y="83404"/>
                    <a:pt x="41379" y="51063"/>
                    <a:pt x="33103" y="18723"/>
                  </a:cubicBezTo>
                  <a:cubicBezTo>
                    <a:pt x="28965" y="15319"/>
                    <a:pt x="20689" y="12765"/>
                    <a:pt x="16551" y="9361"/>
                  </a:cubicBezTo>
                  <a:cubicBezTo>
                    <a:pt x="8275" y="5957"/>
                    <a:pt x="4137" y="2553"/>
                    <a:pt x="0" y="0"/>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4" name="Shape 34"/>
            <p:cNvSpPr/>
            <p:nvPr/>
          </p:nvSpPr>
          <p:spPr>
            <a:xfrm>
              <a:off x="7412038" y="4978400"/>
              <a:ext cx="31750" cy="188913"/>
            </a:xfrm>
            <a:custGeom>
              <a:pathLst>
                <a:path extrusionOk="0" h="120000" w="120000">
                  <a:moveTo>
                    <a:pt x="0" y="65000"/>
                  </a:moveTo>
                  <a:cubicBezTo>
                    <a:pt x="15000" y="72500"/>
                    <a:pt x="30000" y="82500"/>
                    <a:pt x="60000" y="92500"/>
                  </a:cubicBezTo>
                  <a:cubicBezTo>
                    <a:pt x="75000" y="102500"/>
                    <a:pt x="105000" y="110000"/>
                    <a:pt x="120000" y="120000"/>
                  </a:cubicBezTo>
                  <a:cubicBezTo>
                    <a:pt x="105000" y="95000"/>
                    <a:pt x="105000" y="70000"/>
                    <a:pt x="105000" y="47500"/>
                  </a:cubicBezTo>
                  <a:cubicBezTo>
                    <a:pt x="75000" y="30000"/>
                    <a:pt x="45000" y="15000"/>
                    <a:pt x="0" y="0"/>
                  </a:cubicBezTo>
                  <a:cubicBezTo>
                    <a:pt x="0" y="2500"/>
                    <a:pt x="0" y="7500"/>
                    <a:pt x="0" y="10000"/>
                  </a:cubicBezTo>
                  <a:cubicBezTo>
                    <a:pt x="0" y="27500"/>
                    <a:pt x="0" y="47500"/>
                    <a:pt x="0" y="65000"/>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5" name="Shape 35"/>
            <p:cNvSpPr/>
            <p:nvPr/>
          </p:nvSpPr>
          <p:spPr>
            <a:xfrm>
              <a:off x="7439025" y="5434012"/>
              <a:ext cx="174625" cy="439738"/>
            </a:xfrm>
            <a:custGeom>
              <a:pathLst>
                <a:path extrusionOk="0" h="120000" w="120000">
                  <a:moveTo>
                    <a:pt x="30000" y="30270"/>
                  </a:moveTo>
                  <a:cubicBezTo>
                    <a:pt x="19090" y="20540"/>
                    <a:pt x="10909" y="9729"/>
                    <a:pt x="0" y="0"/>
                  </a:cubicBezTo>
                  <a:cubicBezTo>
                    <a:pt x="8181" y="17297"/>
                    <a:pt x="19090" y="35675"/>
                    <a:pt x="30000" y="52972"/>
                  </a:cubicBezTo>
                  <a:cubicBezTo>
                    <a:pt x="32727" y="56216"/>
                    <a:pt x="35454" y="59459"/>
                    <a:pt x="38181" y="62702"/>
                  </a:cubicBezTo>
                  <a:cubicBezTo>
                    <a:pt x="60000" y="82162"/>
                    <a:pt x="81818" y="101621"/>
                    <a:pt x="106363" y="120000"/>
                  </a:cubicBezTo>
                  <a:cubicBezTo>
                    <a:pt x="120000" y="120000"/>
                    <a:pt x="120000" y="120000"/>
                    <a:pt x="120000" y="120000"/>
                  </a:cubicBezTo>
                  <a:cubicBezTo>
                    <a:pt x="95454" y="99459"/>
                    <a:pt x="76363" y="77837"/>
                    <a:pt x="60000" y="56216"/>
                  </a:cubicBezTo>
                  <a:cubicBezTo>
                    <a:pt x="49090" y="47567"/>
                    <a:pt x="40909" y="38918"/>
                    <a:pt x="30000" y="30270"/>
                  </a:cubicBez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grpSp>
      <p:sp>
        <p:nvSpPr>
          <p:cNvPr id="36" name="Shape 36"/>
          <p:cNvSpPr/>
          <p:nvPr/>
        </p:nvSpPr>
        <p:spPr>
          <a:xfrm>
            <a:off x="0" y="0"/>
            <a:ext cx="182879" cy="68580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592924" y="624110"/>
            <a:ext cx="8911686" cy="1280889"/>
          </a:xfrm>
          <a:prstGeom prst="rect">
            <a:avLst/>
          </a:prstGeom>
          <a:noFill/>
          <a:ln>
            <a:noFill/>
          </a:ln>
        </p:spPr>
        <p:txBody>
          <a:bodyPr anchorCtr="0" anchor="t" bIns="91425" lIns="91425" rIns="91425" tIns="91425"/>
          <a:lstStyle>
            <a:lvl1pPr indent="0" lvl="0" marL="0" marR="0" rtl="0" algn="l">
              <a:spcBef>
                <a:spcPts val="0"/>
              </a:spcBef>
              <a:buClr>
                <a:srgbClr val="262626"/>
              </a:buClr>
              <a:buFont typeface="Questrial"/>
              <a:buNone/>
              <a:defRPr b="0" i="0" sz="3600" u="none" cap="none" strike="noStrike">
                <a:solidFill>
                  <a:srgbClr val="262626"/>
                </a:solidFill>
                <a:latin typeface="Questrial"/>
                <a:ea typeface="Questrial"/>
                <a:cs typeface="Questrial"/>
                <a:sym typeface="Questrial"/>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38" name="Shape 38"/>
          <p:cNvSpPr txBox="1"/>
          <p:nvPr>
            <p:ph idx="1" type="body"/>
          </p:nvPr>
        </p:nvSpPr>
        <p:spPr>
          <a:xfrm>
            <a:off x="2589211" y="2133600"/>
            <a:ext cx="8915400" cy="3886200"/>
          </a:xfrm>
          <a:prstGeom prst="rect">
            <a:avLst/>
          </a:prstGeom>
          <a:noFill/>
          <a:ln>
            <a:noFill/>
          </a:ln>
        </p:spPr>
        <p:txBody>
          <a:bodyPr anchorCtr="0" anchor="t" bIns="91425" lIns="91425" rIns="91425" tIns="91425"/>
          <a:lstStyle>
            <a:lvl1pPr indent="-228600" lvl="0" marL="342900" marR="0" rtl="0" algn="l">
              <a:spcBef>
                <a:spcPts val="1000"/>
              </a:spcBef>
              <a:spcAft>
                <a:spcPts val="0"/>
              </a:spcAft>
              <a:buClr>
                <a:schemeClr val="accent1"/>
              </a:buClr>
              <a:buSzPct val="100000"/>
              <a:buFont typeface="Noto Sans Symbols"/>
              <a:buChar char="●"/>
              <a:defRPr b="0" i="0" sz="1800" u="none" cap="none" strike="noStrike">
                <a:solidFill>
                  <a:srgbClr val="3F3F3F"/>
                </a:solidFill>
                <a:latin typeface="Questrial"/>
                <a:ea typeface="Questrial"/>
                <a:cs typeface="Questrial"/>
                <a:sym typeface="Questrial"/>
              </a:defRPr>
            </a:lvl1pPr>
            <a:lvl2pPr indent="-184150" lvl="1" marL="742950" marR="0" rtl="0" algn="l">
              <a:spcBef>
                <a:spcPts val="1000"/>
              </a:spcBef>
              <a:spcAft>
                <a:spcPts val="0"/>
              </a:spcAft>
              <a:buClr>
                <a:schemeClr val="accent1"/>
              </a:buClr>
              <a:buSzPct val="100000"/>
              <a:buFont typeface="Noto Sans Symbols"/>
              <a:buChar char="●"/>
              <a:defRPr b="0" i="0" sz="1600" u="none" cap="none" strike="noStrike">
                <a:solidFill>
                  <a:srgbClr val="3F3F3F"/>
                </a:solidFill>
                <a:latin typeface="Questrial"/>
                <a:ea typeface="Questrial"/>
                <a:cs typeface="Questrial"/>
                <a:sym typeface="Questrial"/>
              </a:defRPr>
            </a:lvl2pPr>
            <a:lvl3pPr indent="-139700" lvl="2" marL="1143000" marR="0" rtl="0" algn="l">
              <a:spcBef>
                <a:spcPts val="1000"/>
              </a:spcBef>
              <a:spcAft>
                <a:spcPts val="0"/>
              </a:spcAft>
              <a:buClr>
                <a:schemeClr val="accent1"/>
              </a:buClr>
              <a:buSzPct val="100000"/>
              <a:buFont typeface="Noto Sans Symbols"/>
              <a:buChar char="●"/>
              <a:defRPr b="0" i="0" sz="1400" u="none" cap="none" strike="noStrike">
                <a:solidFill>
                  <a:srgbClr val="3F3F3F"/>
                </a:solidFill>
                <a:latin typeface="Questrial"/>
                <a:ea typeface="Questrial"/>
                <a:cs typeface="Questrial"/>
                <a:sym typeface="Questrial"/>
              </a:defRPr>
            </a:lvl3pPr>
            <a:lvl4pPr indent="-152400" lvl="3" marL="1600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4pPr>
            <a:lvl5pPr indent="-152400" lvl="4" marL="20574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5pPr>
            <a:lvl6pPr indent="-152400" lvl="5" marL="25146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6pPr>
            <a:lvl7pPr indent="-152400" lvl="6" marL="29718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7pPr>
            <a:lvl8pPr indent="-152400" lvl="7" marL="34290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8pPr>
            <a:lvl9pPr indent="-152400" lvl="8" marL="3886200" marR="0" rtl="0" algn="l">
              <a:spcBef>
                <a:spcPts val="1000"/>
              </a:spcBef>
              <a:spcAft>
                <a:spcPts val="0"/>
              </a:spcAft>
              <a:buClr>
                <a:schemeClr val="accent1"/>
              </a:buClr>
              <a:buSzPct val="100000"/>
              <a:buFont typeface="Noto Sans Symbols"/>
              <a:buChar char="●"/>
              <a:defRPr b="0" i="0" sz="1200" u="none" cap="none" strike="noStrike">
                <a:solidFill>
                  <a:srgbClr val="3F3F3F"/>
                </a:solidFill>
                <a:latin typeface="Questrial"/>
                <a:ea typeface="Questrial"/>
                <a:cs typeface="Questrial"/>
                <a:sym typeface="Questrial"/>
              </a:defRPr>
            </a:lvl9pPr>
          </a:lstStyle>
          <a:p/>
        </p:txBody>
      </p:sp>
      <p:sp>
        <p:nvSpPr>
          <p:cNvPr id="39" name="Shape 39"/>
          <p:cNvSpPr txBox="1"/>
          <p:nvPr>
            <p:ph idx="10" type="dt"/>
          </p:nvPr>
        </p:nvSpPr>
        <p:spPr>
          <a:xfrm>
            <a:off x="10361611" y="6130437"/>
            <a:ext cx="1146282" cy="370396"/>
          </a:xfrm>
          <a:prstGeom prst="rect">
            <a:avLst/>
          </a:prstGeom>
          <a:noFill/>
          <a:ln>
            <a:noFill/>
          </a:ln>
        </p:spPr>
        <p:txBody>
          <a:bodyPr anchorCtr="0" anchor="ctr" bIns="91425" lIns="91425" rIns="91425" tIns="91425"/>
          <a:lstStyle>
            <a:lvl1pPr indent="0" lvl="0" marL="0" marR="0" rtl="0" algn="r">
              <a:spcBef>
                <a:spcPts val="0"/>
              </a:spcBef>
              <a:buNone/>
              <a:defRPr b="0" i="0" sz="900" u="none" cap="none" strike="noStrike">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40" name="Shape 40"/>
          <p:cNvSpPr txBox="1"/>
          <p:nvPr>
            <p:ph idx="11" type="ftr"/>
          </p:nvPr>
        </p:nvSpPr>
        <p:spPr>
          <a:xfrm>
            <a:off x="2589211" y="6135807"/>
            <a:ext cx="7619999" cy="365125"/>
          </a:xfrm>
          <a:prstGeom prst="rect">
            <a:avLst/>
          </a:prstGeom>
          <a:noFill/>
          <a:ln>
            <a:noFill/>
          </a:ln>
        </p:spPr>
        <p:txBody>
          <a:bodyPr anchorCtr="0" anchor="ctr" bIns="91425" lIns="91425" rIns="91425" tIns="91425"/>
          <a:lstStyle>
            <a:lvl1pPr indent="0" lvl="0" marL="0" marR="0" rtl="0" algn="l">
              <a:spcBef>
                <a:spcPts val="0"/>
              </a:spcBef>
              <a:buNone/>
              <a:defRPr b="0" i="0" sz="900" u="none" cap="none" strike="noStrike">
                <a:solidFill>
                  <a:srgbClr val="888888"/>
                </a:solidFill>
                <a:latin typeface="Questrial"/>
                <a:ea typeface="Questrial"/>
                <a:cs typeface="Questrial"/>
                <a:sym typeface="Questrial"/>
              </a:defRPr>
            </a:lvl1pPr>
            <a:lvl2pPr indent="0" lvl="1" marL="457200" marR="0" rtl="0" algn="l">
              <a:spcBef>
                <a:spcPts val="0"/>
              </a:spcBef>
              <a:buNone/>
              <a:defRPr b="0" i="0" sz="1800" u="none" cap="none" strike="noStrike">
                <a:solidFill>
                  <a:schemeClr val="dk1"/>
                </a:solidFill>
                <a:latin typeface="Questrial"/>
                <a:ea typeface="Questrial"/>
                <a:cs typeface="Questrial"/>
                <a:sym typeface="Questrial"/>
              </a:defRPr>
            </a:lvl2pPr>
            <a:lvl3pPr indent="0" lvl="2" marL="914400" marR="0" rtl="0" algn="l">
              <a:spcBef>
                <a:spcPts val="0"/>
              </a:spcBef>
              <a:buNone/>
              <a:defRPr b="0" i="0" sz="1800" u="none" cap="none" strike="noStrike">
                <a:solidFill>
                  <a:schemeClr val="dk1"/>
                </a:solidFill>
                <a:latin typeface="Questrial"/>
                <a:ea typeface="Questrial"/>
                <a:cs typeface="Questrial"/>
                <a:sym typeface="Questrial"/>
              </a:defRPr>
            </a:lvl3pPr>
            <a:lvl4pPr indent="0" lvl="3" marL="1371600" marR="0" rtl="0" algn="l">
              <a:spcBef>
                <a:spcPts val="0"/>
              </a:spcBef>
              <a:buNone/>
              <a:defRPr b="0" i="0" sz="1800" u="none" cap="none" strike="noStrike">
                <a:solidFill>
                  <a:schemeClr val="dk1"/>
                </a:solidFill>
                <a:latin typeface="Questrial"/>
                <a:ea typeface="Questrial"/>
                <a:cs typeface="Questrial"/>
                <a:sym typeface="Questrial"/>
              </a:defRPr>
            </a:lvl4pPr>
            <a:lvl5pPr indent="0" lvl="4" marL="1828800" marR="0" rtl="0" algn="l">
              <a:spcBef>
                <a:spcPts val="0"/>
              </a:spcBef>
              <a:buNone/>
              <a:defRPr b="0" i="0" sz="1800" u="none" cap="none" strike="noStrike">
                <a:solidFill>
                  <a:schemeClr val="dk1"/>
                </a:solidFill>
                <a:latin typeface="Questrial"/>
                <a:ea typeface="Questrial"/>
                <a:cs typeface="Questrial"/>
                <a:sym typeface="Questrial"/>
              </a:defRPr>
            </a:lvl5pPr>
            <a:lvl6pPr indent="0" lvl="5" marL="2286000" marR="0" rtl="0" algn="l">
              <a:spcBef>
                <a:spcPts val="0"/>
              </a:spcBef>
              <a:buNone/>
              <a:defRPr b="0" i="0" sz="1800" u="none" cap="none" strike="noStrike">
                <a:solidFill>
                  <a:schemeClr val="dk1"/>
                </a:solidFill>
                <a:latin typeface="Questrial"/>
                <a:ea typeface="Questrial"/>
                <a:cs typeface="Questrial"/>
                <a:sym typeface="Questrial"/>
              </a:defRPr>
            </a:lvl6pPr>
            <a:lvl7pPr indent="0" lvl="6" marL="2743200" marR="0" rtl="0" algn="l">
              <a:spcBef>
                <a:spcPts val="0"/>
              </a:spcBef>
              <a:buNone/>
              <a:defRPr b="0" i="0" sz="1800" u="none" cap="none" strike="noStrike">
                <a:solidFill>
                  <a:schemeClr val="dk1"/>
                </a:solidFill>
                <a:latin typeface="Questrial"/>
                <a:ea typeface="Questrial"/>
                <a:cs typeface="Questrial"/>
                <a:sym typeface="Questrial"/>
              </a:defRPr>
            </a:lvl7pPr>
            <a:lvl8pPr indent="0" lvl="7" marL="3200400" marR="0" rtl="0" algn="l">
              <a:spcBef>
                <a:spcPts val="0"/>
              </a:spcBef>
              <a:buNone/>
              <a:defRPr b="0" i="0" sz="1800" u="none" cap="none" strike="noStrike">
                <a:solidFill>
                  <a:schemeClr val="dk1"/>
                </a:solidFill>
                <a:latin typeface="Questrial"/>
                <a:ea typeface="Questrial"/>
                <a:cs typeface="Questrial"/>
                <a:sym typeface="Questrial"/>
              </a:defRPr>
            </a:lvl8pPr>
            <a:lvl9pPr indent="0" lvl="8" marL="3657600" marR="0" rtl="0" algn="l">
              <a:spcBef>
                <a:spcPts val="0"/>
              </a:spcBef>
              <a:buNone/>
              <a:defRPr b="0" i="0" sz="1800" u="none" cap="none" strike="noStrike">
                <a:solidFill>
                  <a:schemeClr val="dk1"/>
                </a:solidFill>
                <a:latin typeface="Questrial"/>
                <a:ea typeface="Questrial"/>
                <a:cs typeface="Questrial"/>
                <a:sym typeface="Questrial"/>
              </a:defRPr>
            </a:lvl9pPr>
          </a:lstStyle>
          <a:p/>
        </p:txBody>
      </p:sp>
      <p:sp>
        <p:nvSpPr>
          <p:cNvPr id="41" name="Shape 41"/>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0.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6.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8.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9.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3.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image" Target="../media/image06.png"/><Relationship Id="rId10" Type="http://schemas.openxmlformats.org/officeDocument/2006/relationships/image" Target="../media/image03.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7.png"/><Relationship Id="rId4" Type="http://schemas.openxmlformats.org/officeDocument/2006/relationships/image" Target="../media/image30.png"/><Relationship Id="rId9" Type="http://schemas.openxmlformats.org/officeDocument/2006/relationships/image" Target="../media/image05.png"/><Relationship Id="rId5" Type="http://schemas.openxmlformats.org/officeDocument/2006/relationships/image" Target="../media/image02.png"/><Relationship Id="rId6" Type="http://schemas.openxmlformats.org/officeDocument/2006/relationships/image" Target="../media/image01.png"/><Relationship Id="rId7" Type="http://schemas.openxmlformats.org/officeDocument/2006/relationships/image" Target="../media/image21.png"/><Relationship Id="rId8" Type="http://schemas.openxmlformats.org/officeDocument/2006/relationships/image" Target="../media/image0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2.png"/><Relationship Id="rId4" Type="http://schemas.openxmlformats.org/officeDocument/2006/relationships/image" Target="../media/image13.png"/><Relationship Id="rId5" Type="http://schemas.openxmlformats.org/officeDocument/2006/relationships/image" Target="../media/image0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40.png"/><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36.png"/><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42.png"/><Relationship Id="rId4" Type="http://schemas.openxmlformats.org/officeDocument/2006/relationships/image" Target="../media/image4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40.png"/><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44.png"/><Relationship Id="rId4" Type="http://schemas.openxmlformats.org/officeDocument/2006/relationships/image" Target="../media/image3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43.png"/><Relationship Id="rId4" Type="http://schemas.openxmlformats.org/officeDocument/2006/relationships/image" Target="../media/image4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4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9.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jpg"/><Relationship Id="rId4" Type="http://schemas.openxmlformats.org/officeDocument/2006/relationships/image" Target="../media/image2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jpg"/><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8" name="Shape 168"/>
        <p:cNvGrpSpPr/>
        <p:nvPr/>
      </p:nvGrpSpPr>
      <p:grpSpPr>
        <a:xfrm>
          <a:off x="0" y="0"/>
          <a:ext cx="0" cy="0"/>
          <a:chOff x="0" y="0"/>
          <a:chExt cx="0" cy="0"/>
        </a:xfrm>
      </p:grpSpPr>
      <p:sp>
        <p:nvSpPr>
          <p:cNvPr id="169" name="Shape 169"/>
          <p:cNvSpPr txBox="1"/>
          <p:nvPr>
            <p:ph type="ctrTitle"/>
          </p:nvPr>
        </p:nvSpPr>
        <p:spPr>
          <a:xfrm>
            <a:off x="976101" y="450375"/>
            <a:ext cx="10366559" cy="2361791"/>
          </a:xfrm>
          <a:prstGeom prst="rect">
            <a:avLst/>
          </a:prstGeom>
          <a:noFill/>
          <a:ln cap="flat" cmpd="sng" w="57150">
            <a:solidFill>
              <a:schemeClr val="lt1"/>
            </a:solidFill>
            <a:prstDash val="solid"/>
            <a:round/>
            <a:headEnd len="med" w="med" type="none"/>
            <a:tailEnd len="med" w="med" type="none"/>
          </a:ln>
        </p:spPr>
        <p:txBody>
          <a:bodyPr anchorCtr="0" anchor="b" bIns="45700" lIns="91425" rIns="91425" tIns="45700">
            <a:noAutofit/>
          </a:bodyPr>
          <a:lstStyle/>
          <a:p>
            <a:pPr indent="0" lvl="0" marL="0" marR="0" rtl="0" algn="l">
              <a:lnSpc>
                <a:spcPct val="100000"/>
              </a:lnSpc>
              <a:spcBef>
                <a:spcPts val="0"/>
              </a:spcBef>
              <a:spcAft>
                <a:spcPts val="0"/>
              </a:spcAft>
              <a:buClr>
                <a:schemeClr val="dk1"/>
              </a:buClr>
              <a:buSzPct val="25000"/>
              <a:buFont typeface="Times New Roman"/>
              <a:buNone/>
            </a:pPr>
            <a:r>
              <a:rPr b="0" i="0" lang="en-US" sz="4860" u="none" cap="none" strike="noStrike">
                <a:solidFill>
                  <a:schemeClr val="dk1"/>
                </a:solidFill>
                <a:latin typeface="Times New Roman"/>
                <a:ea typeface="Times New Roman"/>
                <a:cs typeface="Times New Roman"/>
                <a:sym typeface="Times New Roman"/>
              </a:rPr>
              <a:t>Preparing the Faculty of Graduate Studies at ANNU For ISO Accreditation based on IWA2 guidelines</a:t>
            </a:r>
          </a:p>
        </p:txBody>
      </p:sp>
      <p:sp>
        <p:nvSpPr>
          <p:cNvPr id="170" name="Shape 170"/>
          <p:cNvSpPr txBox="1"/>
          <p:nvPr>
            <p:ph idx="1" type="subTitle"/>
          </p:nvPr>
        </p:nvSpPr>
        <p:spPr>
          <a:xfrm>
            <a:off x="2474485" y="3581314"/>
            <a:ext cx="3684894" cy="2626699"/>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chemeClr val="dk1"/>
              </a:buClr>
              <a:buSzPct val="25000"/>
              <a:buFont typeface="Noto Sans Symbols"/>
              <a:buNone/>
            </a:pPr>
            <a:r>
              <a:rPr b="1" i="0" lang="en-US" sz="2900" u="none" cap="none" strike="noStrike">
                <a:solidFill>
                  <a:schemeClr val="dk1"/>
                </a:solidFill>
                <a:latin typeface="Questrial"/>
                <a:ea typeface="Questrial"/>
                <a:cs typeface="Questrial"/>
                <a:sym typeface="Questrial"/>
              </a:rPr>
              <a:t>Prepared by:</a:t>
            </a:r>
          </a:p>
          <a:p>
            <a:pPr indent="0" lvl="0" marL="0" marR="0" rtl="0" algn="l">
              <a:lnSpc>
                <a:spcPct val="90000"/>
              </a:lnSpc>
              <a:spcBef>
                <a:spcPts val="0"/>
              </a:spcBef>
              <a:spcAft>
                <a:spcPts val="0"/>
              </a:spcAft>
              <a:buClr>
                <a:schemeClr val="dk1"/>
              </a:buClr>
              <a:buSzPct val="25000"/>
              <a:buFont typeface="Noto Sans Symbols"/>
              <a:buNone/>
            </a:pPr>
            <a:r>
              <a:rPr b="1" i="0" lang="en-US" sz="2900" u="none" cap="none" strike="noStrike">
                <a:solidFill>
                  <a:schemeClr val="dk1"/>
                </a:solidFill>
                <a:latin typeface="Questrial"/>
                <a:ea typeface="Questrial"/>
                <a:cs typeface="Questrial"/>
                <a:sym typeface="Questrial"/>
              </a:rPr>
              <a:t>Hadeel Ghannam</a:t>
            </a:r>
          </a:p>
          <a:p>
            <a:pPr indent="0" lvl="0" marL="0" marR="0" rtl="0" algn="l">
              <a:lnSpc>
                <a:spcPct val="90000"/>
              </a:lnSpc>
              <a:spcBef>
                <a:spcPts val="0"/>
              </a:spcBef>
              <a:spcAft>
                <a:spcPts val="0"/>
              </a:spcAft>
              <a:buClr>
                <a:schemeClr val="dk1"/>
              </a:buClr>
              <a:buSzPct val="25000"/>
              <a:buFont typeface="Noto Sans Symbols"/>
              <a:buNone/>
            </a:pPr>
            <a:r>
              <a:rPr b="1" i="0" lang="en-US" sz="2900" u="none" cap="none" strike="noStrike">
                <a:solidFill>
                  <a:schemeClr val="dk1"/>
                </a:solidFill>
                <a:latin typeface="Questrial"/>
                <a:ea typeface="Questrial"/>
                <a:cs typeface="Questrial"/>
                <a:sym typeface="Questrial"/>
              </a:rPr>
              <a:t>Mais Ismail</a:t>
            </a:r>
          </a:p>
          <a:p>
            <a:pPr indent="0" lvl="0" marL="0" marR="0" rtl="0" algn="l">
              <a:lnSpc>
                <a:spcPct val="90000"/>
              </a:lnSpc>
              <a:spcBef>
                <a:spcPts val="0"/>
              </a:spcBef>
              <a:spcAft>
                <a:spcPts val="0"/>
              </a:spcAft>
              <a:buClr>
                <a:schemeClr val="dk1"/>
              </a:buClr>
              <a:buSzPct val="25000"/>
              <a:buFont typeface="Noto Sans Symbols"/>
              <a:buNone/>
            </a:pPr>
            <a:r>
              <a:rPr b="1" i="0" lang="en-US" sz="2900" u="none" cap="none" strike="noStrike">
                <a:solidFill>
                  <a:schemeClr val="dk1"/>
                </a:solidFill>
                <a:latin typeface="Questrial"/>
                <a:ea typeface="Questrial"/>
                <a:cs typeface="Questrial"/>
                <a:sym typeface="Questrial"/>
              </a:rPr>
              <a:t>Nagham Jadallah</a:t>
            </a:r>
          </a:p>
          <a:p>
            <a:pPr indent="0" lvl="0" marL="0" marR="0" rtl="0" algn="l">
              <a:lnSpc>
                <a:spcPct val="90000"/>
              </a:lnSpc>
              <a:spcBef>
                <a:spcPts val="0"/>
              </a:spcBef>
              <a:spcAft>
                <a:spcPts val="0"/>
              </a:spcAft>
              <a:buClr>
                <a:schemeClr val="dk1"/>
              </a:buClr>
              <a:buSzPct val="25000"/>
              <a:buFont typeface="Noto Sans Symbols"/>
              <a:buNone/>
            </a:pPr>
            <a:r>
              <a:rPr b="1" i="0" lang="en-US" sz="2900" u="none" cap="none" strike="noStrike">
                <a:solidFill>
                  <a:schemeClr val="dk1"/>
                </a:solidFill>
                <a:latin typeface="Questrial"/>
                <a:ea typeface="Questrial"/>
                <a:cs typeface="Questrial"/>
                <a:sym typeface="Questrial"/>
              </a:rPr>
              <a:t>Raana Donbuk</a:t>
            </a:r>
          </a:p>
          <a:p>
            <a:pPr indent="0" lvl="0" marL="0" marR="0" rtl="0" algn="l">
              <a:lnSpc>
                <a:spcPct val="90000"/>
              </a:lnSpc>
              <a:spcBef>
                <a:spcPts val="0"/>
              </a:spcBef>
              <a:spcAft>
                <a:spcPts val="0"/>
              </a:spcAft>
              <a:buClr>
                <a:schemeClr val="dk1"/>
              </a:buClr>
              <a:buSzPct val="25000"/>
              <a:buFont typeface="Noto Sans Symbols"/>
              <a:buNone/>
            </a:pPr>
            <a:r>
              <a:rPr b="1" i="0" lang="en-US" sz="2900" u="none" cap="none" strike="noStrike">
                <a:solidFill>
                  <a:schemeClr val="dk1"/>
                </a:solidFill>
                <a:latin typeface="Questrial"/>
                <a:ea typeface="Questrial"/>
                <a:cs typeface="Questrial"/>
                <a:sym typeface="Questrial"/>
              </a:rPr>
              <a:t>Rand Wazani</a:t>
            </a:r>
          </a:p>
          <a:p>
            <a:pPr indent="0" lvl="0" marL="0" marR="0" rtl="0" algn="l">
              <a:lnSpc>
                <a:spcPct val="90000"/>
              </a:lnSpc>
              <a:spcBef>
                <a:spcPts val="1000"/>
              </a:spcBef>
              <a:spcAft>
                <a:spcPts val="0"/>
              </a:spcAft>
              <a:buClr>
                <a:schemeClr val="accent1"/>
              </a:buClr>
              <a:buSzPct val="25000"/>
              <a:buFont typeface="Noto Sans Symbols"/>
              <a:buNone/>
            </a:pPr>
            <a:r>
              <a:t/>
            </a:r>
            <a:endParaRPr b="0" i="0" sz="1800" u="none" cap="none" strike="noStrike">
              <a:solidFill>
                <a:srgbClr val="595959"/>
              </a:solidFill>
              <a:latin typeface="Questrial"/>
              <a:ea typeface="Questrial"/>
              <a:cs typeface="Questrial"/>
              <a:sym typeface="Questrial"/>
            </a:endParaRPr>
          </a:p>
        </p:txBody>
      </p:sp>
      <p:sp>
        <p:nvSpPr>
          <p:cNvPr id="171" name="Shape 171"/>
          <p:cNvSpPr txBox="1"/>
          <p:nvPr>
            <p:ph idx="12" type="sldNum"/>
          </p:nvPr>
        </p:nvSpPr>
        <p:spPr>
          <a:xfrm>
            <a:off x="531812" y="4529539"/>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172" name="Shape 172"/>
          <p:cNvSpPr/>
          <p:nvPr/>
        </p:nvSpPr>
        <p:spPr>
          <a:xfrm>
            <a:off x="7192156" y="3581314"/>
            <a:ext cx="3538704" cy="1015662"/>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en-US" sz="2000" u="none" cap="none" strike="noStrike">
                <a:solidFill>
                  <a:schemeClr val="dk1"/>
                </a:solidFill>
                <a:latin typeface="Questrial"/>
                <a:ea typeface="Questrial"/>
                <a:cs typeface="Questrial"/>
                <a:sym typeface="Questrial"/>
              </a:rPr>
              <a:t>Supervised by:</a:t>
            </a:r>
          </a:p>
          <a:p>
            <a:pPr indent="0" lvl="0" marL="0" marR="0" rtl="0" algn="l">
              <a:spcBef>
                <a:spcPts val="0"/>
              </a:spcBef>
              <a:spcAft>
                <a:spcPts val="0"/>
              </a:spcAft>
              <a:buSzPct val="25000"/>
              <a:buNone/>
            </a:pPr>
            <a:r>
              <a:rPr b="1" i="0" lang="en-US" sz="2000" u="none" cap="none" strike="noStrike">
                <a:solidFill>
                  <a:schemeClr val="dk1"/>
                </a:solidFill>
                <a:latin typeface="Questrial"/>
                <a:ea typeface="Questrial"/>
                <a:cs typeface="Questrial"/>
                <a:sym typeface="Questrial"/>
              </a:rPr>
              <a:t>Dr. Ahmad Al-Ramahi</a:t>
            </a:r>
          </a:p>
          <a:p>
            <a:pPr indent="0" lvl="0" marL="0" marR="0" rtl="0" algn="l">
              <a:spcBef>
                <a:spcPts val="0"/>
              </a:spcBef>
              <a:spcAft>
                <a:spcPts val="0"/>
              </a:spcAft>
              <a:buNone/>
            </a:pPr>
            <a:r>
              <a:t/>
            </a:r>
            <a:endParaRPr b="1" i="0" sz="2000" u="none" cap="none" strike="noStrike">
              <a:solidFill>
                <a:schemeClr val="dk1"/>
              </a:solidFill>
              <a:latin typeface="Questrial"/>
              <a:ea typeface="Questrial"/>
              <a:cs typeface="Questrial"/>
              <a:sym typeface="Questrial"/>
            </a:endParaRPr>
          </a:p>
        </p:txBody>
      </p:sp>
      <p:sp>
        <p:nvSpPr>
          <p:cNvPr id="173" name="Shape 173"/>
          <p:cNvSpPr txBox="1"/>
          <p:nvPr>
            <p:ph idx="10" type="dt"/>
          </p:nvPr>
        </p:nvSpPr>
        <p:spPr>
          <a:xfrm>
            <a:off x="10361611" y="6130437"/>
            <a:ext cx="1146282" cy="370396"/>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r>
              <a:rPr b="0" i="0" lang="en-US" sz="900" u="none" cap="none" strike="noStrike">
                <a:solidFill>
                  <a:srgbClr val="888888"/>
                </a:solidFill>
                <a:latin typeface="Questrial"/>
                <a:ea typeface="Questrial"/>
                <a:cs typeface="Questrial"/>
                <a:sym typeface="Questrial"/>
              </a:rPr>
              <a:t>5/18/2016</a:t>
            </a:r>
          </a:p>
        </p:txBody>
      </p:sp>
      <p:pic>
        <p:nvPicPr>
          <p:cNvPr id="174" name="Shape 174"/>
          <p:cNvPicPr preferRelativeResize="0"/>
          <p:nvPr/>
        </p:nvPicPr>
        <p:blipFill rotWithShape="1">
          <a:blip r:embed="rId3">
            <a:alphaModFix/>
          </a:blip>
          <a:srcRect b="0" l="0" r="0" t="0"/>
          <a:stretch/>
        </p:blipFill>
        <p:spPr>
          <a:xfrm>
            <a:off x="7093650" y="4529135"/>
            <a:ext cx="3267960" cy="1601300"/>
          </a:xfrm>
          <a:prstGeom prst="rect">
            <a:avLst/>
          </a:prstGeom>
          <a:noFill/>
          <a:ln>
            <a:noFill/>
          </a:ln>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3" name="Shape 283"/>
        <p:cNvGrpSpPr/>
        <p:nvPr/>
      </p:nvGrpSpPr>
      <p:grpSpPr>
        <a:xfrm>
          <a:off x="0" y="0"/>
          <a:ext cx="0" cy="0"/>
          <a:chOff x="0" y="0"/>
          <a:chExt cx="0" cy="0"/>
        </a:xfrm>
      </p:grpSpPr>
      <p:sp>
        <p:nvSpPr>
          <p:cNvPr id="284" name="Shape 284"/>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grpSp>
        <p:nvGrpSpPr>
          <p:cNvPr id="285" name="Shape 285"/>
          <p:cNvGrpSpPr/>
          <p:nvPr/>
        </p:nvGrpSpPr>
        <p:grpSpPr>
          <a:xfrm>
            <a:off x="2878400" y="191132"/>
            <a:ext cx="6171670" cy="6397944"/>
            <a:chOff x="2878400" y="632"/>
            <a:chExt cx="6171670" cy="6397944"/>
          </a:xfrm>
        </p:grpSpPr>
        <p:sp>
          <p:nvSpPr>
            <p:cNvPr id="286" name="Shape 286"/>
            <p:cNvSpPr/>
            <p:nvPr/>
          </p:nvSpPr>
          <p:spPr>
            <a:xfrm>
              <a:off x="4189455" y="1424824"/>
              <a:ext cx="3549563" cy="3549563"/>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287" name="Shape 287"/>
            <p:cNvSpPr txBox="1"/>
            <p:nvPr/>
          </p:nvSpPr>
          <p:spPr>
            <a:xfrm>
              <a:off x="4709276" y="1944644"/>
              <a:ext cx="2509921" cy="2509921"/>
            </a:xfrm>
            <a:prstGeom prst="rect">
              <a:avLst/>
            </a:prstGeom>
            <a:noFill/>
            <a:ln>
              <a:noFill/>
            </a:ln>
          </p:spPr>
          <p:txBody>
            <a:bodyPr anchorCtr="0" anchor="ctr" bIns="50800" lIns="50800" rIns="50800" tIns="50800">
              <a:noAutofit/>
            </a:bodyPr>
            <a:lstStyle/>
            <a:p>
              <a:pPr indent="0" lvl="0" marL="0" marR="0" rtl="0" algn="ctr">
                <a:lnSpc>
                  <a:spcPct val="90000"/>
                </a:lnSpc>
                <a:spcBef>
                  <a:spcPts val="0"/>
                </a:spcBef>
                <a:spcAft>
                  <a:spcPts val="0"/>
                </a:spcAft>
                <a:buSzPct val="25000"/>
                <a:buNone/>
              </a:pPr>
              <a:r>
                <a:rPr b="1" i="0" lang="en-US" sz="4000" u="none" cap="none" strike="noStrike">
                  <a:solidFill>
                    <a:schemeClr val="dk1"/>
                  </a:solidFill>
                  <a:latin typeface="Calibri"/>
                  <a:ea typeface="Calibri"/>
                  <a:cs typeface="Calibri"/>
                  <a:sym typeface="Calibri"/>
                </a:rPr>
                <a:t>Literature review</a:t>
              </a:r>
            </a:p>
          </p:txBody>
        </p:sp>
        <p:sp>
          <p:nvSpPr>
            <p:cNvPr id="288" name="Shape 288"/>
            <p:cNvSpPr/>
            <p:nvPr/>
          </p:nvSpPr>
          <p:spPr>
            <a:xfrm>
              <a:off x="5076846" y="632"/>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289" name="Shape 289"/>
            <p:cNvSpPr txBox="1"/>
            <p:nvPr/>
          </p:nvSpPr>
          <p:spPr>
            <a:xfrm>
              <a:off x="5336757" y="260543"/>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Quality management</a:t>
              </a:r>
            </a:p>
          </p:txBody>
        </p:sp>
        <p:sp>
          <p:nvSpPr>
            <p:cNvPr id="290" name="Shape 290"/>
            <p:cNvSpPr/>
            <p:nvPr/>
          </p:nvSpPr>
          <p:spPr>
            <a:xfrm>
              <a:off x="6435560" y="442106"/>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291" name="Shape 291"/>
            <p:cNvSpPr txBox="1"/>
            <p:nvPr/>
          </p:nvSpPr>
          <p:spPr>
            <a:xfrm>
              <a:off x="6695471" y="702016"/>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Standard</a:t>
              </a:r>
            </a:p>
          </p:txBody>
        </p:sp>
        <p:sp>
          <p:nvSpPr>
            <p:cNvPr id="292" name="Shape 292"/>
            <p:cNvSpPr/>
            <p:nvPr/>
          </p:nvSpPr>
          <p:spPr>
            <a:xfrm>
              <a:off x="7275290" y="1597896"/>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293" name="Shape 293"/>
            <p:cNvSpPr txBox="1"/>
            <p:nvPr/>
          </p:nvSpPr>
          <p:spPr>
            <a:xfrm>
              <a:off x="7535202" y="1857808"/>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ISO</a:t>
              </a:r>
            </a:p>
          </p:txBody>
        </p:sp>
        <p:sp>
          <p:nvSpPr>
            <p:cNvPr id="294" name="Shape 294"/>
            <p:cNvSpPr/>
            <p:nvPr/>
          </p:nvSpPr>
          <p:spPr>
            <a:xfrm>
              <a:off x="7275290" y="3026533"/>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295" name="Shape 295"/>
            <p:cNvSpPr txBox="1"/>
            <p:nvPr/>
          </p:nvSpPr>
          <p:spPr>
            <a:xfrm>
              <a:off x="7535202" y="3286444"/>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Gap Analysis</a:t>
              </a:r>
            </a:p>
          </p:txBody>
        </p:sp>
        <p:sp>
          <p:nvSpPr>
            <p:cNvPr id="296" name="Shape 296"/>
            <p:cNvSpPr/>
            <p:nvPr/>
          </p:nvSpPr>
          <p:spPr>
            <a:xfrm>
              <a:off x="6435560" y="4182323"/>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297" name="Shape 297"/>
            <p:cNvSpPr txBox="1"/>
            <p:nvPr/>
          </p:nvSpPr>
          <p:spPr>
            <a:xfrm>
              <a:off x="6695471" y="4442235"/>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Strategic planning</a:t>
              </a:r>
            </a:p>
          </p:txBody>
        </p:sp>
        <p:sp>
          <p:nvSpPr>
            <p:cNvPr id="298" name="Shape 298"/>
            <p:cNvSpPr/>
            <p:nvPr/>
          </p:nvSpPr>
          <p:spPr>
            <a:xfrm>
              <a:off x="5076846" y="4623796"/>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299" name="Shape 299"/>
            <p:cNvSpPr txBox="1"/>
            <p:nvPr/>
          </p:nvSpPr>
          <p:spPr>
            <a:xfrm>
              <a:off x="5336757" y="4883707"/>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Standard Operating Procedures (SOPs)</a:t>
              </a:r>
            </a:p>
          </p:txBody>
        </p:sp>
        <p:sp>
          <p:nvSpPr>
            <p:cNvPr id="300" name="Shape 300"/>
            <p:cNvSpPr/>
            <p:nvPr/>
          </p:nvSpPr>
          <p:spPr>
            <a:xfrm>
              <a:off x="3718132" y="4182323"/>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301" name="Shape 301"/>
            <p:cNvSpPr txBox="1"/>
            <p:nvPr/>
          </p:nvSpPr>
          <p:spPr>
            <a:xfrm>
              <a:off x="3978042" y="4442235"/>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Job discerption</a:t>
              </a:r>
            </a:p>
          </p:txBody>
        </p:sp>
        <p:sp>
          <p:nvSpPr>
            <p:cNvPr id="302" name="Shape 302"/>
            <p:cNvSpPr/>
            <p:nvPr/>
          </p:nvSpPr>
          <p:spPr>
            <a:xfrm>
              <a:off x="2878400" y="3026533"/>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303" name="Shape 303"/>
            <p:cNvSpPr txBox="1"/>
            <p:nvPr/>
          </p:nvSpPr>
          <p:spPr>
            <a:xfrm>
              <a:off x="3138311" y="3286444"/>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Risk Management</a:t>
              </a:r>
            </a:p>
          </p:txBody>
        </p:sp>
        <p:sp>
          <p:nvSpPr>
            <p:cNvPr id="304" name="Shape 304"/>
            <p:cNvSpPr/>
            <p:nvPr/>
          </p:nvSpPr>
          <p:spPr>
            <a:xfrm>
              <a:off x="2878400" y="1597896"/>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305" name="Shape 305"/>
            <p:cNvSpPr txBox="1"/>
            <p:nvPr/>
          </p:nvSpPr>
          <p:spPr>
            <a:xfrm>
              <a:off x="3138311" y="1857808"/>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Best practices in academic organization</a:t>
              </a:r>
            </a:p>
          </p:txBody>
        </p:sp>
        <p:sp>
          <p:nvSpPr>
            <p:cNvPr id="306" name="Shape 306"/>
            <p:cNvSpPr/>
            <p:nvPr/>
          </p:nvSpPr>
          <p:spPr>
            <a:xfrm>
              <a:off x="3718132" y="442106"/>
              <a:ext cx="1774781" cy="1774781"/>
            </a:xfrm>
            <a:prstGeom prst="ellipse">
              <a:avLst/>
            </a:prstGeom>
            <a:solidFill>
              <a:srgbClr val="A52F0D">
                <a:alpha val="49803"/>
              </a:srgbClr>
            </a:solidFill>
            <a:ln>
              <a:noFill/>
            </a:ln>
          </p:spPr>
          <p:txBody>
            <a:bodyPr anchorCtr="0" anchor="ctr" bIns="91425" lIns="91425" rIns="91425" tIns="91425">
              <a:noAutofit/>
            </a:bodyPr>
            <a:lstStyle/>
            <a:p>
              <a:pPr lvl="0">
                <a:spcBef>
                  <a:spcPts val="0"/>
                </a:spcBef>
                <a:buNone/>
              </a:pPr>
              <a:r>
                <a:t/>
              </a:r>
              <a:endParaRPr/>
            </a:p>
          </p:txBody>
        </p:sp>
        <p:sp>
          <p:nvSpPr>
            <p:cNvPr id="307" name="Shape 307"/>
            <p:cNvSpPr txBox="1"/>
            <p:nvPr/>
          </p:nvSpPr>
          <p:spPr>
            <a:xfrm>
              <a:off x="3978042" y="702016"/>
              <a:ext cx="1254959" cy="1254959"/>
            </a:xfrm>
            <a:prstGeom prst="rect">
              <a:avLst/>
            </a:prstGeom>
            <a:noFill/>
            <a:ln>
              <a:noFill/>
            </a:ln>
          </p:spPr>
          <p:txBody>
            <a:bodyPr anchorCtr="0" anchor="ctr" bIns="17775" lIns="17775" rIns="17775" tIns="177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dk1"/>
                  </a:solidFill>
                  <a:latin typeface="Questrial"/>
                  <a:ea typeface="Questrial"/>
                  <a:cs typeface="Questrial"/>
                  <a:sym typeface="Questrial"/>
                </a:rPr>
                <a:t>Other related publications</a:t>
              </a:r>
            </a:p>
          </p:txBody>
        </p:sp>
      </p:gr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1" name="Shape 311"/>
        <p:cNvGrpSpPr/>
        <p:nvPr/>
      </p:nvGrpSpPr>
      <p:grpSpPr>
        <a:xfrm>
          <a:off x="0" y="0"/>
          <a:ext cx="0" cy="0"/>
          <a:chOff x="0" y="0"/>
          <a:chExt cx="0" cy="0"/>
        </a:xfrm>
      </p:grpSpPr>
      <p:sp>
        <p:nvSpPr>
          <p:cNvPr id="312" name="Shape 312"/>
          <p:cNvSpPr txBox="1"/>
          <p:nvPr>
            <p:ph idx="1" type="body"/>
          </p:nvPr>
        </p:nvSpPr>
        <p:spPr>
          <a:xfrm>
            <a:off x="2103119" y="2147247"/>
            <a:ext cx="8915400" cy="4130722"/>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rPr b="1" i="0" lang="en-US" sz="1800" u="none" cap="none" strike="noStrike">
                <a:solidFill>
                  <a:srgbClr val="3F3F3F"/>
                </a:solidFill>
                <a:latin typeface="Questrial"/>
                <a:ea typeface="Questrial"/>
                <a:cs typeface="Questrial"/>
                <a:sym typeface="Questrial"/>
              </a:rPr>
              <a:t>1. Approval</a:t>
            </a: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0" lvl="0" marL="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rPr b="1" i="0" lang="en-US" sz="1800" u="none" cap="none" strike="noStrike">
                <a:solidFill>
                  <a:srgbClr val="3F3F3F"/>
                </a:solidFill>
                <a:latin typeface="Questrial"/>
                <a:ea typeface="Questrial"/>
                <a:cs typeface="Questrial"/>
                <a:sym typeface="Questrial"/>
              </a:rPr>
              <a:t>2. Recommending suitable accreditation and determining the scope of work</a:t>
            </a:r>
          </a:p>
        </p:txBody>
      </p:sp>
      <p:sp>
        <p:nvSpPr>
          <p:cNvPr id="313" name="Shape 313"/>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pic>
        <p:nvPicPr>
          <p:cNvPr id="314" name="Shape 314"/>
          <p:cNvPicPr preferRelativeResize="0"/>
          <p:nvPr/>
        </p:nvPicPr>
        <p:blipFill rotWithShape="1">
          <a:blip r:embed="rId3">
            <a:alphaModFix/>
          </a:blip>
          <a:srcRect b="0" l="0" r="0" t="0"/>
          <a:stretch/>
        </p:blipFill>
        <p:spPr>
          <a:xfrm>
            <a:off x="3517669" y="2497550"/>
            <a:ext cx="1854927" cy="1464872"/>
          </a:xfrm>
          <a:prstGeom prst="rect">
            <a:avLst/>
          </a:prstGeom>
          <a:noFill/>
          <a:ln>
            <a:noFill/>
          </a:ln>
        </p:spPr>
      </p:pic>
      <p:pic>
        <p:nvPicPr>
          <p:cNvPr id="315" name="Shape 315"/>
          <p:cNvPicPr preferRelativeResize="0"/>
          <p:nvPr/>
        </p:nvPicPr>
        <p:blipFill rotWithShape="1">
          <a:blip r:embed="rId4">
            <a:alphaModFix/>
          </a:blip>
          <a:srcRect b="0" l="0" r="0" t="0"/>
          <a:stretch/>
        </p:blipFill>
        <p:spPr>
          <a:xfrm>
            <a:off x="3517669" y="4508350"/>
            <a:ext cx="2325963" cy="1584847"/>
          </a:xfrm>
          <a:prstGeom prst="rect">
            <a:avLst/>
          </a:prstGeom>
          <a:noFill/>
          <a:ln>
            <a:noFill/>
          </a:ln>
        </p:spPr>
      </p:pic>
      <p:sp>
        <p:nvSpPr>
          <p:cNvPr id="316" name="Shape 316"/>
          <p:cNvSpPr txBox="1"/>
          <p:nvPr>
            <p:ph type="title"/>
          </p:nvPr>
        </p:nvSpPr>
        <p:spPr>
          <a:xfrm>
            <a:off x="2592925" y="624110"/>
            <a:ext cx="8911686" cy="1280889"/>
          </a:xfrm>
          <a:prstGeom prst="rect">
            <a:avLst/>
          </a:prstGeom>
          <a:noFill/>
          <a:ln>
            <a:noFill/>
          </a:ln>
        </p:spPr>
        <p:txBody>
          <a:bodyPr anchorCtr="0" anchor="t" bIns="45700" lIns="91425" rIns="91425" tIns="45700">
            <a:noAutofit/>
          </a:bodyPr>
          <a:lstStyle/>
          <a:p>
            <a:pPr indent="0" lvl="0" marL="0" marR="0" rtl="0" algn="l">
              <a:spcBef>
                <a:spcPts val="0"/>
              </a:spcBef>
              <a:buClr>
                <a:srgbClr val="262626"/>
              </a:buClr>
              <a:buSzPct val="25000"/>
              <a:buFont typeface="Questrial"/>
              <a:buNone/>
            </a:pPr>
            <a:r>
              <a:t/>
            </a:r>
            <a:endParaRPr b="0" i="0" sz="3600" u="none" cap="none" strike="noStrike">
              <a:solidFill>
                <a:srgbClr val="262626"/>
              </a:solidFill>
              <a:latin typeface="Questrial"/>
              <a:ea typeface="Questrial"/>
              <a:cs typeface="Questrial"/>
              <a:sym typeface="Questrial"/>
            </a:endParaRPr>
          </a:p>
        </p:txBody>
      </p:sp>
      <p:sp>
        <p:nvSpPr>
          <p:cNvPr id="317" name="Shape 317"/>
          <p:cNvSpPr txBox="1"/>
          <p:nvPr/>
        </p:nvSpPr>
        <p:spPr>
          <a:xfrm>
            <a:off x="2169992" y="573212"/>
            <a:ext cx="9334618" cy="1356360"/>
          </a:xfrm>
          <a:prstGeom prst="rect">
            <a:avLst/>
          </a:prstGeom>
          <a:gradFill>
            <a:gsLst>
              <a:gs pos="0">
                <a:srgbClr val="651702"/>
              </a:gs>
              <a:gs pos="50000">
                <a:srgbClr val="932203"/>
              </a:gs>
              <a:gs pos="100000">
                <a:srgbClr val="B02904"/>
              </a:gs>
            </a:gsLst>
            <a:lin ang="5400000" scaled="0"/>
          </a:gradFill>
          <a:ln>
            <a:noFill/>
          </a:ln>
        </p:spPr>
        <p:txBody>
          <a:bodyPr anchorCtr="0" anchor="ctr" bIns="45700" lIns="91425" rIns="91425" tIns="45700">
            <a:noAutofit/>
          </a:bodyPr>
          <a:lstStyle/>
          <a:p>
            <a:pPr indent="0" lvl="0" marL="0" marR="0" rtl="0" algn="l">
              <a:lnSpc>
                <a:spcPct val="90000"/>
              </a:lnSpc>
              <a:spcBef>
                <a:spcPts val="0"/>
              </a:spcBef>
              <a:buClr>
                <a:schemeClr val="lt1"/>
              </a:buClr>
              <a:buSzPct val="25000"/>
              <a:buFont typeface="Times New Roman"/>
              <a:buNone/>
            </a:pPr>
            <a:r>
              <a:rPr b="1" i="0" lang="en-US" sz="4800" u="none" cap="none" strike="noStrike">
                <a:solidFill>
                  <a:schemeClr val="lt1"/>
                </a:solidFill>
                <a:latin typeface="Times New Roman"/>
                <a:ea typeface="Times New Roman"/>
                <a:cs typeface="Times New Roman"/>
                <a:sym typeface="Times New Roman"/>
              </a:rPr>
              <a:t>  Methodology</a:t>
            </a: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1" name="Shape 321"/>
        <p:cNvGrpSpPr/>
        <p:nvPr/>
      </p:nvGrpSpPr>
      <p:grpSpPr>
        <a:xfrm>
          <a:off x="0" y="0"/>
          <a:ext cx="0" cy="0"/>
          <a:chOff x="0" y="0"/>
          <a:chExt cx="0" cy="0"/>
        </a:xfrm>
      </p:grpSpPr>
      <p:sp>
        <p:nvSpPr>
          <p:cNvPr id="322" name="Shape 322"/>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323" name="Shape 323"/>
          <p:cNvSpPr txBox="1"/>
          <p:nvPr>
            <p:ph idx="4294967295" type="body"/>
          </p:nvPr>
        </p:nvSpPr>
        <p:spPr>
          <a:xfrm>
            <a:off x="1697038" y="719137"/>
            <a:ext cx="10494961" cy="5505450"/>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rPr b="1" i="0" lang="en-US" sz="1800" u="none" cap="none" strike="noStrike">
                <a:solidFill>
                  <a:srgbClr val="3F3F3F"/>
                </a:solidFill>
                <a:latin typeface="Questrial"/>
                <a:ea typeface="Questrial"/>
                <a:cs typeface="Questrial"/>
                <a:sym typeface="Questrial"/>
              </a:rPr>
              <a:t>3. Studying ISO 9001:2015 standard and IWA2 guidelines.</a:t>
            </a:r>
          </a:p>
          <a:p>
            <a:pPr indent="-7619" lvl="0" marL="4572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rPr b="1" i="0" lang="en-US" sz="1800" u="none" cap="none" strike="noStrike">
                <a:solidFill>
                  <a:srgbClr val="3F3F3F"/>
                </a:solidFill>
                <a:latin typeface="Questrial"/>
                <a:ea typeface="Questrial"/>
                <a:cs typeface="Questrial"/>
                <a:sym typeface="Questrial"/>
              </a:rPr>
              <a:t>4. Kick-off meeting</a:t>
            </a:r>
          </a:p>
          <a:p>
            <a:pPr indent="-342900" lvl="0" marL="342900" marR="0" rtl="0" algn="l">
              <a:spcBef>
                <a:spcPts val="1000"/>
              </a:spcBef>
              <a:spcAft>
                <a:spcPts val="0"/>
              </a:spcAft>
              <a:buClr>
                <a:schemeClr val="accent1"/>
              </a:buClr>
              <a:buSzPct val="100000"/>
              <a:buFont typeface="Noto Sans Symbols"/>
              <a:buNone/>
            </a:pPr>
            <a:r>
              <a:t/>
            </a:r>
            <a:endParaRPr b="0"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0" i="0" sz="1800" u="none" cap="none" strike="noStrike">
              <a:solidFill>
                <a:srgbClr val="3F3F3F"/>
              </a:solidFill>
              <a:latin typeface="Questrial"/>
              <a:ea typeface="Questrial"/>
              <a:cs typeface="Questrial"/>
              <a:sym typeface="Questrial"/>
            </a:endParaRPr>
          </a:p>
        </p:txBody>
      </p:sp>
      <p:pic>
        <p:nvPicPr>
          <p:cNvPr id="324" name="Shape 324"/>
          <p:cNvPicPr preferRelativeResize="0"/>
          <p:nvPr/>
        </p:nvPicPr>
        <p:blipFill rotWithShape="1">
          <a:blip r:embed="rId3">
            <a:alphaModFix/>
          </a:blip>
          <a:srcRect b="0" l="0" r="0" t="0"/>
          <a:stretch/>
        </p:blipFill>
        <p:spPr>
          <a:xfrm>
            <a:off x="3226772" y="4026089"/>
            <a:ext cx="3924656" cy="2407743"/>
          </a:xfrm>
          <a:prstGeom prst="rect">
            <a:avLst/>
          </a:prstGeom>
          <a:noFill/>
          <a:ln>
            <a:noFill/>
          </a:ln>
        </p:spPr>
      </p:pic>
      <p:pic>
        <p:nvPicPr>
          <p:cNvPr id="325" name="Shape 325"/>
          <p:cNvPicPr preferRelativeResize="0"/>
          <p:nvPr/>
        </p:nvPicPr>
        <p:blipFill rotWithShape="1">
          <a:blip r:embed="rId4">
            <a:alphaModFix/>
          </a:blip>
          <a:srcRect b="0" l="0" r="0" t="0"/>
          <a:stretch/>
        </p:blipFill>
        <p:spPr>
          <a:xfrm>
            <a:off x="3226772" y="1152907"/>
            <a:ext cx="3924656" cy="2259032"/>
          </a:xfrm>
          <a:prstGeom prst="rect">
            <a:avLst/>
          </a:prstGeom>
          <a:noFill/>
          <a:ln>
            <a:noFill/>
          </a:ln>
        </p:spPr>
      </p:pic>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9" name="Shape 329"/>
        <p:cNvGrpSpPr/>
        <p:nvPr/>
      </p:nvGrpSpPr>
      <p:grpSpPr>
        <a:xfrm>
          <a:off x="0" y="0"/>
          <a:ext cx="0" cy="0"/>
          <a:chOff x="0" y="0"/>
          <a:chExt cx="0" cy="0"/>
        </a:xfrm>
      </p:grpSpPr>
      <p:sp>
        <p:nvSpPr>
          <p:cNvPr id="330" name="Shape 330"/>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331" name="Shape 331"/>
          <p:cNvSpPr txBox="1"/>
          <p:nvPr>
            <p:ph idx="4294967295" type="body"/>
          </p:nvPr>
        </p:nvSpPr>
        <p:spPr>
          <a:xfrm>
            <a:off x="1697038" y="719137"/>
            <a:ext cx="10494961" cy="5505450"/>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rPr b="1" i="0" lang="en-US" sz="1800" u="none" cap="none" strike="noStrike">
                <a:solidFill>
                  <a:srgbClr val="3F3F3F"/>
                </a:solidFill>
                <a:latin typeface="Questrial"/>
                <a:ea typeface="Questrial"/>
                <a:cs typeface="Questrial"/>
                <a:sym typeface="Questrial"/>
              </a:rPr>
              <a:t>5. Analyzing the gap between the faculty current situation and ISO requirements</a:t>
            </a: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0" i="0" sz="1800" u="none" cap="none" strike="noStrike">
              <a:solidFill>
                <a:srgbClr val="3F3F3F"/>
              </a:solidFill>
              <a:latin typeface="Questrial"/>
              <a:ea typeface="Questrial"/>
              <a:cs typeface="Questrial"/>
              <a:sym typeface="Questrial"/>
            </a:endParaRPr>
          </a:p>
        </p:txBody>
      </p:sp>
      <p:pic>
        <p:nvPicPr>
          <p:cNvPr id="332" name="Shape 332"/>
          <p:cNvPicPr preferRelativeResize="0"/>
          <p:nvPr/>
        </p:nvPicPr>
        <p:blipFill rotWithShape="1">
          <a:blip r:embed="rId3">
            <a:alphaModFix/>
          </a:blip>
          <a:srcRect b="0" l="0" r="0" t="0"/>
          <a:stretch/>
        </p:blipFill>
        <p:spPr>
          <a:xfrm>
            <a:off x="3194001" y="1276776"/>
            <a:ext cx="2770069" cy="2115722"/>
          </a:xfrm>
          <a:prstGeom prst="rect">
            <a:avLst/>
          </a:prstGeom>
          <a:noFill/>
          <a:ln>
            <a:noFill/>
          </a:ln>
        </p:spPr>
      </p:pic>
      <p:sp>
        <p:nvSpPr>
          <p:cNvPr id="333" name="Shape 333"/>
          <p:cNvSpPr/>
          <p:nvPr/>
        </p:nvSpPr>
        <p:spPr>
          <a:xfrm>
            <a:off x="1854198" y="3613530"/>
            <a:ext cx="3763850" cy="2062103"/>
          </a:xfrm>
          <a:prstGeom prst="rect">
            <a:avLst/>
          </a:prstGeom>
          <a:noFill/>
          <a:ln>
            <a:noFill/>
          </a:ln>
        </p:spPr>
        <p:txBody>
          <a:bodyPr anchorCtr="0" anchor="t" bIns="45700" lIns="91425" rIns="91425" tIns="45700">
            <a:noAutofit/>
          </a:bodyPr>
          <a:lstStyle/>
          <a:p>
            <a:pPr indent="-7619" lvl="0" marL="45720" marR="0" rtl="0" algn="l">
              <a:spcBef>
                <a:spcPts val="0"/>
              </a:spcBef>
              <a:buClr>
                <a:schemeClr val="dk1"/>
              </a:buClr>
              <a:buSzPct val="25000"/>
              <a:buFont typeface="Questrial"/>
              <a:buNone/>
            </a:pPr>
            <a:r>
              <a:rPr b="1" i="0" lang="en-US" sz="2000" u="none" cap="none" strike="noStrike">
                <a:solidFill>
                  <a:schemeClr val="dk1"/>
                </a:solidFill>
                <a:latin typeface="Questrial"/>
                <a:ea typeface="Questrial"/>
                <a:cs typeface="Questrial"/>
                <a:sym typeface="Questrial"/>
              </a:rPr>
              <a:t>6. Defining the faculty profile</a:t>
            </a:r>
          </a:p>
          <a:p>
            <a:pPr indent="-7619" lvl="0" marL="45720" marR="0" rtl="0" algn="l">
              <a:spcBef>
                <a:spcPts val="0"/>
              </a:spcBef>
              <a:buClr>
                <a:schemeClr val="dk1"/>
              </a:buClr>
              <a:buFont typeface="Questrial"/>
              <a:buNone/>
            </a:pPr>
            <a:r>
              <a:t/>
            </a:r>
            <a:endParaRPr b="1" i="0" sz="1800" u="none" cap="none" strike="noStrike">
              <a:solidFill>
                <a:schemeClr val="dk1"/>
              </a:solidFill>
              <a:latin typeface="Questrial"/>
              <a:ea typeface="Questrial"/>
              <a:cs typeface="Questrial"/>
              <a:sym typeface="Questrial"/>
            </a:endParaRPr>
          </a:p>
          <a:p>
            <a:pPr indent="-293370" lvl="0" marL="331470" marR="0" rtl="0" algn="l">
              <a:spcBef>
                <a:spcPts val="0"/>
              </a:spcBef>
              <a:buClr>
                <a:schemeClr val="dk1"/>
              </a:buClr>
              <a:buSzPct val="100000"/>
              <a:buFont typeface="Arial"/>
              <a:buChar char="•"/>
            </a:pPr>
            <a:r>
              <a:rPr b="1" i="0" lang="en-US" sz="1800" u="none" cap="none" strike="noStrike">
                <a:solidFill>
                  <a:schemeClr val="dk1"/>
                </a:solidFill>
                <a:latin typeface="Questrial"/>
                <a:ea typeface="Questrial"/>
                <a:cs typeface="Questrial"/>
                <a:sym typeface="Questrial"/>
              </a:rPr>
              <a:t>Vision</a:t>
            </a:r>
          </a:p>
          <a:p>
            <a:pPr indent="-293370" lvl="0" marL="331470" marR="0" rtl="0" algn="l">
              <a:spcBef>
                <a:spcPts val="0"/>
              </a:spcBef>
              <a:buClr>
                <a:schemeClr val="dk1"/>
              </a:buClr>
              <a:buSzPct val="100000"/>
              <a:buFont typeface="Arial"/>
              <a:buChar char="•"/>
            </a:pPr>
            <a:r>
              <a:rPr b="1" i="0" lang="en-US" sz="1800" u="none" cap="none" strike="noStrike">
                <a:solidFill>
                  <a:schemeClr val="dk1"/>
                </a:solidFill>
                <a:latin typeface="Questrial"/>
                <a:ea typeface="Questrial"/>
                <a:cs typeface="Questrial"/>
                <a:sym typeface="Questrial"/>
              </a:rPr>
              <a:t>Mission</a:t>
            </a:r>
          </a:p>
          <a:p>
            <a:pPr indent="-293370" lvl="0" marL="331470" marR="0" rtl="0" algn="l">
              <a:spcBef>
                <a:spcPts val="0"/>
              </a:spcBef>
              <a:buClr>
                <a:schemeClr val="dk1"/>
              </a:buClr>
              <a:buSzPct val="100000"/>
              <a:buFont typeface="Arial"/>
              <a:buChar char="•"/>
            </a:pPr>
            <a:r>
              <a:rPr b="1" i="0" lang="en-US" sz="1800" u="none" cap="none" strike="noStrike">
                <a:solidFill>
                  <a:schemeClr val="dk1"/>
                </a:solidFill>
                <a:latin typeface="Questrial"/>
                <a:ea typeface="Questrial"/>
                <a:cs typeface="Questrial"/>
                <a:sym typeface="Questrial"/>
              </a:rPr>
              <a:t>Values</a:t>
            </a:r>
          </a:p>
          <a:p>
            <a:pPr indent="-293370" lvl="0" marL="331470" marR="0" rtl="0" algn="l">
              <a:spcBef>
                <a:spcPts val="0"/>
              </a:spcBef>
              <a:buClr>
                <a:schemeClr val="dk1"/>
              </a:buClr>
              <a:buSzPct val="100000"/>
              <a:buFont typeface="Arial"/>
              <a:buChar char="•"/>
            </a:pPr>
            <a:r>
              <a:rPr b="1" i="0" lang="en-US" sz="1800" u="none" cap="none" strike="noStrike">
                <a:solidFill>
                  <a:schemeClr val="dk1"/>
                </a:solidFill>
                <a:latin typeface="Questrial"/>
                <a:ea typeface="Questrial"/>
                <a:cs typeface="Questrial"/>
                <a:sym typeface="Questrial"/>
              </a:rPr>
              <a:t>Quality Objectives</a:t>
            </a:r>
          </a:p>
          <a:p>
            <a:pPr indent="-293370" lvl="0" marL="331470" marR="0" rtl="0" algn="l">
              <a:spcBef>
                <a:spcPts val="0"/>
              </a:spcBef>
              <a:buClr>
                <a:schemeClr val="dk1"/>
              </a:buClr>
              <a:buSzPct val="100000"/>
              <a:buFont typeface="Arial"/>
              <a:buChar char="•"/>
            </a:pPr>
            <a:r>
              <a:rPr b="1" i="0" lang="en-US" sz="1800" u="none" cap="none" strike="noStrike">
                <a:solidFill>
                  <a:schemeClr val="dk1"/>
                </a:solidFill>
                <a:latin typeface="Questrial"/>
                <a:ea typeface="Questrial"/>
                <a:cs typeface="Questrial"/>
                <a:sym typeface="Questrial"/>
              </a:rPr>
              <a:t>Quality Policy </a:t>
            </a:r>
          </a:p>
        </p:txBody>
      </p:sp>
      <p:pic>
        <p:nvPicPr>
          <p:cNvPr id="334" name="Shape 334"/>
          <p:cNvPicPr preferRelativeResize="0"/>
          <p:nvPr/>
        </p:nvPicPr>
        <p:blipFill rotWithShape="1">
          <a:blip r:embed="rId4">
            <a:alphaModFix/>
          </a:blip>
          <a:srcRect b="0" l="0" r="0" t="0"/>
          <a:stretch/>
        </p:blipFill>
        <p:spPr>
          <a:xfrm>
            <a:off x="6746567" y="3856419"/>
            <a:ext cx="2531805" cy="2121091"/>
          </a:xfrm>
          <a:prstGeom prst="rect">
            <a:avLst/>
          </a:prstGeom>
          <a:noFill/>
          <a:ln>
            <a:noFill/>
          </a:ln>
        </p:spPr>
      </p:pic>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8" name="Shape 338"/>
        <p:cNvGrpSpPr/>
        <p:nvPr/>
      </p:nvGrpSpPr>
      <p:grpSpPr>
        <a:xfrm>
          <a:off x="0" y="0"/>
          <a:ext cx="0" cy="0"/>
          <a:chOff x="0" y="0"/>
          <a:chExt cx="0" cy="0"/>
        </a:xfrm>
      </p:grpSpPr>
      <p:sp>
        <p:nvSpPr>
          <p:cNvPr id="339" name="Shape 339"/>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340" name="Shape 340"/>
          <p:cNvSpPr txBox="1"/>
          <p:nvPr/>
        </p:nvSpPr>
        <p:spPr>
          <a:xfrm>
            <a:off x="1697038" y="719137"/>
            <a:ext cx="10494961" cy="5505450"/>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rPr b="1" i="0" lang="en-US" sz="1800" u="none" cap="none" strike="noStrike">
                <a:solidFill>
                  <a:srgbClr val="3F3F3F"/>
                </a:solidFill>
                <a:latin typeface="Questrial"/>
                <a:ea typeface="Questrial"/>
                <a:cs typeface="Questrial"/>
                <a:sym typeface="Questrial"/>
              </a:rPr>
              <a:t>7. Developing SWOT analysis </a:t>
            </a:r>
          </a:p>
          <a:p>
            <a:pPr indent="-342900" lvl="0" marL="34290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rPr b="1" i="0" lang="en-US" sz="1800" u="none" cap="none" strike="noStrike">
                <a:solidFill>
                  <a:srgbClr val="3F3F3F"/>
                </a:solidFill>
                <a:latin typeface="Questrial"/>
                <a:ea typeface="Questrial"/>
                <a:cs typeface="Questrial"/>
                <a:sym typeface="Questrial"/>
              </a:rPr>
              <a:t>8. Determining interested parties, internal and external issues</a:t>
            </a:r>
          </a:p>
          <a:p>
            <a:pPr indent="-7619" lvl="0" marL="4572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Font typeface="Noto Sans Symbols"/>
              <a:buNone/>
            </a:pPr>
            <a:r>
              <a:t/>
            </a:r>
            <a:endParaRPr b="1" i="0" sz="1800" u="none" cap="none" strike="noStrike">
              <a:solidFill>
                <a:srgbClr val="3F3F3F"/>
              </a:solidFill>
              <a:latin typeface="Questrial"/>
              <a:ea typeface="Questrial"/>
              <a:cs typeface="Questrial"/>
              <a:sym typeface="Questrial"/>
            </a:endParaRPr>
          </a:p>
          <a:p>
            <a:pPr indent="-7619" lvl="0" marL="45720" marR="0" rtl="0" algn="l">
              <a:spcBef>
                <a:spcPts val="1000"/>
              </a:spcBef>
              <a:spcAft>
                <a:spcPts val="0"/>
              </a:spcAft>
              <a:buClr>
                <a:schemeClr val="accent1"/>
              </a:buClr>
              <a:buFont typeface="Noto Sans Symbols"/>
              <a:buNone/>
            </a:pPr>
            <a:r>
              <a:t/>
            </a:r>
            <a:endParaRPr b="0"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Font typeface="Noto Sans Symbols"/>
              <a:buNone/>
            </a:pPr>
            <a:r>
              <a:t/>
            </a:r>
            <a:endParaRPr b="0" i="0" sz="1800" u="none" cap="none" strike="noStrike">
              <a:solidFill>
                <a:srgbClr val="3F3F3F"/>
              </a:solidFill>
              <a:latin typeface="Questrial"/>
              <a:ea typeface="Questrial"/>
              <a:cs typeface="Questrial"/>
              <a:sym typeface="Questrial"/>
            </a:endParaRPr>
          </a:p>
        </p:txBody>
      </p:sp>
      <p:pic>
        <p:nvPicPr>
          <p:cNvPr id="341" name="Shape 341"/>
          <p:cNvPicPr preferRelativeResize="0"/>
          <p:nvPr/>
        </p:nvPicPr>
        <p:blipFill rotWithShape="1">
          <a:blip r:embed="rId3">
            <a:alphaModFix/>
          </a:blip>
          <a:srcRect b="0" l="0" r="0" t="0"/>
          <a:stretch/>
        </p:blipFill>
        <p:spPr>
          <a:xfrm>
            <a:off x="2611438" y="1152907"/>
            <a:ext cx="6068537" cy="1860709"/>
          </a:xfrm>
          <a:prstGeom prst="rect">
            <a:avLst/>
          </a:prstGeom>
          <a:noFill/>
          <a:ln>
            <a:noFill/>
          </a:ln>
        </p:spPr>
      </p:pic>
      <p:pic>
        <p:nvPicPr>
          <p:cNvPr id="342" name="Shape 342"/>
          <p:cNvPicPr preferRelativeResize="0"/>
          <p:nvPr/>
        </p:nvPicPr>
        <p:blipFill rotWithShape="1">
          <a:blip r:embed="rId4">
            <a:alphaModFix/>
          </a:blip>
          <a:srcRect b="0" l="0" r="0" t="0"/>
          <a:stretch/>
        </p:blipFill>
        <p:spPr>
          <a:xfrm>
            <a:off x="2550023" y="3891630"/>
            <a:ext cx="6191368" cy="2222567"/>
          </a:xfrm>
          <a:prstGeom prst="rect">
            <a:avLst/>
          </a:prstGeom>
          <a:noFill/>
          <a:ln>
            <a:noFill/>
          </a:ln>
        </p:spPr>
      </p:pic>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6" name="Shape 346"/>
        <p:cNvGrpSpPr/>
        <p:nvPr/>
      </p:nvGrpSpPr>
      <p:grpSpPr>
        <a:xfrm>
          <a:off x="0" y="0"/>
          <a:ext cx="0" cy="0"/>
          <a:chOff x="0" y="0"/>
          <a:chExt cx="0" cy="0"/>
        </a:xfrm>
      </p:grpSpPr>
      <p:sp>
        <p:nvSpPr>
          <p:cNvPr id="347" name="Shape 347"/>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348" name="Shape 348"/>
          <p:cNvSpPr txBox="1"/>
          <p:nvPr>
            <p:ph idx="4294967295" type="body"/>
          </p:nvPr>
        </p:nvSpPr>
        <p:spPr>
          <a:xfrm>
            <a:off x="1697038" y="719137"/>
            <a:ext cx="10494961" cy="5505450"/>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rPr b="1" i="0" lang="en-US" sz="1800" u="none" cap="none" strike="noStrike">
                <a:solidFill>
                  <a:srgbClr val="3F3F3F"/>
                </a:solidFill>
                <a:latin typeface="Questrial"/>
                <a:ea typeface="Questrial"/>
                <a:cs typeface="Questrial"/>
                <a:sym typeface="Questrial"/>
              </a:rPr>
              <a:t>9. Developing Job Description</a:t>
            </a: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0" lvl="0" marL="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0" i="0" sz="1800" u="none" cap="none" strike="noStrike">
              <a:solidFill>
                <a:srgbClr val="3F3F3F"/>
              </a:solidFill>
              <a:latin typeface="Questrial"/>
              <a:ea typeface="Questrial"/>
              <a:cs typeface="Questrial"/>
              <a:sym typeface="Questrial"/>
            </a:endParaRPr>
          </a:p>
        </p:txBody>
      </p:sp>
      <p:grpSp>
        <p:nvGrpSpPr>
          <p:cNvPr id="349" name="Shape 349"/>
          <p:cNvGrpSpPr/>
          <p:nvPr/>
        </p:nvGrpSpPr>
        <p:grpSpPr>
          <a:xfrm>
            <a:off x="4135078" y="45233"/>
            <a:ext cx="6551969" cy="6797030"/>
            <a:chOff x="580718" y="-293980"/>
            <a:chExt cx="6551969" cy="6797030"/>
          </a:xfrm>
        </p:grpSpPr>
        <p:sp>
          <p:nvSpPr>
            <p:cNvPr id="350" name="Shape 350"/>
            <p:cNvSpPr/>
            <p:nvPr/>
          </p:nvSpPr>
          <p:spPr>
            <a:xfrm>
              <a:off x="3068736" y="2316568"/>
              <a:ext cx="1575931" cy="1575931"/>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51" name="Shape 351"/>
            <p:cNvSpPr txBox="1"/>
            <p:nvPr/>
          </p:nvSpPr>
          <p:spPr>
            <a:xfrm>
              <a:off x="3299526" y="2547358"/>
              <a:ext cx="1114351" cy="1114351"/>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Job Description</a:t>
              </a:r>
            </a:p>
          </p:txBody>
        </p:sp>
        <p:sp>
          <p:nvSpPr>
            <p:cNvPr id="352" name="Shape 352"/>
            <p:cNvSpPr/>
            <p:nvPr/>
          </p:nvSpPr>
          <p:spPr>
            <a:xfrm rot="-5400000">
              <a:off x="3446430" y="1892408"/>
              <a:ext cx="820544" cy="27773"/>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53" name="Shape 353"/>
            <p:cNvSpPr txBox="1"/>
            <p:nvPr/>
          </p:nvSpPr>
          <p:spPr>
            <a:xfrm rot="-5400000">
              <a:off x="3836189" y="1885781"/>
              <a:ext cx="41026" cy="41026"/>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54" name="Shape 354"/>
            <p:cNvSpPr/>
            <p:nvPr/>
          </p:nvSpPr>
          <p:spPr>
            <a:xfrm>
              <a:off x="2961700" y="-293980"/>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55" name="Shape 355"/>
            <p:cNvSpPr txBox="1"/>
            <p:nvPr/>
          </p:nvSpPr>
          <p:spPr>
            <a:xfrm>
              <a:off x="3223841" y="-31839"/>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job title</a:t>
              </a:r>
            </a:p>
          </p:txBody>
        </p:sp>
        <p:sp>
          <p:nvSpPr>
            <p:cNvPr id="356" name="Shape 356"/>
            <p:cNvSpPr/>
            <p:nvPr/>
          </p:nvSpPr>
          <p:spPr>
            <a:xfrm rot="-3240000">
              <a:off x="4150737" y="2121251"/>
              <a:ext cx="820544" cy="27772"/>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57" name="Shape 357"/>
            <p:cNvSpPr txBox="1"/>
            <p:nvPr/>
          </p:nvSpPr>
          <p:spPr>
            <a:xfrm rot="-3240000">
              <a:off x="4540496" y="2114625"/>
              <a:ext cx="41026" cy="41026"/>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58" name="Shape 358"/>
            <p:cNvSpPr/>
            <p:nvPr/>
          </p:nvSpPr>
          <p:spPr>
            <a:xfrm>
              <a:off x="4433228" y="184146"/>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59" name="Shape 359"/>
            <p:cNvSpPr txBox="1"/>
            <p:nvPr/>
          </p:nvSpPr>
          <p:spPr>
            <a:xfrm>
              <a:off x="4695369" y="446287"/>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place of work</a:t>
              </a:r>
            </a:p>
          </p:txBody>
        </p:sp>
        <p:sp>
          <p:nvSpPr>
            <p:cNvPr id="360" name="Shape 360"/>
            <p:cNvSpPr/>
            <p:nvPr/>
          </p:nvSpPr>
          <p:spPr>
            <a:xfrm rot="-1080000">
              <a:off x="4586023" y="2720371"/>
              <a:ext cx="820545" cy="27773"/>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61" name="Shape 361"/>
            <p:cNvSpPr txBox="1"/>
            <p:nvPr/>
          </p:nvSpPr>
          <p:spPr>
            <a:xfrm rot="-1080000">
              <a:off x="4975781" y="2713745"/>
              <a:ext cx="41027" cy="41027"/>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62" name="Shape 362"/>
            <p:cNvSpPr/>
            <p:nvPr/>
          </p:nvSpPr>
          <p:spPr>
            <a:xfrm>
              <a:off x="5342683" y="1435904"/>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63" name="Shape 363"/>
            <p:cNvSpPr txBox="1"/>
            <p:nvPr/>
          </p:nvSpPr>
          <p:spPr>
            <a:xfrm>
              <a:off x="5604823" y="1698043"/>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administrator</a:t>
              </a:r>
            </a:p>
          </p:txBody>
        </p:sp>
        <p:sp>
          <p:nvSpPr>
            <p:cNvPr id="364" name="Shape 364"/>
            <p:cNvSpPr/>
            <p:nvPr/>
          </p:nvSpPr>
          <p:spPr>
            <a:xfrm rot="1080000">
              <a:off x="4586022" y="3460924"/>
              <a:ext cx="820545" cy="27773"/>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65" name="Shape 365"/>
            <p:cNvSpPr txBox="1"/>
            <p:nvPr/>
          </p:nvSpPr>
          <p:spPr>
            <a:xfrm rot="1080000">
              <a:off x="4975781" y="3454297"/>
              <a:ext cx="41027" cy="41027"/>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66" name="Shape 366"/>
            <p:cNvSpPr/>
            <p:nvPr/>
          </p:nvSpPr>
          <p:spPr>
            <a:xfrm>
              <a:off x="5342683" y="2983160"/>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67" name="Shape 367"/>
            <p:cNvSpPr txBox="1"/>
            <p:nvPr/>
          </p:nvSpPr>
          <p:spPr>
            <a:xfrm>
              <a:off x="5604823" y="3245300"/>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subordinates</a:t>
              </a:r>
            </a:p>
          </p:txBody>
        </p:sp>
        <p:sp>
          <p:nvSpPr>
            <p:cNvPr id="368" name="Shape 368"/>
            <p:cNvSpPr/>
            <p:nvPr/>
          </p:nvSpPr>
          <p:spPr>
            <a:xfrm rot="3240000">
              <a:off x="4150737" y="4060042"/>
              <a:ext cx="820544" cy="27772"/>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69" name="Shape 369"/>
            <p:cNvSpPr txBox="1"/>
            <p:nvPr/>
          </p:nvSpPr>
          <p:spPr>
            <a:xfrm rot="3240000">
              <a:off x="4540495" y="4053415"/>
              <a:ext cx="41026" cy="41026"/>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70" name="Shape 370"/>
            <p:cNvSpPr/>
            <p:nvPr/>
          </p:nvSpPr>
          <p:spPr>
            <a:xfrm>
              <a:off x="4433228" y="4234917"/>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71" name="Shape 371"/>
            <p:cNvSpPr txBox="1"/>
            <p:nvPr/>
          </p:nvSpPr>
          <p:spPr>
            <a:xfrm>
              <a:off x="4695369" y="4497057"/>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salary</a:t>
              </a:r>
            </a:p>
          </p:txBody>
        </p:sp>
        <p:sp>
          <p:nvSpPr>
            <p:cNvPr id="372" name="Shape 372"/>
            <p:cNvSpPr/>
            <p:nvPr/>
          </p:nvSpPr>
          <p:spPr>
            <a:xfrm rot="5400000">
              <a:off x="3446430" y="4288885"/>
              <a:ext cx="820544" cy="27773"/>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73" name="Shape 373"/>
            <p:cNvSpPr txBox="1"/>
            <p:nvPr/>
          </p:nvSpPr>
          <p:spPr>
            <a:xfrm rot="5400000">
              <a:off x="3836189" y="4282258"/>
              <a:ext cx="41026" cy="41026"/>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74" name="Shape 374"/>
            <p:cNvSpPr/>
            <p:nvPr/>
          </p:nvSpPr>
          <p:spPr>
            <a:xfrm>
              <a:off x="2961700" y="4713046"/>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75" name="Shape 375"/>
            <p:cNvSpPr txBox="1"/>
            <p:nvPr/>
          </p:nvSpPr>
          <p:spPr>
            <a:xfrm>
              <a:off x="3223841" y="4975185"/>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job requirements</a:t>
              </a:r>
            </a:p>
          </p:txBody>
        </p:sp>
        <p:sp>
          <p:nvSpPr>
            <p:cNvPr id="376" name="Shape 376"/>
            <p:cNvSpPr/>
            <p:nvPr/>
          </p:nvSpPr>
          <p:spPr>
            <a:xfrm rot="7560000">
              <a:off x="2742123" y="4060042"/>
              <a:ext cx="820544" cy="27772"/>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77" name="Shape 377"/>
            <p:cNvSpPr txBox="1"/>
            <p:nvPr/>
          </p:nvSpPr>
          <p:spPr>
            <a:xfrm rot="-3240000">
              <a:off x="3131881" y="4053415"/>
              <a:ext cx="41026" cy="41026"/>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78" name="Shape 378"/>
            <p:cNvSpPr/>
            <p:nvPr/>
          </p:nvSpPr>
          <p:spPr>
            <a:xfrm>
              <a:off x="1490171" y="4234917"/>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79" name="Shape 379"/>
            <p:cNvSpPr txBox="1"/>
            <p:nvPr/>
          </p:nvSpPr>
          <p:spPr>
            <a:xfrm>
              <a:off x="1752311" y="4497057"/>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skills</a:t>
              </a:r>
            </a:p>
          </p:txBody>
        </p:sp>
        <p:sp>
          <p:nvSpPr>
            <p:cNvPr id="380" name="Shape 380"/>
            <p:cNvSpPr/>
            <p:nvPr/>
          </p:nvSpPr>
          <p:spPr>
            <a:xfrm rot="9720000">
              <a:off x="2306836" y="3460924"/>
              <a:ext cx="820545" cy="27773"/>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81" name="Shape 381"/>
            <p:cNvSpPr txBox="1"/>
            <p:nvPr/>
          </p:nvSpPr>
          <p:spPr>
            <a:xfrm rot="-1080000">
              <a:off x="2696596" y="3454296"/>
              <a:ext cx="41027" cy="41027"/>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82" name="Shape 382"/>
            <p:cNvSpPr/>
            <p:nvPr/>
          </p:nvSpPr>
          <p:spPr>
            <a:xfrm>
              <a:off x="580718" y="2983160"/>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83" name="Shape 383"/>
            <p:cNvSpPr txBox="1"/>
            <p:nvPr/>
          </p:nvSpPr>
          <p:spPr>
            <a:xfrm>
              <a:off x="842858" y="3245300"/>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experience</a:t>
              </a:r>
            </a:p>
          </p:txBody>
        </p:sp>
        <p:sp>
          <p:nvSpPr>
            <p:cNvPr id="384" name="Shape 384"/>
            <p:cNvSpPr/>
            <p:nvPr/>
          </p:nvSpPr>
          <p:spPr>
            <a:xfrm rot="-9720000">
              <a:off x="2306837" y="2720371"/>
              <a:ext cx="820545" cy="27773"/>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85" name="Shape 385"/>
            <p:cNvSpPr txBox="1"/>
            <p:nvPr/>
          </p:nvSpPr>
          <p:spPr>
            <a:xfrm rot="1080000">
              <a:off x="2696597" y="2713744"/>
              <a:ext cx="41027" cy="41027"/>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86" name="Shape 386"/>
            <p:cNvSpPr/>
            <p:nvPr/>
          </p:nvSpPr>
          <p:spPr>
            <a:xfrm>
              <a:off x="580718" y="1435904"/>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87" name="Shape 387"/>
            <p:cNvSpPr txBox="1"/>
            <p:nvPr/>
          </p:nvSpPr>
          <p:spPr>
            <a:xfrm>
              <a:off x="842858" y="1698043"/>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authorities</a:t>
              </a:r>
            </a:p>
          </p:txBody>
        </p:sp>
        <p:sp>
          <p:nvSpPr>
            <p:cNvPr id="388" name="Shape 388"/>
            <p:cNvSpPr/>
            <p:nvPr/>
          </p:nvSpPr>
          <p:spPr>
            <a:xfrm rot="-7560000">
              <a:off x="2742123" y="2121251"/>
              <a:ext cx="820544" cy="27772"/>
            </a:xfrm>
            <a:custGeom>
              <a:pathLst>
                <a:path extrusionOk="0" h="120000" w="120000">
                  <a:moveTo>
                    <a:pt x="0" y="59997"/>
                  </a:moveTo>
                  <a:lnTo>
                    <a:pt x="120000" y="59997"/>
                  </a:lnTo>
                </a:path>
              </a:pathLst>
            </a:cu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89" name="Shape 389"/>
            <p:cNvSpPr txBox="1"/>
            <p:nvPr/>
          </p:nvSpPr>
          <p:spPr>
            <a:xfrm rot="3240000">
              <a:off x="3131882" y="2114624"/>
              <a:ext cx="41026" cy="41026"/>
            </a:xfrm>
            <a:prstGeom prst="rect">
              <a:avLst/>
            </a:prstGeom>
            <a:noFill/>
            <a:ln>
              <a:noFill/>
            </a:ln>
          </p:spPr>
          <p:txBody>
            <a:bodyPr anchorCtr="0" anchor="ctr" bIns="0" lIns="12700" rIns="12700" tIns="0">
              <a:noAutofit/>
            </a:bodyPr>
            <a:lstStyle/>
            <a:p>
              <a:pPr indent="0" lvl="0" marL="0" marR="0" rtl="0" algn="ctr">
                <a:lnSpc>
                  <a:spcPct val="90000"/>
                </a:lnSpc>
                <a:spcBef>
                  <a:spcPts val="0"/>
                </a:spcBef>
                <a:spcAft>
                  <a:spcPts val="0"/>
                </a:spcAft>
                <a:buNone/>
              </a:pPr>
              <a:r>
                <a:t/>
              </a:r>
              <a:endParaRPr b="1" i="0" sz="1400" u="none" cap="none" strike="noStrike">
                <a:solidFill>
                  <a:schemeClr val="dk1"/>
                </a:solidFill>
                <a:latin typeface="Questrial"/>
                <a:ea typeface="Questrial"/>
                <a:cs typeface="Questrial"/>
                <a:sym typeface="Questrial"/>
              </a:endParaRPr>
            </a:p>
          </p:txBody>
        </p:sp>
        <p:sp>
          <p:nvSpPr>
            <p:cNvPr id="390" name="Shape 390"/>
            <p:cNvSpPr/>
            <p:nvPr/>
          </p:nvSpPr>
          <p:spPr>
            <a:xfrm>
              <a:off x="1490171" y="184146"/>
              <a:ext cx="1790004" cy="1790004"/>
            </a:xfrm>
            <a:prstGeom prst="ellipse">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91" name="Shape 391"/>
            <p:cNvSpPr txBox="1"/>
            <p:nvPr/>
          </p:nvSpPr>
          <p:spPr>
            <a:xfrm>
              <a:off x="1752311" y="446287"/>
              <a:ext cx="1265723" cy="1265723"/>
            </a:xfrm>
            <a:prstGeom prst="rect">
              <a:avLst/>
            </a:prstGeom>
            <a:noFill/>
            <a:ln>
              <a:noFill/>
            </a:ln>
          </p:spPr>
          <p:txBody>
            <a:bodyPr anchorCtr="0" anchor="ctr" bIns="8875" lIns="8875" rIns="8875" tIns="8875">
              <a:noAutofit/>
            </a:bodyPr>
            <a:lstStyle/>
            <a:p>
              <a:pPr indent="0" lvl="0" marL="0" marR="0" rtl="0" algn="ctr">
                <a:lnSpc>
                  <a:spcPct val="90000"/>
                </a:lnSpc>
                <a:spcBef>
                  <a:spcPts val="0"/>
                </a:spcBef>
                <a:spcAft>
                  <a:spcPts val="0"/>
                </a:spcAft>
                <a:buSzPct val="25000"/>
                <a:buNone/>
              </a:pPr>
              <a:r>
                <a:rPr b="1" i="0" lang="en-US" sz="1400" u="none" cap="none" strike="noStrike">
                  <a:solidFill>
                    <a:schemeClr val="lt1"/>
                  </a:solidFill>
                  <a:latin typeface="Questrial"/>
                  <a:ea typeface="Questrial"/>
                  <a:cs typeface="Questrial"/>
                  <a:sym typeface="Questrial"/>
                </a:rPr>
                <a:t>responsibilities</a:t>
              </a:r>
            </a:p>
          </p:txBody>
        </p:sp>
      </p:gr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5" name="Shape 395"/>
        <p:cNvGrpSpPr/>
        <p:nvPr/>
      </p:nvGrpSpPr>
      <p:grpSpPr>
        <a:xfrm>
          <a:off x="0" y="0"/>
          <a:ext cx="0" cy="0"/>
          <a:chOff x="0" y="0"/>
          <a:chExt cx="0" cy="0"/>
        </a:xfrm>
      </p:grpSpPr>
      <p:sp>
        <p:nvSpPr>
          <p:cNvPr id="396" name="Shape 396"/>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grpSp>
        <p:nvGrpSpPr>
          <p:cNvPr id="397" name="Shape 397"/>
          <p:cNvGrpSpPr/>
          <p:nvPr/>
        </p:nvGrpSpPr>
        <p:grpSpPr>
          <a:xfrm>
            <a:off x="1697037" y="1823361"/>
            <a:ext cx="8983702" cy="895937"/>
            <a:chOff x="0" y="270344"/>
            <a:chExt cx="8983702" cy="895937"/>
          </a:xfrm>
        </p:grpSpPr>
        <p:sp>
          <p:nvSpPr>
            <p:cNvPr id="398" name="Shape 398"/>
            <p:cNvSpPr/>
            <p:nvPr/>
          </p:nvSpPr>
          <p:spPr>
            <a:xfrm>
              <a:off x="0" y="302855"/>
              <a:ext cx="1370824" cy="863427"/>
            </a:xfrm>
            <a:prstGeom prst="roundRect">
              <a:avLst>
                <a:gd fmla="val 1000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99" name="Shape 399"/>
            <p:cNvSpPr txBox="1"/>
            <p:nvPr/>
          </p:nvSpPr>
          <p:spPr>
            <a:xfrm>
              <a:off x="25289" y="328143"/>
              <a:ext cx="1320246" cy="812848"/>
            </a:xfrm>
            <a:prstGeom prst="rect">
              <a:avLst/>
            </a:prstGeom>
            <a:noFill/>
            <a:ln>
              <a:noFill/>
            </a:ln>
          </p:spPr>
          <p:txBody>
            <a:bodyPr anchorCtr="0" anchor="ctr" bIns="53325" lIns="53325" rIns="53325" tIns="53325">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lt1"/>
                  </a:solidFill>
                  <a:latin typeface="Questrial"/>
                  <a:ea typeface="Questrial"/>
                  <a:cs typeface="Questrial"/>
                  <a:sym typeface="Questrial"/>
                </a:rPr>
                <a:t>Interviewing employees</a:t>
              </a:r>
            </a:p>
          </p:txBody>
        </p:sp>
        <p:sp>
          <p:nvSpPr>
            <p:cNvPr id="400" name="Shape 400"/>
            <p:cNvSpPr/>
            <p:nvPr/>
          </p:nvSpPr>
          <p:spPr>
            <a:xfrm rot="-7837">
              <a:off x="1471144" y="583298"/>
              <a:ext cx="212675" cy="298472"/>
            </a:xfrm>
            <a:prstGeom prst="rightArrow">
              <a:avLst>
                <a:gd fmla="val 60000" name="adj1"/>
                <a:gd fmla="val 50000" name="adj2"/>
              </a:avLst>
            </a:prstGeom>
            <a:solidFill>
              <a:srgbClr val="CFAAA7"/>
            </a:solidFill>
            <a:ln>
              <a:noFill/>
            </a:ln>
          </p:spPr>
          <p:txBody>
            <a:bodyPr anchorCtr="0" anchor="ctr" bIns="91425" lIns="91425" rIns="91425" tIns="91425">
              <a:noAutofit/>
            </a:bodyPr>
            <a:lstStyle/>
            <a:p>
              <a:pPr lvl="0">
                <a:spcBef>
                  <a:spcPts val="0"/>
                </a:spcBef>
                <a:buNone/>
              </a:pPr>
              <a:r>
                <a:t/>
              </a:r>
              <a:endParaRPr/>
            </a:p>
          </p:txBody>
        </p:sp>
        <p:sp>
          <p:nvSpPr>
            <p:cNvPr id="401" name="Shape 401"/>
            <p:cNvSpPr txBox="1"/>
            <p:nvPr/>
          </p:nvSpPr>
          <p:spPr>
            <a:xfrm rot="-7837">
              <a:off x="1471143" y="643066"/>
              <a:ext cx="148873" cy="179083"/>
            </a:xfrm>
            <a:prstGeom prst="rect">
              <a:avLst/>
            </a:prstGeom>
            <a:noFill/>
            <a:ln>
              <a:noFill/>
            </a:ln>
          </p:spPr>
          <p:txBody>
            <a:bodyPr anchorCtr="0" anchor="ctr" bIns="0" lIns="0" rIns="0" tIns="0">
              <a:noAutofit/>
            </a:bodyPr>
            <a:lstStyle/>
            <a:p>
              <a:pPr indent="0" lvl="0" marL="0" marR="0" rtl="0" algn="ctr">
                <a:lnSpc>
                  <a:spcPct val="90000"/>
                </a:lnSpc>
                <a:spcBef>
                  <a:spcPts val="0"/>
                </a:spcBef>
                <a:spcAft>
                  <a:spcPts val="0"/>
                </a:spcAft>
                <a:buNone/>
              </a:pPr>
              <a:r>
                <a:t/>
              </a:r>
              <a:endParaRPr b="0" i="0" sz="1200" u="none" cap="none" strike="noStrike">
                <a:solidFill>
                  <a:schemeClr val="lt1"/>
                </a:solidFill>
                <a:latin typeface="Questrial"/>
                <a:ea typeface="Questrial"/>
                <a:cs typeface="Questrial"/>
                <a:sym typeface="Questrial"/>
              </a:endParaRPr>
            </a:p>
          </p:txBody>
        </p:sp>
        <p:sp>
          <p:nvSpPr>
            <p:cNvPr id="402" name="Shape 402"/>
            <p:cNvSpPr/>
            <p:nvPr/>
          </p:nvSpPr>
          <p:spPr>
            <a:xfrm>
              <a:off x="1772099" y="294642"/>
              <a:ext cx="1428869" cy="871638"/>
            </a:xfrm>
            <a:prstGeom prst="roundRect">
              <a:avLst>
                <a:gd fmla="val 1000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03" name="Shape 403"/>
            <p:cNvSpPr txBox="1"/>
            <p:nvPr/>
          </p:nvSpPr>
          <p:spPr>
            <a:xfrm>
              <a:off x="1797627" y="320171"/>
              <a:ext cx="1377811" cy="820580"/>
            </a:xfrm>
            <a:prstGeom prst="rect">
              <a:avLst/>
            </a:prstGeom>
            <a:noFill/>
            <a:ln>
              <a:noFill/>
            </a:ln>
          </p:spPr>
          <p:txBody>
            <a:bodyPr anchorCtr="0" anchor="ctr" bIns="53325" lIns="53325" rIns="53325" tIns="53325">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lt1"/>
                  </a:solidFill>
                  <a:latin typeface="Questrial"/>
                  <a:ea typeface="Questrial"/>
                  <a:cs typeface="Questrial"/>
                  <a:sym typeface="Questrial"/>
                </a:rPr>
                <a:t>Developing flow charts</a:t>
              </a:r>
            </a:p>
          </p:txBody>
        </p:sp>
        <p:sp>
          <p:nvSpPr>
            <p:cNvPr id="404" name="Shape 404"/>
            <p:cNvSpPr/>
            <p:nvPr/>
          </p:nvSpPr>
          <p:spPr>
            <a:xfrm rot="-22655">
              <a:off x="3302001" y="575146"/>
              <a:ext cx="214196" cy="298472"/>
            </a:xfrm>
            <a:prstGeom prst="rightArrow">
              <a:avLst>
                <a:gd fmla="val 60000" name="adj1"/>
                <a:gd fmla="val 50000" name="adj2"/>
              </a:avLst>
            </a:prstGeom>
            <a:solidFill>
              <a:srgbClr val="CFAAA7"/>
            </a:solidFill>
            <a:ln>
              <a:noFill/>
            </a:ln>
          </p:spPr>
          <p:txBody>
            <a:bodyPr anchorCtr="0" anchor="ctr" bIns="91425" lIns="91425" rIns="91425" tIns="91425">
              <a:noAutofit/>
            </a:bodyPr>
            <a:lstStyle/>
            <a:p>
              <a:pPr lvl="0">
                <a:spcBef>
                  <a:spcPts val="0"/>
                </a:spcBef>
                <a:buNone/>
              </a:pPr>
              <a:r>
                <a:t/>
              </a:r>
              <a:endParaRPr/>
            </a:p>
          </p:txBody>
        </p:sp>
        <p:sp>
          <p:nvSpPr>
            <p:cNvPr id="405" name="Shape 405"/>
            <p:cNvSpPr txBox="1"/>
            <p:nvPr/>
          </p:nvSpPr>
          <p:spPr>
            <a:xfrm rot="-22655">
              <a:off x="3302002" y="635052"/>
              <a:ext cx="149938" cy="179083"/>
            </a:xfrm>
            <a:prstGeom prst="rect">
              <a:avLst/>
            </a:prstGeom>
            <a:noFill/>
            <a:ln>
              <a:noFill/>
            </a:ln>
          </p:spPr>
          <p:txBody>
            <a:bodyPr anchorCtr="0" anchor="ctr" bIns="0" lIns="0" rIns="0" tIns="0">
              <a:noAutofit/>
            </a:bodyPr>
            <a:lstStyle/>
            <a:p>
              <a:pPr indent="0" lvl="0" marL="0" marR="0" rtl="0" algn="ctr">
                <a:lnSpc>
                  <a:spcPct val="90000"/>
                </a:lnSpc>
                <a:spcBef>
                  <a:spcPts val="0"/>
                </a:spcBef>
                <a:spcAft>
                  <a:spcPts val="0"/>
                </a:spcAft>
                <a:buNone/>
              </a:pPr>
              <a:r>
                <a:t/>
              </a:r>
              <a:endParaRPr b="0" i="0" sz="1200" u="none" cap="none" strike="noStrike">
                <a:solidFill>
                  <a:schemeClr val="lt1"/>
                </a:solidFill>
                <a:latin typeface="Questrial"/>
                <a:ea typeface="Questrial"/>
                <a:cs typeface="Questrial"/>
                <a:sym typeface="Questrial"/>
              </a:endParaRPr>
            </a:p>
          </p:txBody>
        </p:sp>
        <p:sp>
          <p:nvSpPr>
            <p:cNvPr id="406" name="Shape 406"/>
            <p:cNvSpPr/>
            <p:nvPr/>
          </p:nvSpPr>
          <p:spPr>
            <a:xfrm>
              <a:off x="3605107" y="270344"/>
              <a:ext cx="1449883" cy="895937"/>
            </a:xfrm>
            <a:prstGeom prst="roundRect">
              <a:avLst>
                <a:gd fmla="val 1000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07" name="Shape 407"/>
            <p:cNvSpPr txBox="1"/>
            <p:nvPr/>
          </p:nvSpPr>
          <p:spPr>
            <a:xfrm>
              <a:off x="3631348" y="296586"/>
              <a:ext cx="1397402" cy="843454"/>
            </a:xfrm>
            <a:prstGeom prst="rect">
              <a:avLst/>
            </a:prstGeom>
            <a:noFill/>
            <a:ln>
              <a:noFill/>
            </a:ln>
          </p:spPr>
          <p:txBody>
            <a:bodyPr anchorCtr="0" anchor="ctr" bIns="53325" lIns="53325" rIns="53325" tIns="53325">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lt1"/>
                  </a:solidFill>
                  <a:latin typeface="Questrial"/>
                  <a:ea typeface="Questrial"/>
                  <a:cs typeface="Questrial"/>
                  <a:sym typeface="Questrial"/>
                </a:rPr>
                <a:t>Developing SOP’s</a:t>
              </a:r>
            </a:p>
          </p:txBody>
        </p:sp>
        <p:sp>
          <p:nvSpPr>
            <p:cNvPr id="408" name="Shape 408"/>
            <p:cNvSpPr/>
            <p:nvPr/>
          </p:nvSpPr>
          <p:spPr>
            <a:xfrm rot="18611">
              <a:off x="5153019" y="574095"/>
              <a:ext cx="207822" cy="298472"/>
            </a:xfrm>
            <a:prstGeom prst="rightArrow">
              <a:avLst>
                <a:gd fmla="val 60000" name="adj1"/>
                <a:gd fmla="val 50000" name="adj2"/>
              </a:avLst>
            </a:prstGeom>
            <a:solidFill>
              <a:srgbClr val="CFAAA7"/>
            </a:solidFill>
            <a:ln>
              <a:noFill/>
            </a:ln>
          </p:spPr>
          <p:txBody>
            <a:bodyPr anchorCtr="0" anchor="ctr" bIns="91425" lIns="91425" rIns="91425" tIns="91425">
              <a:noAutofit/>
            </a:bodyPr>
            <a:lstStyle/>
            <a:p>
              <a:pPr lvl="0">
                <a:spcBef>
                  <a:spcPts val="0"/>
                </a:spcBef>
                <a:buNone/>
              </a:pPr>
              <a:r>
                <a:t/>
              </a:r>
              <a:endParaRPr/>
            </a:p>
          </p:txBody>
        </p:sp>
        <p:sp>
          <p:nvSpPr>
            <p:cNvPr id="409" name="Shape 409"/>
            <p:cNvSpPr txBox="1"/>
            <p:nvPr/>
          </p:nvSpPr>
          <p:spPr>
            <a:xfrm rot="18611">
              <a:off x="5153018" y="633620"/>
              <a:ext cx="145475" cy="179083"/>
            </a:xfrm>
            <a:prstGeom prst="rect">
              <a:avLst/>
            </a:prstGeom>
            <a:noFill/>
            <a:ln>
              <a:noFill/>
            </a:ln>
          </p:spPr>
          <p:txBody>
            <a:bodyPr anchorCtr="0" anchor="ctr" bIns="0" lIns="0" rIns="0" tIns="0">
              <a:noAutofit/>
            </a:bodyPr>
            <a:lstStyle/>
            <a:p>
              <a:pPr indent="0" lvl="0" marL="0" marR="0" rtl="0" algn="ctr">
                <a:lnSpc>
                  <a:spcPct val="90000"/>
                </a:lnSpc>
                <a:spcBef>
                  <a:spcPts val="0"/>
                </a:spcBef>
                <a:spcAft>
                  <a:spcPts val="0"/>
                </a:spcAft>
                <a:buNone/>
              </a:pPr>
              <a:r>
                <a:t/>
              </a:r>
              <a:endParaRPr b="0" i="0" sz="1200" u="none" cap="none" strike="noStrike">
                <a:solidFill>
                  <a:schemeClr val="lt1"/>
                </a:solidFill>
                <a:latin typeface="Questrial"/>
                <a:ea typeface="Questrial"/>
                <a:cs typeface="Questrial"/>
                <a:sym typeface="Questrial"/>
              </a:endParaRPr>
            </a:p>
          </p:txBody>
        </p:sp>
        <p:sp>
          <p:nvSpPr>
            <p:cNvPr id="410" name="Shape 410"/>
            <p:cNvSpPr/>
            <p:nvPr/>
          </p:nvSpPr>
          <p:spPr>
            <a:xfrm>
              <a:off x="5447105" y="290558"/>
              <a:ext cx="1499372" cy="875723"/>
            </a:xfrm>
            <a:prstGeom prst="roundRect">
              <a:avLst>
                <a:gd fmla="val 1000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11" name="Shape 411"/>
            <p:cNvSpPr txBox="1"/>
            <p:nvPr/>
          </p:nvSpPr>
          <p:spPr>
            <a:xfrm>
              <a:off x="5472753" y="316207"/>
              <a:ext cx="1448074" cy="824426"/>
            </a:xfrm>
            <a:prstGeom prst="rect">
              <a:avLst/>
            </a:prstGeom>
            <a:noFill/>
            <a:ln>
              <a:noFill/>
            </a:ln>
          </p:spPr>
          <p:txBody>
            <a:bodyPr anchorCtr="0" anchor="ctr" bIns="53325" lIns="53325" rIns="53325" tIns="53325">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lt1"/>
                  </a:solidFill>
                  <a:latin typeface="Questrial"/>
                  <a:ea typeface="Questrial"/>
                  <a:cs typeface="Questrial"/>
                  <a:sym typeface="Questrial"/>
                </a:rPr>
                <a:t>Developing forms</a:t>
              </a:r>
            </a:p>
          </p:txBody>
        </p:sp>
        <p:sp>
          <p:nvSpPr>
            <p:cNvPr id="412" name="Shape 412"/>
            <p:cNvSpPr/>
            <p:nvPr/>
          </p:nvSpPr>
          <p:spPr>
            <a:xfrm rot="-3078">
              <a:off x="7069767" y="578284"/>
              <a:ext cx="261372" cy="298473"/>
            </a:xfrm>
            <a:prstGeom prst="rightArrow">
              <a:avLst>
                <a:gd fmla="val 60000" name="adj1"/>
                <a:gd fmla="val 50000" name="adj2"/>
              </a:avLst>
            </a:prstGeom>
            <a:solidFill>
              <a:srgbClr val="CFAAA7"/>
            </a:solidFill>
            <a:ln>
              <a:noFill/>
            </a:ln>
          </p:spPr>
          <p:txBody>
            <a:bodyPr anchorCtr="0" anchor="ctr" bIns="91425" lIns="91425" rIns="91425" tIns="91425">
              <a:noAutofit/>
            </a:bodyPr>
            <a:lstStyle/>
            <a:p>
              <a:pPr lvl="0">
                <a:spcBef>
                  <a:spcPts val="0"/>
                </a:spcBef>
                <a:buNone/>
              </a:pPr>
              <a:r>
                <a:t/>
              </a:r>
              <a:endParaRPr/>
            </a:p>
          </p:txBody>
        </p:sp>
        <p:sp>
          <p:nvSpPr>
            <p:cNvPr id="413" name="Shape 413"/>
            <p:cNvSpPr txBox="1"/>
            <p:nvPr/>
          </p:nvSpPr>
          <p:spPr>
            <a:xfrm rot="-3078">
              <a:off x="7069766" y="638014"/>
              <a:ext cx="182959" cy="179082"/>
            </a:xfrm>
            <a:prstGeom prst="rect">
              <a:avLst/>
            </a:prstGeom>
            <a:noFill/>
            <a:ln>
              <a:noFill/>
            </a:ln>
          </p:spPr>
          <p:txBody>
            <a:bodyPr anchorCtr="0" anchor="ctr" bIns="0" lIns="0" rIns="0" tIns="0">
              <a:noAutofit/>
            </a:bodyPr>
            <a:lstStyle/>
            <a:p>
              <a:pPr indent="0" lvl="0" marL="0" marR="0" rtl="0" algn="ctr">
                <a:lnSpc>
                  <a:spcPct val="90000"/>
                </a:lnSpc>
                <a:spcBef>
                  <a:spcPts val="0"/>
                </a:spcBef>
                <a:spcAft>
                  <a:spcPts val="0"/>
                </a:spcAft>
                <a:buNone/>
              </a:pPr>
              <a:r>
                <a:t/>
              </a:r>
              <a:endParaRPr b="0" i="0" sz="1200" u="none" cap="none" strike="noStrike">
                <a:solidFill>
                  <a:schemeClr val="lt1"/>
                </a:solidFill>
                <a:latin typeface="Questrial"/>
                <a:ea typeface="Questrial"/>
                <a:cs typeface="Questrial"/>
                <a:sym typeface="Questrial"/>
              </a:endParaRPr>
            </a:p>
          </p:txBody>
        </p:sp>
        <p:sp>
          <p:nvSpPr>
            <p:cNvPr id="414" name="Shape 414"/>
            <p:cNvSpPr/>
            <p:nvPr/>
          </p:nvSpPr>
          <p:spPr>
            <a:xfrm>
              <a:off x="7439632" y="286950"/>
              <a:ext cx="1544071" cy="879332"/>
            </a:xfrm>
            <a:prstGeom prst="roundRect">
              <a:avLst>
                <a:gd fmla="val 1000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15" name="Shape 415"/>
            <p:cNvSpPr txBox="1"/>
            <p:nvPr/>
          </p:nvSpPr>
          <p:spPr>
            <a:xfrm>
              <a:off x="7465388" y="312705"/>
              <a:ext cx="1492560" cy="827821"/>
            </a:xfrm>
            <a:prstGeom prst="rect">
              <a:avLst/>
            </a:prstGeom>
            <a:noFill/>
            <a:ln>
              <a:noFill/>
            </a:ln>
          </p:spPr>
          <p:txBody>
            <a:bodyPr anchorCtr="0" anchor="ctr" bIns="53325" lIns="53325" rIns="53325" tIns="53325">
              <a:noAutofit/>
            </a:bodyPr>
            <a:lstStyle/>
            <a:p>
              <a:pPr indent="0" lvl="0" marL="0" marR="0" rtl="0" algn="ctr">
                <a:lnSpc>
                  <a:spcPct val="90000"/>
                </a:lnSpc>
                <a:spcBef>
                  <a:spcPts val="0"/>
                </a:spcBef>
                <a:spcAft>
                  <a:spcPts val="0"/>
                </a:spcAft>
                <a:buSzPct val="25000"/>
                <a:buNone/>
              </a:pPr>
              <a:r>
                <a:rPr b="0" i="0" lang="en-US" sz="1400" u="none" cap="none" strike="noStrike">
                  <a:solidFill>
                    <a:schemeClr val="lt1"/>
                  </a:solidFill>
                  <a:latin typeface="Questrial"/>
                  <a:ea typeface="Questrial"/>
                  <a:cs typeface="Questrial"/>
                  <a:sym typeface="Questrial"/>
                </a:rPr>
                <a:t>Coding</a:t>
              </a:r>
            </a:p>
          </p:txBody>
        </p:sp>
      </p:grpSp>
      <p:sp>
        <p:nvSpPr>
          <p:cNvPr id="416" name="Shape 416"/>
          <p:cNvSpPr/>
          <p:nvPr/>
        </p:nvSpPr>
        <p:spPr>
          <a:xfrm>
            <a:off x="1697036" y="1152907"/>
            <a:ext cx="2842124" cy="400109"/>
          </a:xfrm>
          <a:prstGeom prst="rect">
            <a:avLst/>
          </a:prstGeom>
          <a:noFill/>
          <a:ln>
            <a:noFill/>
          </a:ln>
        </p:spPr>
        <p:txBody>
          <a:bodyPr anchorCtr="0" anchor="t" bIns="45700" lIns="91425" rIns="91425" tIns="45700">
            <a:noAutofit/>
          </a:bodyPr>
          <a:lstStyle/>
          <a:p>
            <a:pPr indent="-7619" lvl="0" marL="45720" marR="0" rtl="0" algn="l">
              <a:spcBef>
                <a:spcPts val="0"/>
              </a:spcBef>
              <a:buClr>
                <a:schemeClr val="dk1"/>
              </a:buClr>
              <a:buSzPct val="25000"/>
              <a:buFont typeface="Questrial"/>
              <a:buNone/>
            </a:pPr>
            <a:r>
              <a:rPr b="1" i="0" lang="en-US" sz="2000" u="none" cap="none" strike="noStrike">
                <a:solidFill>
                  <a:schemeClr val="dk1"/>
                </a:solidFill>
                <a:latin typeface="Questrial"/>
                <a:ea typeface="Questrial"/>
                <a:cs typeface="Questrial"/>
                <a:sym typeface="Questrial"/>
              </a:rPr>
              <a:t>10. Developing SOP’s</a:t>
            </a:r>
          </a:p>
        </p:txBody>
      </p:sp>
      <p:sp>
        <p:nvSpPr>
          <p:cNvPr id="417" name="Shape 417"/>
          <p:cNvSpPr/>
          <p:nvPr/>
        </p:nvSpPr>
        <p:spPr>
          <a:xfrm>
            <a:off x="1697036" y="3119409"/>
            <a:ext cx="8259097" cy="323165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i="0" lang="en-US" sz="2400" u="none" cap="none" strike="noStrike">
                <a:solidFill>
                  <a:srgbClr val="C00000"/>
                </a:solidFill>
                <a:latin typeface="Times New Roman"/>
                <a:ea typeface="Times New Roman"/>
                <a:cs typeface="Times New Roman"/>
                <a:sym typeface="Times New Roman"/>
              </a:rPr>
              <a:t>Coding</a:t>
            </a:r>
          </a:p>
          <a:p>
            <a:pPr indent="0" lvl="0" marL="0" marR="0" rtl="0" algn="l">
              <a:spcBef>
                <a:spcPts val="0"/>
              </a:spcBef>
              <a:buNone/>
            </a:pPr>
            <a:r>
              <a:t/>
            </a:r>
            <a:endParaRPr b="1" sz="2000">
              <a:solidFill>
                <a:schemeClr val="dk1"/>
              </a:solidFill>
              <a:latin typeface="Times New Roman"/>
              <a:ea typeface="Times New Roman"/>
              <a:cs typeface="Times New Roman"/>
              <a:sym typeface="Times New Roman"/>
            </a:endParaRPr>
          </a:p>
          <a:p>
            <a:pPr indent="0" lvl="0" marL="0" marR="0" rtl="0" algn="l">
              <a:spcBef>
                <a:spcPts val="0"/>
              </a:spcBef>
              <a:buSzPct val="25000"/>
              <a:buNone/>
            </a:pPr>
            <a:r>
              <a:rPr b="1" lang="en-US" sz="2000">
                <a:solidFill>
                  <a:schemeClr val="dk1"/>
                </a:solidFill>
                <a:latin typeface="Times New Roman"/>
                <a:ea typeface="Times New Roman"/>
                <a:cs typeface="Times New Roman"/>
                <a:sym typeface="Times New Roman"/>
              </a:rPr>
              <a:t>The procedures were coded in the following form GS-P-NN</a:t>
            </a:r>
          </a:p>
          <a:p>
            <a:pPr indent="0" lvl="0" marL="0" marR="0" rtl="0" algn="l">
              <a:spcBef>
                <a:spcPts val="0"/>
              </a:spcBef>
              <a:buSzPct val="25000"/>
              <a:buNone/>
            </a:pPr>
            <a:r>
              <a:rPr b="1" lang="en-US" sz="2000">
                <a:solidFill>
                  <a:schemeClr val="dk1"/>
                </a:solidFill>
                <a:latin typeface="Times New Roman"/>
                <a:ea typeface="Times New Roman"/>
                <a:cs typeface="Times New Roman"/>
                <a:sym typeface="Times New Roman"/>
              </a:rPr>
              <a:t>The form were coded in the following form GS-F-NN-nn</a:t>
            </a:r>
          </a:p>
          <a:p>
            <a:pPr indent="0" lvl="0" marL="0" marR="0" rtl="0" algn="l">
              <a:spcBef>
                <a:spcPts val="0"/>
              </a:spcBef>
              <a:buNone/>
            </a:pPr>
            <a:r>
              <a:t/>
            </a:r>
            <a:endParaRPr b="1" sz="2000">
              <a:solidFill>
                <a:schemeClr val="dk1"/>
              </a:solidFill>
              <a:latin typeface="Times New Roman"/>
              <a:ea typeface="Times New Roman"/>
              <a:cs typeface="Times New Roman"/>
              <a:sym typeface="Times New Roman"/>
            </a:endParaRPr>
          </a:p>
          <a:p>
            <a:pPr indent="0" lvl="0" marL="0" marR="0" rtl="0" algn="l">
              <a:spcBef>
                <a:spcPts val="0"/>
              </a:spcBef>
              <a:buSzPct val="25000"/>
              <a:buNone/>
            </a:pPr>
            <a:r>
              <a:rPr b="1" lang="en-US" sz="2000">
                <a:solidFill>
                  <a:schemeClr val="dk1"/>
                </a:solidFill>
                <a:latin typeface="Times New Roman"/>
                <a:ea typeface="Times New Roman"/>
                <a:cs typeface="Times New Roman"/>
                <a:sym typeface="Times New Roman"/>
              </a:rPr>
              <a:t>GS: Graduate Studies</a:t>
            </a:r>
          </a:p>
          <a:p>
            <a:pPr indent="0" lvl="0" marL="0" marR="0" rtl="0" algn="l">
              <a:spcBef>
                <a:spcPts val="0"/>
              </a:spcBef>
              <a:buSzPct val="25000"/>
              <a:buNone/>
            </a:pPr>
            <a:r>
              <a:rPr b="1" lang="en-US" sz="2000">
                <a:solidFill>
                  <a:schemeClr val="dk1"/>
                </a:solidFill>
                <a:latin typeface="Times New Roman"/>
                <a:ea typeface="Times New Roman"/>
                <a:cs typeface="Times New Roman"/>
                <a:sym typeface="Times New Roman"/>
              </a:rPr>
              <a:t>P: procedure</a:t>
            </a:r>
          </a:p>
          <a:p>
            <a:pPr indent="0" lvl="0" marL="0" marR="0" rtl="0" algn="l">
              <a:spcBef>
                <a:spcPts val="0"/>
              </a:spcBef>
              <a:buSzPct val="25000"/>
              <a:buNone/>
            </a:pPr>
            <a:r>
              <a:rPr b="1" lang="en-US" sz="2000">
                <a:solidFill>
                  <a:schemeClr val="dk1"/>
                </a:solidFill>
                <a:latin typeface="Times New Roman"/>
                <a:ea typeface="Times New Roman"/>
                <a:cs typeface="Times New Roman"/>
                <a:sym typeface="Times New Roman"/>
              </a:rPr>
              <a:t>F: form</a:t>
            </a:r>
          </a:p>
          <a:p>
            <a:pPr indent="0" lvl="0" marL="0" marR="0" rtl="0" algn="l">
              <a:spcBef>
                <a:spcPts val="0"/>
              </a:spcBef>
              <a:buSzPct val="25000"/>
              <a:buNone/>
            </a:pPr>
            <a:r>
              <a:rPr b="1" lang="en-US" sz="2000">
                <a:solidFill>
                  <a:schemeClr val="dk1"/>
                </a:solidFill>
                <a:latin typeface="Times New Roman"/>
                <a:ea typeface="Times New Roman"/>
                <a:cs typeface="Times New Roman"/>
                <a:sym typeface="Times New Roman"/>
              </a:rPr>
              <a:t>NN: SOP number</a:t>
            </a:r>
          </a:p>
          <a:p>
            <a:pPr indent="0" lvl="0" marL="0" marR="0" rtl="0" algn="l">
              <a:spcBef>
                <a:spcPts val="0"/>
              </a:spcBef>
              <a:buSzPct val="25000"/>
              <a:buNone/>
            </a:pPr>
            <a:r>
              <a:rPr b="1" lang="en-US" sz="2000">
                <a:solidFill>
                  <a:schemeClr val="dk1"/>
                </a:solidFill>
                <a:latin typeface="Times New Roman"/>
                <a:ea typeface="Times New Roman"/>
                <a:cs typeface="Times New Roman"/>
                <a:sym typeface="Times New Roman"/>
              </a:rPr>
              <a:t>nn: form number</a:t>
            </a: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1" name="Shape 421"/>
        <p:cNvGrpSpPr/>
        <p:nvPr/>
      </p:nvGrpSpPr>
      <p:grpSpPr>
        <a:xfrm>
          <a:off x="0" y="0"/>
          <a:ext cx="0" cy="0"/>
          <a:chOff x="0" y="0"/>
          <a:chExt cx="0" cy="0"/>
        </a:xfrm>
      </p:grpSpPr>
      <p:sp>
        <p:nvSpPr>
          <p:cNvPr id="422" name="Shape 422"/>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423" name="Shape 423"/>
          <p:cNvSpPr txBox="1"/>
          <p:nvPr>
            <p:ph idx="4294967295" type="body"/>
          </p:nvPr>
        </p:nvSpPr>
        <p:spPr>
          <a:xfrm>
            <a:off x="1697038" y="719137"/>
            <a:ext cx="10494961" cy="5505450"/>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rPr b="1" i="0" lang="en-US" sz="1800" u="none" cap="none" strike="noStrike">
                <a:solidFill>
                  <a:srgbClr val="3F3F3F"/>
                </a:solidFill>
                <a:latin typeface="Questrial"/>
                <a:ea typeface="Questrial"/>
                <a:cs typeface="Questrial"/>
                <a:sym typeface="Questrial"/>
              </a:rPr>
              <a:t>11. Assigning Risks </a:t>
            </a: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0" i="0" sz="1800" u="none" cap="none" strike="noStrike">
              <a:solidFill>
                <a:srgbClr val="3F3F3F"/>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None/>
            </a:pPr>
            <a:r>
              <a:t/>
            </a:r>
            <a:endParaRPr b="0" i="0" sz="1800" u="none" cap="none" strike="noStrike">
              <a:solidFill>
                <a:srgbClr val="3F3F3F"/>
              </a:solidFill>
              <a:latin typeface="Questrial"/>
              <a:ea typeface="Questrial"/>
              <a:cs typeface="Questrial"/>
              <a:sym typeface="Questrial"/>
            </a:endParaRPr>
          </a:p>
        </p:txBody>
      </p:sp>
      <p:pic>
        <p:nvPicPr>
          <p:cNvPr id="424" name="Shape 424"/>
          <p:cNvPicPr preferRelativeResize="0"/>
          <p:nvPr/>
        </p:nvPicPr>
        <p:blipFill rotWithShape="1">
          <a:blip r:embed="rId3">
            <a:alphaModFix/>
          </a:blip>
          <a:srcRect b="0" l="0" r="0" t="0"/>
          <a:stretch/>
        </p:blipFill>
        <p:spPr>
          <a:xfrm>
            <a:off x="1828800" y="1542196"/>
            <a:ext cx="5942892" cy="4203510"/>
          </a:xfrm>
          <a:prstGeom prst="rect">
            <a:avLst/>
          </a:prstGeom>
          <a:noFill/>
          <a:ln>
            <a:noFill/>
          </a:ln>
        </p:spPr>
      </p:pic>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8" name="Shape 428"/>
        <p:cNvGrpSpPr/>
        <p:nvPr/>
      </p:nvGrpSpPr>
      <p:grpSpPr>
        <a:xfrm>
          <a:off x="0" y="0"/>
          <a:ext cx="0" cy="0"/>
          <a:chOff x="0" y="0"/>
          <a:chExt cx="0" cy="0"/>
        </a:xfrm>
      </p:grpSpPr>
      <p:sp>
        <p:nvSpPr>
          <p:cNvPr id="429" name="Shape 429"/>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430" name="Shape 430"/>
          <p:cNvSpPr txBox="1"/>
          <p:nvPr>
            <p:ph idx="4294967295" type="title"/>
          </p:nvPr>
        </p:nvSpPr>
        <p:spPr>
          <a:xfrm>
            <a:off x="2419966" y="512350"/>
            <a:ext cx="8912225" cy="1281111"/>
          </a:xfrm>
          <a:prstGeom prst="rect">
            <a:avLst/>
          </a:prstGeom>
          <a:gradFill>
            <a:gsLst>
              <a:gs pos="0">
                <a:srgbClr val="651702"/>
              </a:gs>
              <a:gs pos="50000">
                <a:srgbClr val="932203"/>
              </a:gs>
              <a:gs pos="100000">
                <a:srgbClr val="B02904"/>
              </a:gs>
            </a:gsLst>
            <a:lin ang="5400000" scaled="0"/>
          </a:gradFill>
          <a:ln>
            <a:noFill/>
          </a:ln>
        </p:spPr>
        <p:txBody>
          <a:bodyPr anchorCtr="0" anchor="t" bIns="45700" lIns="91425" rIns="91425" tIns="45700">
            <a:noAutofit/>
          </a:bodyPr>
          <a:lstStyle/>
          <a:p>
            <a:pPr indent="0" lvl="0" marL="0" marR="0" rtl="0" algn="l">
              <a:spcBef>
                <a:spcPts val="0"/>
              </a:spcBef>
              <a:buClr>
                <a:schemeClr val="lt1"/>
              </a:buClr>
              <a:buSzPct val="25000"/>
              <a:buFont typeface="Questrial"/>
              <a:buNone/>
            </a:pPr>
            <a:r>
              <a:rPr b="1" i="0" lang="en-US" sz="3600" u="none" cap="none" strike="noStrike">
                <a:solidFill>
                  <a:schemeClr val="lt1"/>
                </a:solidFill>
                <a:latin typeface="Questrial"/>
                <a:ea typeface="Questrial"/>
                <a:cs typeface="Questrial"/>
                <a:sym typeface="Questrial"/>
              </a:rPr>
              <a:t>Results, Analysis &amp; Discussion</a:t>
            </a:r>
          </a:p>
        </p:txBody>
      </p:sp>
      <p:pic>
        <p:nvPicPr>
          <p:cNvPr id="431" name="Shape 431"/>
          <p:cNvPicPr preferRelativeResize="0"/>
          <p:nvPr/>
        </p:nvPicPr>
        <p:blipFill rotWithShape="1">
          <a:blip r:embed="rId3">
            <a:alphaModFix/>
          </a:blip>
          <a:srcRect b="0" l="0" r="0" t="0"/>
          <a:stretch/>
        </p:blipFill>
        <p:spPr>
          <a:xfrm>
            <a:off x="5664507" y="2751308"/>
            <a:ext cx="3214710" cy="2939808"/>
          </a:xfrm>
          <a:prstGeom prst="rect">
            <a:avLst/>
          </a:prstGeom>
          <a:noFill/>
          <a:ln cap="rnd" cmpd="sng" w="127000">
            <a:solidFill>
              <a:srgbClr val="FFFFFF"/>
            </a:solidFill>
            <a:prstDash val="solid"/>
            <a:round/>
            <a:headEnd len="med" w="med" type="none"/>
            <a:tailEnd len="med" w="med" type="none"/>
          </a:ln>
        </p:spPr>
      </p:pic>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5" name="Shape 435"/>
        <p:cNvGrpSpPr/>
        <p:nvPr/>
      </p:nvGrpSpPr>
      <p:grpSpPr>
        <a:xfrm>
          <a:off x="0" y="0"/>
          <a:ext cx="0" cy="0"/>
          <a:chOff x="0" y="0"/>
          <a:chExt cx="0" cy="0"/>
        </a:xfrm>
      </p:grpSpPr>
      <p:sp>
        <p:nvSpPr>
          <p:cNvPr id="436" name="Shape 436"/>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graphicFrame>
        <p:nvGraphicFramePr>
          <p:cNvPr id="437" name="Shape 437"/>
          <p:cNvGraphicFramePr/>
          <p:nvPr/>
        </p:nvGraphicFramePr>
        <p:xfrm>
          <a:off x="2002359" y="976838"/>
          <a:ext cx="3000000" cy="3000000"/>
        </p:xfrm>
        <a:graphic>
          <a:graphicData uri="http://schemas.openxmlformats.org/drawingml/2006/table">
            <a:tbl>
              <a:tblPr bandRow="1" firstRow="1">
                <a:noFill/>
                <a:tableStyleId>{12E6C32D-C5E7-49B3-8418-C79E4A5CB820}</a:tableStyleId>
              </a:tblPr>
              <a:tblGrid>
                <a:gridCol w="2857525"/>
                <a:gridCol w="2705125"/>
              </a:tblGrid>
              <a:tr h="489750">
                <a:tc>
                  <a:txBody>
                    <a:bodyPr>
                      <a:noAutofit/>
                    </a:bodyPr>
                    <a:lstStyle/>
                    <a:p>
                      <a:pPr indent="0" lvl="0" marL="0" marR="0" rtl="0" algn="ctr">
                        <a:lnSpc>
                          <a:spcPct val="107000"/>
                        </a:lnSpc>
                        <a:spcBef>
                          <a:spcPts val="0"/>
                        </a:spcBef>
                        <a:spcAft>
                          <a:spcPts val="0"/>
                        </a:spcAft>
                        <a:buSzPct val="25000"/>
                        <a:buNone/>
                      </a:pPr>
                      <a:r>
                        <a:rPr lang="en-US" sz="2000" u="none" cap="none" strike="noStrike"/>
                        <a:t>Name of employees</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lang="en-US" sz="2000" u="none" cap="none" strike="noStrike"/>
                        <a:t>Scientific certificate</a:t>
                      </a:r>
                    </a:p>
                  </a:txBody>
                  <a:tcPr marT="0" marB="0" marR="68575" marL="68575"/>
                </a:tc>
              </a:tr>
              <a:tr h="461100">
                <a:tc>
                  <a:txBody>
                    <a:bodyPr>
                      <a:noAutofit/>
                    </a:bodyPr>
                    <a:lstStyle/>
                    <a:p>
                      <a:pPr indent="0" lvl="0" marL="0" marR="0" rtl="0" algn="l">
                        <a:lnSpc>
                          <a:spcPct val="107000"/>
                        </a:lnSpc>
                        <a:spcBef>
                          <a:spcPts val="0"/>
                        </a:spcBef>
                        <a:spcAft>
                          <a:spcPts val="0"/>
                        </a:spcAft>
                        <a:buSzPct val="25000"/>
                        <a:buNone/>
                      </a:pPr>
                      <a:r>
                        <a:rPr lang="en-US" sz="1400" u="none" cap="none" strike="noStrike"/>
                        <a:t>Dr. Ahmad Ramahi</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Mechanical engineering</a:t>
                      </a:r>
                    </a:p>
                  </a:txBody>
                  <a:tcPr marT="0" marB="0" marR="68575" marL="68575"/>
                </a:tc>
              </a:tr>
              <a:tr h="461100">
                <a:tc>
                  <a:txBody>
                    <a:bodyPr>
                      <a:noAutofit/>
                    </a:bodyPr>
                    <a:lstStyle/>
                    <a:p>
                      <a:pPr indent="0" lvl="0" marL="0" marR="0" rtl="0" algn="l">
                        <a:lnSpc>
                          <a:spcPct val="107000"/>
                        </a:lnSpc>
                        <a:spcBef>
                          <a:spcPts val="0"/>
                        </a:spcBef>
                        <a:spcAft>
                          <a:spcPts val="0"/>
                        </a:spcAft>
                        <a:buSzPct val="25000"/>
                        <a:buNone/>
                      </a:pPr>
                      <a:r>
                        <a:rPr lang="en-US" sz="1400" u="none" cap="none" strike="noStrike"/>
                        <a:t>Dr. Khalil  Issa</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Bones, joints and spine surgery </a:t>
                      </a:r>
                    </a:p>
                  </a:txBody>
                  <a:tcPr marT="0" marB="0" marR="68575" marL="68575"/>
                </a:tc>
              </a:tr>
              <a:tr h="438175">
                <a:tc>
                  <a:txBody>
                    <a:bodyPr>
                      <a:noAutofit/>
                    </a:bodyPr>
                    <a:lstStyle/>
                    <a:p>
                      <a:pPr indent="0" lvl="0" marL="0" marR="0" rtl="0" algn="l">
                        <a:lnSpc>
                          <a:spcPct val="107000"/>
                        </a:lnSpc>
                        <a:spcBef>
                          <a:spcPts val="0"/>
                        </a:spcBef>
                        <a:spcAft>
                          <a:spcPts val="0"/>
                        </a:spcAft>
                        <a:buSzPct val="25000"/>
                        <a:buNone/>
                      </a:pPr>
                      <a:r>
                        <a:rPr lang="en-US" sz="1400" u="none" cap="none" strike="noStrike"/>
                        <a:t>Dr. Sameh Atout</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Accounting</a:t>
                      </a:r>
                    </a:p>
                  </a:txBody>
                  <a:tcPr marT="0" marB="0" marR="68575" marL="68575"/>
                </a:tc>
              </a:tr>
              <a:tr h="461100">
                <a:tc>
                  <a:txBody>
                    <a:bodyPr>
                      <a:noAutofit/>
                    </a:bodyPr>
                    <a:lstStyle/>
                    <a:p>
                      <a:pPr indent="0" lvl="0" marL="0" marR="0" rtl="0" algn="l">
                        <a:lnSpc>
                          <a:spcPct val="107000"/>
                        </a:lnSpc>
                        <a:spcBef>
                          <a:spcPts val="0"/>
                        </a:spcBef>
                        <a:spcAft>
                          <a:spcPts val="0"/>
                        </a:spcAft>
                        <a:buSzPct val="25000"/>
                        <a:buNone/>
                      </a:pPr>
                      <a:r>
                        <a:rPr lang="en-US" sz="1400" u="none" cap="none" strike="noStrike"/>
                        <a:t>Dr. Awni Abu Hijleh</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 Biology &amp; biochemistry </a:t>
                      </a:r>
                    </a:p>
                  </a:txBody>
                  <a:tcPr marT="0" marB="0" marR="68575" marL="68575"/>
                </a:tc>
              </a:tr>
              <a:tr h="461100">
                <a:tc>
                  <a:txBody>
                    <a:bodyPr>
                      <a:noAutofit/>
                    </a:bodyPr>
                    <a:lstStyle/>
                    <a:p>
                      <a:pPr indent="0" lvl="0" marL="0" marR="0" rtl="0" algn="l">
                        <a:lnSpc>
                          <a:spcPct val="107000"/>
                        </a:lnSpc>
                        <a:spcBef>
                          <a:spcPts val="0"/>
                        </a:spcBef>
                        <a:spcAft>
                          <a:spcPts val="0"/>
                        </a:spcAft>
                        <a:buSzPct val="25000"/>
                        <a:buNone/>
                      </a:pPr>
                      <a:r>
                        <a:rPr lang="en-US" sz="1400" u="none" cap="none" strike="noStrike"/>
                        <a:t>Zulfa Nase-Eddin</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Information technology</a:t>
                      </a:r>
                    </a:p>
                  </a:txBody>
                  <a:tcPr marT="0" marB="0" marR="68575" marL="68575"/>
                </a:tc>
              </a:tr>
              <a:tr h="388025">
                <a:tc>
                  <a:txBody>
                    <a:bodyPr>
                      <a:noAutofit/>
                    </a:bodyPr>
                    <a:lstStyle/>
                    <a:p>
                      <a:pPr indent="0" lvl="0" marL="0" marR="0" rtl="0" algn="l">
                        <a:lnSpc>
                          <a:spcPct val="107000"/>
                        </a:lnSpc>
                        <a:spcBef>
                          <a:spcPts val="0"/>
                        </a:spcBef>
                        <a:spcAft>
                          <a:spcPts val="0"/>
                        </a:spcAft>
                        <a:buSzPct val="25000"/>
                        <a:buNone/>
                      </a:pPr>
                      <a:r>
                        <a:rPr lang="en-US" sz="1400" u="none" cap="none" strike="noStrike"/>
                        <a:t>Ghadir Ghazal</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Computer Engineering</a:t>
                      </a:r>
                    </a:p>
                  </a:txBody>
                  <a:tcPr marT="0" marB="0" marR="68575" marL="68575"/>
                </a:tc>
              </a:tr>
              <a:tr h="461100">
                <a:tc>
                  <a:txBody>
                    <a:bodyPr>
                      <a:noAutofit/>
                    </a:bodyPr>
                    <a:lstStyle/>
                    <a:p>
                      <a:pPr indent="0" lvl="0" marL="0" marR="0" rtl="0" algn="l">
                        <a:lnSpc>
                          <a:spcPct val="107000"/>
                        </a:lnSpc>
                        <a:spcBef>
                          <a:spcPts val="0"/>
                        </a:spcBef>
                        <a:spcAft>
                          <a:spcPts val="0"/>
                        </a:spcAft>
                        <a:buSzPct val="25000"/>
                        <a:buNone/>
                      </a:pPr>
                      <a:r>
                        <a:rPr lang="en-US" sz="1400" u="none" cap="none" strike="noStrike"/>
                        <a:t>Mai Abu Nab'a</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Management Information system</a:t>
                      </a:r>
                    </a:p>
                  </a:txBody>
                  <a:tcPr marT="0" marB="0" marR="68575" marL="68575"/>
                </a:tc>
              </a:tr>
              <a:tr h="461100">
                <a:tc>
                  <a:txBody>
                    <a:bodyPr>
                      <a:noAutofit/>
                    </a:bodyPr>
                    <a:lstStyle/>
                    <a:p>
                      <a:pPr indent="0" lvl="0" marL="0" marR="0" rtl="0" algn="l">
                        <a:lnSpc>
                          <a:spcPct val="107000"/>
                        </a:lnSpc>
                        <a:spcBef>
                          <a:spcPts val="0"/>
                        </a:spcBef>
                        <a:spcAft>
                          <a:spcPts val="0"/>
                        </a:spcAft>
                        <a:buSzPct val="25000"/>
                        <a:buNone/>
                      </a:pPr>
                      <a:r>
                        <a:rPr lang="en-US" sz="1400" u="none" cap="none" strike="noStrike"/>
                        <a:t>Jihan  Assi</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Secretary </a:t>
                      </a:r>
                    </a:p>
                  </a:txBody>
                  <a:tcPr marT="0" marB="0" marR="68575" marL="68575"/>
                </a:tc>
              </a:tr>
              <a:tr h="461100">
                <a:tc>
                  <a:txBody>
                    <a:bodyPr>
                      <a:noAutofit/>
                    </a:bodyPr>
                    <a:lstStyle/>
                    <a:p>
                      <a:pPr indent="0" lvl="0" marL="0" marR="0" rtl="0" algn="l">
                        <a:lnSpc>
                          <a:spcPct val="107000"/>
                        </a:lnSpc>
                        <a:spcBef>
                          <a:spcPts val="0"/>
                        </a:spcBef>
                        <a:spcAft>
                          <a:spcPts val="0"/>
                        </a:spcAft>
                        <a:buSzPct val="25000"/>
                        <a:buNone/>
                      </a:pPr>
                      <a:r>
                        <a:rPr lang="en-US" sz="1400" u="none" cap="none" strike="noStrike"/>
                        <a:t>Mohammad abu keshek</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Information Technology</a:t>
                      </a:r>
                    </a:p>
                  </a:txBody>
                  <a:tcPr marT="0" marB="0" marR="68575" marL="68575"/>
                </a:tc>
              </a:tr>
              <a:tr h="388025">
                <a:tc>
                  <a:txBody>
                    <a:bodyPr>
                      <a:noAutofit/>
                    </a:bodyPr>
                    <a:lstStyle/>
                    <a:p>
                      <a:pPr indent="0" lvl="0" marL="0" marR="0" rtl="0" algn="l">
                        <a:lnSpc>
                          <a:spcPct val="107000"/>
                        </a:lnSpc>
                        <a:spcBef>
                          <a:spcPts val="0"/>
                        </a:spcBef>
                        <a:spcAft>
                          <a:spcPts val="0"/>
                        </a:spcAft>
                        <a:buSzPct val="25000"/>
                        <a:buNone/>
                      </a:pPr>
                      <a:r>
                        <a:rPr lang="en-US" sz="1400" u="none" cap="none" strike="noStrike"/>
                        <a:t>Wajeeh Faour</a:t>
                      </a:r>
                    </a:p>
                  </a:txBody>
                  <a:tcPr marT="0" marB="0" marR="68575" marL="68575"/>
                </a:tc>
                <a:tc>
                  <a:txBody>
                    <a:bodyPr>
                      <a:noAutofit/>
                    </a:bodyPr>
                    <a:lstStyle/>
                    <a:p>
                      <a:pPr indent="0" lvl="0" marL="0" marR="0" rtl="0" algn="l">
                        <a:lnSpc>
                          <a:spcPct val="107000"/>
                        </a:lnSpc>
                        <a:spcBef>
                          <a:spcPts val="0"/>
                        </a:spcBef>
                        <a:spcAft>
                          <a:spcPts val="0"/>
                        </a:spcAft>
                        <a:buSzPct val="25000"/>
                        <a:buNone/>
                      </a:pPr>
                      <a:r>
                        <a:rPr lang="en-US" sz="1400" u="none" cap="none" strike="noStrike"/>
                        <a:t>_</a:t>
                      </a:r>
                    </a:p>
                  </a:txBody>
                  <a:tcPr marT="0" marB="0" marR="68575" marL="68575"/>
                </a:tc>
              </a:tr>
            </a:tbl>
          </a:graphicData>
        </a:graphic>
      </p:graphicFrame>
      <p:graphicFrame>
        <p:nvGraphicFramePr>
          <p:cNvPr id="438" name="Shape 438"/>
          <p:cNvGraphicFramePr/>
          <p:nvPr/>
        </p:nvGraphicFramePr>
        <p:xfrm>
          <a:off x="7564997" y="986167"/>
          <a:ext cx="3000000" cy="3000000"/>
        </p:xfrm>
        <a:graphic>
          <a:graphicData uri="http://schemas.openxmlformats.org/drawingml/2006/table">
            <a:tbl>
              <a:tblPr bandRow="1" firstRow="1">
                <a:noFill/>
                <a:tableStyleId>{12E6C32D-C5E7-49B3-8418-C79E4A5CB820}</a:tableStyleId>
              </a:tblPr>
              <a:tblGrid>
                <a:gridCol w="2667025"/>
              </a:tblGrid>
              <a:tr h="479875">
                <a:tc>
                  <a:txBody>
                    <a:bodyPr>
                      <a:noAutofit/>
                    </a:bodyPr>
                    <a:lstStyle/>
                    <a:p>
                      <a:pPr indent="0" lvl="0" marL="0" marR="0" rtl="0" algn="ctr">
                        <a:lnSpc>
                          <a:spcPct val="107000"/>
                        </a:lnSpc>
                        <a:spcBef>
                          <a:spcPts val="0"/>
                        </a:spcBef>
                        <a:spcAft>
                          <a:spcPts val="0"/>
                        </a:spcAft>
                        <a:buSzPct val="25000"/>
                        <a:buNone/>
                      </a:pPr>
                      <a:r>
                        <a:rPr lang="en-US" sz="2000" u="none" cap="none" strike="noStrike"/>
                        <a:t>Position</a:t>
                      </a:r>
                    </a:p>
                  </a:txBody>
                  <a:tcPr marT="0" marB="0" marR="68575" marL="68575"/>
                </a:tc>
              </a:tr>
              <a:tr h="458725">
                <a:tc>
                  <a:txBody>
                    <a:bodyPr>
                      <a:noAutofit/>
                    </a:bodyPr>
                    <a:lstStyle/>
                    <a:p>
                      <a:pPr indent="0" lvl="0" marL="0" marR="0" rtl="0" algn="l">
                        <a:lnSpc>
                          <a:spcPct val="107000"/>
                        </a:lnSpc>
                        <a:spcBef>
                          <a:spcPts val="0"/>
                        </a:spcBef>
                        <a:spcAft>
                          <a:spcPts val="0"/>
                        </a:spcAft>
                        <a:buSzPct val="25000"/>
                        <a:buNone/>
                      </a:pPr>
                      <a:r>
                        <a:rPr lang="en-US" sz="1400" u="none" cap="none" strike="noStrike"/>
                        <a:t>Dean of high graduate studies college</a:t>
                      </a:r>
                    </a:p>
                  </a:txBody>
                  <a:tcPr marT="0" marB="0" marR="68575" marL="68575"/>
                </a:tc>
              </a:tr>
              <a:tr h="458725">
                <a:tc>
                  <a:txBody>
                    <a:bodyPr>
                      <a:noAutofit/>
                    </a:bodyPr>
                    <a:lstStyle/>
                    <a:p>
                      <a:pPr indent="0" lvl="0" marL="0" marR="0" rtl="0" algn="l">
                        <a:lnSpc>
                          <a:spcPct val="128571"/>
                        </a:lnSpc>
                        <a:spcBef>
                          <a:spcPts val="0"/>
                        </a:spcBef>
                        <a:spcAft>
                          <a:spcPts val="0"/>
                        </a:spcAft>
                        <a:buSzPct val="25000"/>
                        <a:buNone/>
                      </a:pPr>
                      <a:r>
                        <a:rPr lang="en-US" sz="1400" u="none" cap="none" strike="noStrike"/>
                        <a:t>Chairperson of Medical and Health Sciences department</a:t>
                      </a:r>
                    </a:p>
                  </a:txBody>
                  <a:tcPr marT="0" marB="0" marR="68575" marL="68575"/>
                </a:tc>
              </a:tr>
              <a:tr h="457025">
                <a:tc>
                  <a:txBody>
                    <a:bodyPr>
                      <a:noAutofit/>
                    </a:bodyPr>
                    <a:lstStyle/>
                    <a:p>
                      <a:pPr indent="0" lvl="0" marL="0" marR="0" rtl="0" algn="l">
                        <a:lnSpc>
                          <a:spcPct val="128571"/>
                        </a:lnSpc>
                        <a:spcBef>
                          <a:spcPts val="0"/>
                        </a:spcBef>
                        <a:spcAft>
                          <a:spcPts val="0"/>
                        </a:spcAft>
                        <a:buSzPct val="25000"/>
                        <a:buNone/>
                      </a:pPr>
                      <a:r>
                        <a:rPr lang="en-US" sz="1400" u="none" cap="none" strike="noStrike"/>
                        <a:t>Chairperson of Humanities department</a:t>
                      </a:r>
                    </a:p>
                  </a:txBody>
                  <a:tcPr marT="0" marB="0" marR="68575" marL="68575"/>
                </a:tc>
              </a:tr>
              <a:tr h="458725">
                <a:tc>
                  <a:txBody>
                    <a:bodyPr>
                      <a:noAutofit/>
                    </a:bodyPr>
                    <a:lstStyle/>
                    <a:p>
                      <a:pPr indent="0" lvl="0" marL="0" marR="0" rtl="0" algn="l">
                        <a:lnSpc>
                          <a:spcPct val="107000"/>
                        </a:lnSpc>
                        <a:spcBef>
                          <a:spcPts val="0"/>
                        </a:spcBef>
                        <a:spcAft>
                          <a:spcPts val="0"/>
                        </a:spcAft>
                        <a:buSzPct val="25000"/>
                        <a:buNone/>
                      </a:pPr>
                      <a:r>
                        <a:rPr lang="en-US" sz="1400" u="none" cap="none" strike="noStrike"/>
                        <a:t>Chairperson of Natural Sciences department </a:t>
                      </a:r>
                    </a:p>
                  </a:txBody>
                  <a:tcPr marT="0" marB="0" marR="68575" marL="68575"/>
                </a:tc>
              </a:tr>
              <a:tr h="458725">
                <a:tc>
                  <a:txBody>
                    <a:bodyPr>
                      <a:noAutofit/>
                    </a:bodyPr>
                    <a:lstStyle/>
                    <a:p>
                      <a:pPr indent="0" lvl="0" marL="0" marR="0" rtl="0" algn="l">
                        <a:lnSpc>
                          <a:spcPct val="107000"/>
                        </a:lnSpc>
                        <a:spcBef>
                          <a:spcPts val="0"/>
                        </a:spcBef>
                        <a:spcAft>
                          <a:spcPts val="0"/>
                        </a:spcAft>
                        <a:buSzPct val="25000"/>
                        <a:buNone/>
                      </a:pPr>
                      <a:r>
                        <a:rPr lang="en-US" sz="1400" u="none" cap="none" strike="noStrike"/>
                        <a:t>Technical Supervision of M.A. + Ph.D. Thesis</a:t>
                      </a:r>
                    </a:p>
                  </a:txBody>
                  <a:tcPr marT="0" marB="0" marR="68575" marL="68575"/>
                </a:tc>
              </a:tr>
              <a:tr h="386000">
                <a:tc>
                  <a:txBody>
                    <a:bodyPr>
                      <a:noAutofit/>
                    </a:bodyPr>
                    <a:lstStyle/>
                    <a:p>
                      <a:pPr indent="0" lvl="0" marL="0" marR="0" rtl="0" algn="l">
                        <a:lnSpc>
                          <a:spcPct val="107000"/>
                        </a:lnSpc>
                        <a:spcBef>
                          <a:spcPts val="0"/>
                        </a:spcBef>
                        <a:spcAft>
                          <a:spcPts val="0"/>
                        </a:spcAft>
                        <a:buSzPct val="25000"/>
                        <a:buNone/>
                      </a:pPr>
                      <a:r>
                        <a:rPr lang="en-US" sz="1400" u="none" cap="none" strike="noStrike"/>
                        <a:t>Website administrator </a:t>
                      </a:r>
                    </a:p>
                  </a:txBody>
                  <a:tcPr marT="0" marB="0" marR="68575" marL="68575"/>
                </a:tc>
              </a:tr>
              <a:tr h="458725">
                <a:tc>
                  <a:txBody>
                    <a:bodyPr>
                      <a:noAutofit/>
                    </a:bodyPr>
                    <a:lstStyle/>
                    <a:p>
                      <a:pPr indent="0" lvl="0" marL="0" marR="0" rtl="0" algn="l">
                        <a:lnSpc>
                          <a:spcPct val="107000"/>
                        </a:lnSpc>
                        <a:spcBef>
                          <a:spcPts val="0"/>
                        </a:spcBef>
                        <a:spcAft>
                          <a:spcPts val="0"/>
                        </a:spcAft>
                        <a:buSzPct val="25000"/>
                        <a:buNone/>
                      </a:pPr>
                      <a:r>
                        <a:rPr lang="en-US" sz="1400" u="none" cap="none" strike="noStrike"/>
                        <a:t>Electronic archiving employee </a:t>
                      </a:r>
                    </a:p>
                  </a:txBody>
                  <a:tcPr marT="0" marB="0" marR="68575" marL="68575"/>
                </a:tc>
              </a:tr>
              <a:tr h="458725">
                <a:tc>
                  <a:txBody>
                    <a:bodyPr>
                      <a:noAutofit/>
                    </a:bodyPr>
                    <a:lstStyle/>
                    <a:p>
                      <a:pPr indent="0" lvl="0" marL="0" marR="0" rtl="0" algn="l">
                        <a:lnSpc>
                          <a:spcPct val="107000"/>
                        </a:lnSpc>
                        <a:spcBef>
                          <a:spcPts val="0"/>
                        </a:spcBef>
                        <a:spcAft>
                          <a:spcPts val="0"/>
                        </a:spcAft>
                        <a:buSzPct val="25000"/>
                        <a:buNone/>
                      </a:pPr>
                      <a:r>
                        <a:rPr lang="en-US" sz="1400" u="none" cap="none" strike="noStrike"/>
                        <a:t>Dean Secretary &amp; Graduate Students Affairs</a:t>
                      </a:r>
                    </a:p>
                  </a:txBody>
                  <a:tcPr marT="0" marB="0" marR="68575" marL="68575"/>
                </a:tc>
              </a:tr>
              <a:tr h="458725">
                <a:tc>
                  <a:txBody>
                    <a:bodyPr>
                      <a:noAutofit/>
                    </a:bodyPr>
                    <a:lstStyle/>
                    <a:p>
                      <a:pPr indent="0" lvl="0" marL="0" marR="0" rtl="0" algn="l">
                        <a:lnSpc>
                          <a:spcPct val="107000"/>
                        </a:lnSpc>
                        <a:spcBef>
                          <a:spcPts val="0"/>
                        </a:spcBef>
                        <a:spcAft>
                          <a:spcPts val="0"/>
                        </a:spcAft>
                        <a:buSzPct val="25000"/>
                        <a:buNone/>
                      </a:pPr>
                      <a:r>
                        <a:rPr lang="en-US" sz="1400" u="none" cap="none" strike="noStrike"/>
                        <a:t>Secretary of chairmen departments </a:t>
                      </a:r>
                    </a:p>
                  </a:txBody>
                  <a:tcPr marT="0" marB="0" marR="68575" marL="68575"/>
                </a:tc>
              </a:tr>
              <a:tr h="386000">
                <a:tc>
                  <a:txBody>
                    <a:bodyPr>
                      <a:noAutofit/>
                    </a:bodyPr>
                    <a:lstStyle/>
                    <a:p>
                      <a:pPr indent="0" lvl="0" marL="0" marR="0" rtl="0" algn="l">
                        <a:lnSpc>
                          <a:spcPct val="107000"/>
                        </a:lnSpc>
                        <a:spcBef>
                          <a:spcPts val="0"/>
                        </a:spcBef>
                        <a:spcAft>
                          <a:spcPts val="0"/>
                        </a:spcAft>
                        <a:buSzPct val="25000"/>
                        <a:buNone/>
                      </a:pPr>
                      <a:r>
                        <a:rPr lang="en-US" sz="1400" u="none" cap="none" strike="noStrike"/>
                        <a:t>Reporter</a:t>
                      </a:r>
                    </a:p>
                  </a:txBody>
                  <a:tcPr marT="0" marB="0" marR="68575" marL="68575"/>
                </a:tc>
              </a:tr>
              <a:tr h="560400">
                <a:tc>
                  <a:txBody>
                    <a:bodyPr>
                      <a:noAutofit/>
                    </a:bodyPr>
                    <a:lstStyle/>
                    <a:p>
                      <a:pPr indent="0" lvl="0" marL="0" marR="0" rtl="1" algn="l">
                        <a:lnSpc>
                          <a:spcPct val="107000"/>
                        </a:lnSpc>
                        <a:spcBef>
                          <a:spcPts val="0"/>
                        </a:spcBef>
                        <a:spcAft>
                          <a:spcPts val="0"/>
                        </a:spcAft>
                        <a:buSzPct val="25000"/>
                        <a:buNone/>
                      </a:pPr>
                      <a:r>
                        <a:t/>
                      </a:r>
                      <a:endParaRPr sz="1400" u="none" cap="none" strike="noStrike"/>
                    </a:p>
                  </a:txBody>
                  <a:tcPr marT="0" marB="0" marR="68575" marL="68575"/>
                </a:tc>
              </a:tr>
            </a:tbl>
          </a:graphicData>
        </a:graphic>
      </p:graphicFrame>
      <p:sp>
        <p:nvSpPr>
          <p:cNvPr id="439" name="Shape 439"/>
          <p:cNvSpPr/>
          <p:nvPr/>
        </p:nvSpPr>
        <p:spPr>
          <a:xfrm>
            <a:off x="1893177" y="418450"/>
            <a:ext cx="3424335" cy="46166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2400">
                <a:solidFill>
                  <a:schemeClr val="dk1"/>
                </a:solidFill>
                <a:latin typeface="Questrial"/>
                <a:ea typeface="Questrial"/>
                <a:cs typeface="Questrial"/>
                <a:sym typeface="Questrial"/>
              </a:rPr>
              <a:t>Faculty deanship staff</a:t>
            </a: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9" name="Shape 179"/>
        <p:cNvGrpSpPr/>
        <p:nvPr/>
      </p:nvGrpSpPr>
      <p:grpSpPr>
        <a:xfrm>
          <a:off x="0" y="0"/>
          <a:ext cx="0" cy="0"/>
          <a:chOff x="0" y="0"/>
          <a:chExt cx="0" cy="0"/>
        </a:xfrm>
      </p:grpSpPr>
      <p:sp>
        <p:nvSpPr>
          <p:cNvPr id="180" name="Shape 180"/>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grpSp>
        <p:nvGrpSpPr>
          <p:cNvPr id="181" name="Shape 181"/>
          <p:cNvGrpSpPr/>
          <p:nvPr/>
        </p:nvGrpSpPr>
        <p:grpSpPr>
          <a:xfrm>
            <a:off x="2327526" y="311539"/>
            <a:ext cx="7162746" cy="6249298"/>
            <a:chOff x="6176194" y="57846"/>
            <a:chExt cx="7162746" cy="6249298"/>
          </a:xfrm>
        </p:grpSpPr>
        <p:sp>
          <p:nvSpPr>
            <p:cNvPr id="182" name="Shape 182"/>
            <p:cNvSpPr/>
            <p:nvPr/>
          </p:nvSpPr>
          <p:spPr>
            <a:xfrm>
              <a:off x="6268944" y="57846"/>
              <a:ext cx="7003722" cy="566028"/>
            </a:xfrm>
            <a:prstGeom prst="roundRect">
              <a:avLst>
                <a:gd fmla="val 1000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3" name="Shape 183"/>
            <p:cNvSpPr txBox="1"/>
            <p:nvPr/>
          </p:nvSpPr>
          <p:spPr>
            <a:xfrm>
              <a:off x="6285521" y="74425"/>
              <a:ext cx="6970566" cy="532872"/>
            </a:xfrm>
            <a:prstGeom prst="rect">
              <a:avLst/>
            </a:prstGeom>
            <a:noFill/>
            <a:ln>
              <a:noFill/>
            </a:ln>
          </p:spPr>
          <p:txBody>
            <a:bodyPr anchorCtr="0" anchor="ctr" bIns="40625" lIns="60950" rIns="60950" tIns="40625">
              <a:noAutofit/>
            </a:bodyPr>
            <a:lstStyle/>
            <a:p>
              <a:pPr indent="0" lvl="0" marL="0" marR="0" rtl="0" algn="l">
                <a:lnSpc>
                  <a:spcPct val="90000"/>
                </a:lnSpc>
                <a:spcBef>
                  <a:spcPts val="0"/>
                </a:spcBef>
                <a:spcAft>
                  <a:spcPts val="0"/>
                </a:spcAft>
                <a:buSzPct val="25000"/>
                <a:buNone/>
              </a:pPr>
              <a:r>
                <a:rPr b="1" i="0" lang="en-US" sz="3200" u="none" cap="none" strike="noStrike">
                  <a:solidFill>
                    <a:schemeClr val="lt1"/>
                  </a:solidFill>
                  <a:latin typeface="Questrial"/>
                  <a:ea typeface="Questrial"/>
                  <a:cs typeface="Questrial"/>
                  <a:sym typeface="Questrial"/>
                </a:rPr>
                <a:t>    </a:t>
              </a:r>
              <a:r>
                <a:rPr b="1" i="0" lang="en-US" sz="4000" u="none" cap="none" strike="noStrike">
                  <a:solidFill>
                    <a:schemeClr val="lt1"/>
                  </a:solidFill>
                  <a:latin typeface="Questrial"/>
                  <a:ea typeface="Questrial"/>
                  <a:cs typeface="Questrial"/>
                  <a:sym typeface="Questrial"/>
                </a:rPr>
                <a:t>Outline</a:t>
              </a:r>
            </a:p>
          </p:txBody>
        </p:sp>
        <p:sp>
          <p:nvSpPr>
            <p:cNvPr id="184" name="Shape 184"/>
            <p:cNvSpPr/>
            <p:nvPr/>
          </p:nvSpPr>
          <p:spPr>
            <a:xfrm>
              <a:off x="6176194" y="669493"/>
              <a:ext cx="884074" cy="566028"/>
            </a:xfrm>
            <a:prstGeom prst="roundRect">
              <a:avLst>
                <a:gd fmla="val 16670" name="adj"/>
              </a:avLst>
            </a:prstGeom>
            <a:blipFill rotWithShape="1">
              <a:blip r:embed="rId3">
                <a:alphaModFix/>
              </a:blip>
              <a:stretch>
                <a:fillRect b="0" l="0" r="0" t="0"/>
              </a:stretch>
            </a:blip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5" name="Shape 185"/>
            <p:cNvSpPr/>
            <p:nvPr/>
          </p:nvSpPr>
          <p:spPr>
            <a:xfrm>
              <a:off x="6935209" y="669493"/>
              <a:ext cx="6403731" cy="566028"/>
            </a:xfrm>
            <a:prstGeom prst="roundRect">
              <a:avLst>
                <a:gd fmla="val 1667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6" name="Shape 186"/>
            <p:cNvSpPr txBox="1"/>
            <p:nvPr/>
          </p:nvSpPr>
          <p:spPr>
            <a:xfrm>
              <a:off x="6962845" y="697129"/>
              <a:ext cx="6348459" cy="510757"/>
            </a:xfrm>
            <a:prstGeom prst="rect">
              <a:avLst/>
            </a:prstGeom>
            <a:noFill/>
            <a:ln>
              <a:noFill/>
            </a:ln>
          </p:spPr>
          <p:txBody>
            <a:bodyPr anchorCtr="0" anchor="ctr" bIns="170675" lIns="170675" rIns="170675" tIns="170675">
              <a:noAutofit/>
            </a:bodyPr>
            <a:lstStyle/>
            <a:p>
              <a:pPr indent="0" lvl="0" marL="0" marR="0" rtl="0" algn="l">
                <a:lnSpc>
                  <a:spcPct val="90000"/>
                </a:lnSpc>
                <a:spcBef>
                  <a:spcPts val="0"/>
                </a:spcBef>
                <a:spcAft>
                  <a:spcPts val="0"/>
                </a:spcAft>
                <a:buSzPct val="25000"/>
                <a:buNone/>
              </a:pPr>
              <a:r>
                <a:rPr b="1" i="0" lang="en-US" sz="2400" u="none" cap="none" strike="noStrike">
                  <a:solidFill>
                    <a:schemeClr val="lt1"/>
                  </a:solidFill>
                  <a:latin typeface="Times New Roman"/>
                  <a:ea typeface="Times New Roman"/>
                  <a:cs typeface="Times New Roman"/>
                  <a:sym typeface="Times New Roman"/>
                </a:rPr>
                <a:t>Problem statement</a:t>
              </a:r>
            </a:p>
          </p:txBody>
        </p:sp>
        <p:sp>
          <p:nvSpPr>
            <p:cNvPr id="187" name="Shape 187"/>
            <p:cNvSpPr/>
            <p:nvPr/>
          </p:nvSpPr>
          <p:spPr>
            <a:xfrm>
              <a:off x="6335217" y="1303445"/>
              <a:ext cx="566028" cy="566028"/>
            </a:xfrm>
            <a:prstGeom prst="roundRect">
              <a:avLst>
                <a:gd fmla="val 16670" name="adj"/>
              </a:avLst>
            </a:prstGeom>
            <a:blipFill rotWithShape="1">
              <a:blip r:embed="rId4">
                <a:alphaModFix/>
              </a:blip>
              <a:stretch>
                <a:fillRect b="0" l="0" r="0" t="0"/>
              </a:stretch>
            </a:blip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8" name="Shape 188"/>
            <p:cNvSpPr/>
            <p:nvPr/>
          </p:nvSpPr>
          <p:spPr>
            <a:xfrm>
              <a:off x="6935209" y="1303445"/>
              <a:ext cx="6403731" cy="566028"/>
            </a:xfrm>
            <a:prstGeom prst="roundRect">
              <a:avLst>
                <a:gd fmla="val 1667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9" name="Shape 189"/>
            <p:cNvSpPr txBox="1"/>
            <p:nvPr/>
          </p:nvSpPr>
          <p:spPr>
            <a:xfrm>
              <a:off x="6962845" y="1331082"/>
              <a:ext cx="6348459" cy="510757"/>
            </a:xfrm>
            <a:prstGeom prst="rect">
              <a:avLst/>
            </a:prstGeom>
            <a:noFill/>
            <a:ln>
              <a:noFill/>
            </a:ln>
          </p:spPr>
          <p:txBody>
            <a:bodyPr anchorCtr="0" anchor="ctr" bIns="170675" lIns="170675" rIns="170675" tIns="170675">
              <a:noAutofit/>
            </a:bodyPr>
            <a:lstStyle/>
            <a:p>
              <a:pPr indent="0" lvl="0" marL="0" marR="0" rtl="0" algn="l">
                <a:lnSpc>
                  <a:spcPct val="90000"/>
                </a:lnSpc>
                <a:spcBef>
                  <a:spcPts val="0"/>
                </a:spcBef>
                <a:spcAft>
                  <a:spcPts val="0"/>
                </a:spcAft>
                <a:buSzPct val="25000"/>
                <a:buNone/>
              </a:pPr>
              <a:r>
                <a:rPr b="1" i="0" lang="en-US" sz="2400" u="none" cap="none" strike="noStrike">
                  <a:solidFill>
                    <a:schemeClr val="lt1"/>
                  </a:solidFill>
                  <a:latin typeface="Times New Roman"/>
                  <a:ea typeface="Times New Roman"/>
                  <a:cs typeface="Times New Roman"/>
                  <a:sym typeface="Times New Roman"/>
                </a:rPr>
                <a:t>Objectives</a:t>
              </a:r>
            </a:p>
          </p:txBody>
        </p:sp>
        <p:sp>
          <p:nvSpPr>
            <p:cNvPr id="190" name="Shape 190"/>
            <p:cNvSpPr/>
            <p:nvPr/>
          </p:nvSpPr>
          <p:spPr>
            <a:xfrm>
              <a:off x="6335217" y="1937399"/>
              <a:ext cx="566028" cy="566028"/>
            </a:xfrm>
            <a:prstGeom prst="roundRect">
              <a:avLst>
                <a:gd fmla="val 16670" name="adj"/>
              </a:avLst>
            </a:prstGeom>
            <a:blipFill rotWithShape="1">
              <a:blip r:embed="rId5">
                <a:alphaModFix/>
              </a:blip>
              <a:stretch>
                <a:fillRect b="0" l="0" r="0" t="0"/>
              </a:stretch>
            </a:blip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1" name="Shape 191"/>
            <p:cNvSpPr/>
            <p:nvPr/>
          </p:nvSpPr>
          <p:spPr>
            <a:xfrm>
              <a:off x="6935209" y="1937399"/>
              <a:ext cx="6403731" cy="566028"/>
            </a:xfrm>
            <a:prstGeom prst="roundRect">
              <a:avLst>
                <a:gd fmla="val 1667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2" name="Shape 192"/>
            <p:cNvSpPr txBox="1"/>
            <p:nvPr/>
          </p:nvSpPr>
          <p:spPr>
            <a:xfrm>
              <a:off x="6962845" y="1965034"/>
              <a:ext cx="6348459" cy="510757"/>
            </a:xfrm>
            <a:prstGeom prst="rect">
              <a:avLst/>
            </a:prstGeom>
            <a:noFill/>
            <a:ln>
              <a:noFill/>
            </a:ln>
          </p:spPr>
          <p:txBody>
            <a:bodyPr anchorCtr="0" anchor="ctr" bIns="170675" lIns="170675" rIns="170675" tIns="170675">
              <a:noAutofit/>
            </a:bodyPr>
            <a:lstStyle/>
            <a:p>
              <a:pPr indent="0" lvl="0" marL="0" marR="0" rtl="0" algn="l">
                <a:lnSpc>
                  <a:spcPct val="90000"/>
                </a:lnSpc>
                <a:spcBef>
                  <a:spcPts val="0"/>
                </a:spcBef>
                <a:spcAft>
                  <a:spcPts val="0"/>
                </a:spcAft>
                <a:buSzPct val="25000"/>
                <a:buNone/>
              </a:pPr>
              <a:r>
                <a:rPr b="1" i="0" lang="en-US" sz="2400" u="none" cap="none" strike="noStrike">
                  <a:solidFill>
                    <a:schemeClr val="lt1"/>
                  </a:solidFill>
                  <a:latin typeface="Times New Roman"/>
                  <a:ea typeface="Times New Roman"/>
                  <a:cs typeface="Times New Roman"/>
                  <a:sym typeface="Times New Roman"/>
                </a:rPr>
                <a:t>Scope of the work</a:t>
              </a:r>
            </a:p>
          </p:txBody>
        </p:sp>
        <p:sp>
          <p:nvSpPr>
            <p:cNvPr id="193" name="Shape 193"/>
            <p:cNvSpPr/>
            <p:nvPr/>
          </p:nvSpPr>
          <p:spPr>
            <a:xfrm>
              <a:off x="6335217" y="2571351"/>
              <a:ext cx="566028" cy="566028"/>
            </a:xfrm>
            <a:prstGeom prst="roundRect">
              <a:avLst>
                <a:gd fmla="val 16670" name="adj"/>
              </a:avLst>
            </a:prstGeom>
            <a:blipFill rotWithShape="1">
              <a:blip r:embed="rId6">
                <a:alphaModFix/>
              </a:blip>
              <a:stretch>
                <a:fillRect b="0" l="0" r="0" t="0"/>
              </a:stretch>
            </a:blip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4" name="Shape 194"/>
            <p:cNvSpPr/>
            <p:nvPr/>
          </p:nvSpPr>
          <p:spPr>
            <a:xfrm>
              <a:off x="6935209" y="2571351"/>
              <a:ext cx="6403731" cy="566028"/>
            </a:xfrm>
            <a:prstGeom prst="roundRect">
              <a:avLst>
                <a:gd fmla="val 1667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5" name="Shape 195"/>
            <p:cNvSpPr txBox="1"/>
            <p:nvPr/>
          </p:nvSpPr>
          <p:spPr>
            <a:xfrm>
              <a:off x="6962845" y="2598988"/>
              <a:ext cx="6348459" cy="510757"/>
            </a:xfrm>
            <a:prstGeom prst="rect">
              <a:avLst/>
            </a:prstGeom>
            <a:noFill/>
            <a:ln>
              <a:noFill/>
            </a:ln>
          </p:spPr>
          <p:txBody>
            <a:bodyPr anchorCtr="0" anchor="ctr" bIns="170675" lIns="170675" rIns="170675" tIns="170675">
              <a:noAutofit/>
            </a:bodyPr>
            <a:lstStyle/>
            <a:p>
              <a:pPr indent="0" lvl="0" marL="0" marR="0" rtl="0" algn="l">
                <a:lnSpc>
                  <a:spcPct val="90000"/>
                </a:lnSpc>
                <a:spcBef>
                  <a:spcPts val="0"/>
                </a:spcBef>
                <a:spcAft>
                  <a:spcPts val="0"/>
                </a:spcAft>
                <a:buSzPct val="25000"/>
                <a:buNone/>
              </a:pPr>
              <a:r>
                <a:rPr b="1" i="0" lang="en-US" sz="2400" u="none" cap="none" strike="noStrike">
                  <a:solidFill>
                    <a:schemeClr val="lt1"/>
                  </a:solidFill>
                  <a:latin typeface="Times New Roman"/>
                  <a:ea typeface="Times New Roman"/>
                  <a:cs typeface="Times New Roman"/>
                  <a:sym typeface="Times New Roman"/>
                </a:rPr>
                <a:t>Importance of the project</a:t>
              </a:r>
            </a:p>
          </p:txBody>
        </p:sp>
        <p:sp>
          <p:nvSpPr>
            <p:cNvPr id="196" name="Shape 196"/>
            <p:cNvSpPr/>
            <p:nvPr/>
          </p:nvSpPr>
          <p:spPr>
            <a:xfrm>
              <a:off x="6335217" y="3205305"/>
              <a:ext cx="566028" cy="566028"/>
            </a:xfrm>
            <a:prstGeom prst="roundRect">
              <a:avLst>
                <a:gd fmla="val 16670" name="adj"/>
              </a:avLst>
            </a:prstGeom>
            <a:blipFill rotWithShape="1">
              <a:blip r:embed="rId7">
                <a:alphaModFix/>
              </a:blip>
              <a:stretch>
                <a:fillRect b="0" l="0" r="0" t="0"/>
              </a:stretch>
            </a:blip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7" name="Shape 197"/>
            <p:cNvSpPr/>
            <p:nvPr/>
          </p:nvSpPr>
          <p:spPr>
            <a:xfrm>
              <a:off x="6935209" y="3205305"/>
              <a:ext cx="6403731" cy="566028"/>
            </a:xfrm>
            <a:prstGeom prst="roundRect">
              <a:avLst>
                <a:gd fmla="val 1667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8" name="Shape 198"/>
            <p:cNvSpPr txBox="1"/>
            <p:nvPr/>
          </p:nvSpPr>
          <p:spPr>
            <a:xfrm>
              <a:off x="6962845" y="3232941"/>
              <a:ext cx="6348459" cy="510757"/>
            </a:xfrm>
            <a:prstGeom prst="rect">
              <a:avLst/>
            </a:prstGeom>
            <a:noFill/>
            <a:ln>
              <a:noFill/>
            </a:ln>
          </p:spPr>
          <p:txBody>
            <a:bodyPr anchorCtr="0" anchor="ctr" bIns="170675" lIns="170675" rIns="170675" tIns="170675">
              <a:noAutofit/>
            </a:bodyPr>
            <a:lstStyle/>
            <a:p>
              <a:pPr indent="0" lvl="0" marL="0" marR="0" rtl="0" algn="l">
                <a:lnSpc>
                  <a:spcPct val="90000"/>
                </a:lnSpc>
                <a:spcBef>
                  <a:spcPts val="0"/>
                </a:spcBef>
                <a:spcAft>
                  <a:spcPts val="0"/>
                </a:spcAft>
                <a:buSzPct val="25000"/>
                <a:buNone/>
              </a:pPr>
              <a:r>
                <a:rPr b="1" i="0" lang="en-US" sz="2400" u="none" cap="none" strike="noStrike">
                  <a:solidFill>
                    <a:schemeClr val="lt1"/>
                  </a:solidFill>
                  <a:latin typeface="Times New Roman"/>
                  <a:ea typeface="Times New Roman"/>
                  <a:cs typeface="Times New Roman"/>
                  <a:sym typeface="Times New Roman"/>
                </a:rPr>
                <a:t>Standards</a:t>
              </a:r>
            </a:p>
          </p:txBody>
        </p:sp>
        <p:sp>
          <p:nvSpPr>
            <p:cNvPr id="199" name="Shape 199"/>
            <p:cNvSpPr/>
            <p:nvPr/>
          </p:nvSpPr>
          <p:spPr>
            <a:xfrm>
              <a:off x="6335217" y="3839257"/>
              <a:ext cx="566028" cy="566028"/>
            </a:xfrm>
            <a:prstGeom prst="roundRect">
              <a:avLst>
                <a:gd fmla="val 16670" name="adj"/>
              </a:avLst>
            </a:prstGeom>
            <a:blipFill rotWithShape="1">
              <a:blip r:embed="rId8">
                <a:alphaModFix/>
              </a:blip>
              <a:stretch>
                <a:fillRect b="0" l="0" r="0" t="0"/>
              </a:stretch>
            </a:blip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0" name="Shape 200"/>
            <p:cNvSpPr/>
            <p:nvPr/>
          </p:nvSpPr>
          <p:spPr>
            <a:xfrm>
              <a:off x="6935209" y="3839257"/>
              <a:ext cx="6403731" cy="566028"/>
            </a:xfrm>
            <a:prstGeom prst="roundRect">
              <a:avLst>
                <a:gd fmla="val 1667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1" name="Shape 201"/>
            <p:cNvSpPr txBox="1"/>
            <p:nvPr/>
          </p:nvSpPr>
          <p:spPr>
            <a:xfrm>
              <a:off x="6962845" y="3866894"/>
              <a:ext cx="6348459" cy="510757"/>
            </a:xfrm>
            <a:prstGeom prst="rect">
              <a:avLst/>
            </a:prstGeom>
            <a:noFill/>
            <a:ln>
              <a:noFill/>
            </a:ln>
          </p:spPr>
          <p:txBody>
            <a:bodyPr anchorCtr="0" anchor="ctr" bIns="170675" lIns="170675" rIns="170675" tIns="170675">
              <a:noAutofit/>
            </a:bodyPr>
            <a:lstStyle/>
            <a:p>
              <a:pPr indent="0" lvl="0" marL="0" marR="0" rtl="0" algn="l">
                <a:lnSpc>
                  <a:spcPct val="90000"/>
                </a:lnSpc>
                <a:spcBef>
                  <a:spcPts val="0"/>
                </a:spcBef>
                <a:spcAft>
                  <a:spcPts val="0"/>
                </a:spcAft>
                <a:buSzPct val="25000"/>
                <a:buNone/>
              </a:pPr>
              <a:r>
                <a:rPr b="1" i="0" lang="en-US" sz="2400" u="none" cap="none" strike="noStrike">
                  <a:solidFill>
                    <a:schemeClr val="lt1"/>
                  </a:solidFill>
                  <a:latin typeface="Times New Roman"/>
                  <a:ea typeface="Times New Roman"/>
                  <a:cs typeface="Times New Roman"/>
                  <a:sym typeface="Times New Roman"/>
                </a:rPr>
                <a:t>Literature review</a:t>
              </a:r>
            </a:p>
          </p:txBody>
        </p:sp>
        <p:sp>
          <p:nvSpPr>
            <p:cNvPr id="202" name="Shape 202"/>
            <p:cNvSpPr/>
            <p:nvPr/>
          </p:nvSpPr>
          <p:spPr>
            <a:xfrm>
              <a:off x="6335217" y="4473210"/>
              <a:ext cx="566028" cy="566028"/>
            </a:xfrm>
            <a:prstGeom prst="roundRect">
              <a:avLst>
                <a:gd fmla="val 16670" name="adj"/>
              </a:avLst>
            </a:prstGeom>
            <a:blipFill rotWithShape="1">
              <a:blip r:embed="rId9">
                <a:alphaModFix/>
              </a:blip>
              <a:stretch>
                <a:fillRect b="0" l="0" r="0" t="0"/>
              </a:stretch>
            </a:blip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3" name="Shape 203"/>
            <p:cNvSpPr/>
            <p:nvPr/>
          </p:nvSpPr>
          <p:spPr>
            <a:xfrm>
              <a:off x="6935209" y="4473210"/>
              <a:ext cx="6403731" cy="566028"/>
            </a:xfrm>
            <a:prstGeom prst="roundRect">
              <a:avLst>
                <a:gd fmla="val 1667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4" name="Shape 204"/>
            <p:cNvSpPr txBox="1"/>
            <p:nvPr/>
          </p:nvSpPr>
          <p:spPr>
            <a:xfrm>
              <a:off x="6962845" y="4500846"/>
              <a:ext cx="6348459" cy="510757"/>
            </a:xfrm>
            <a:prstGeom prst="rect">
              <a:avLst/>
            </a:prstGeom>
            <a:noFill/>
            <a:ln>
              <a:noFill/>
            </a:ln>
          </p:spPr>
          <p:txBody>
            <a:bodyPr anchorCtr="0" anchor="ctr" bIns="170675" lIns="170675" rIns="170675" tIns="170675">
              <a:noAutofit/>
            </a:bodyPr>
            <a:lstStyle/>
            <a:p>
              <a:pPr indent="0" lvl="0" marL="0" marR="0" rtl="0" algn="l">
                <a:lnSpc>
                  <a:spcPct val="90000"/>
                </a:lnSpc>
                <a:spcBef>
                  <a:spcPts val="0"/>
                </a:spcBef>
                <a:spcAft>
                  <a:spcPts val="0"/>
                </a:spcAft>
                <a:buSzPct val="25000"/>
                <a:buNone/>
              </a:pPr>
              <a:r>
                <a:rPr b="1" i="0" lang="en-US" sz="2400" u="none" cap="none" strike="noStrike">
                  <a:solidFill>
                    <a:schemeClr val="lt1"/>
                  </a:solidFill>
                  <a:latin typeface="Times New Roman"/>
                  <a:ea typeface="Times New Roman"/>
                  <a:cs typeface="Times New Roman"/>
                  <a:sym typeface="Times New Roman"/>
                </a:rPr>
                <a:t>Methodology</a:t>
              </a:r>
            </a:p>
          </p:txBody>
        </p:sp>
        <p:sp>
          <p:nvSpPr>
            <p:cNvPr id="205" name="Shape 205"/>
            <p:cNvSpPr/>
            <p:nvPr/>
          </p:nvSpPr>
          <p:spPr>
            <a:xfrm>
              <a:off x="6335217" y="5107162"/>
              <a:ext cx="566028" cy="566028"/>
            </a:xfrm>
            <a:prstGeom prst="roundRect">
              <a:avLst>
                <a:gd fmla="val 16670" name="adj"/>
              </a:avLst>
            </a:prstGeom>
            <a:blipFill rotWithShape="1">
              <a:blip r:embed="rId10">
                <a:alphaModFix/>
              </a:blip>
              <a:stretch>
                <a:fillRect b="0" l="0" r="0" t="0"/>
              </a:stretch>
            </a:blip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6" name="Shape 206"/>
            <p:cNvSpPr/>
            <p:nvPr/>
          </p:nvSpPr>
          <p:spPr>
            <a:xfrm>
              <a:off x="6935209" y="5107162"/>
              <a:ext cx="6403731" cy="566028"/>
            </a:xfrm>
            <a:prstGeom prst="roundRect">
              <a:avLst>
                <a:gd fmla="val 1667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7" name="Shape 207"/>
            <p:cNvSpPr txBox="1"/>
            <p:nvPr/>
          </p:nvSpPr>
          <p:spPr>
            <a:xfrm>
              <a:off x="6962845" y="5134798"/>
              <a:ext cx="6348459" cy="510757"/>
            </a:xfrm>
            <a:prstGeom prst="rect">
              <a:avLst/>
            </a:prstGeom>
            <a:noFill/>
            <a:ln>
              <a:noFill/>
            </a:ln>
          </p:spPr>
          <p:txBody>
            <a:bodyPr anchorCtr="0" anchor="ctr" bIns="170675" lIns="170675" rIns="170675" tIns="170675">
              <a:noAutofit/>
            </a:bodyPr>
            <a:lstStyle/>
            <a:p>
              <a:pPr indent="0" lvl="0" marL="0" marR="0" rtl="0" algn="l">
                <a:lnSpc>
                  <a:spcPct val="90000"/>
                </a:lnSpc>
                <a:spcBef>
                  <a:spcPts val="0"/>
                </a:spcBef>
                <a:spcAft>
                  <a:spcPts val="0"/>
                </a:spcAft>
                <a:buSzPct val="25000"/>
                <a:buNone/>
              </a:pPr>
              <a:r>
                <a:rPr b="1" i="0" lang="en-US" sz="2400" u="none" cap="none" strike="noStrike">
                  <a:solidFill>
                    <a:schemeClr val="lt1"/>
                  </a:solidFill>
                  <a:latin typeface="Times New Roman"/>
                  <a:ea typeface="Times New Roman"/>
                  <a:cs typeface="Times New Roman"/>
                  <a:sym typeface="Times New Roman"/>
                </a:rPr>
                <a:t>Results &amp; analysis</a:t>
              </a:r>
            </a:p>
          </p:txBody>
        </p:sp>
        <p:sp>
          <p:nvSpPr>
            <p:cNvPr id="208" name="Shape 208"/>
            <p:cNvSpPr/>
            <p:nvPr/>
          </p:nvSpPr>
          <p:spPr>
            <a:xfrm>
              <a:off x="6335217" y="5741116"/>
              <a:ext cx="566028" cy="566028"/>
            </a:xfrm>
            <a:prstGeom prst="roundRect">
              <a:avLst>
                <a:gd fmla="val 16670" name="adj"/>
              </a:avLst>
            </a:prstGeom>
            <a:blipFill rotWithShape="1">
              <a:blip r:embed="rId11">
                <a:alphaModFix/>
              </a:blip>
              <a:stretch>
                <a:fillRect b="0" l="0" r="0" t="0"/>
              </a:stretch>
            </a:blip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9" name="Shape 209"/>
            <p:cNvSpPr/>
            <p:nvPr/>
          </p:nvSpPr>
          <p:spPr>
            <a:xfrm>
              <a:off x="6935209" y="5741116"/>
              <a:ext cx="6403731" cy="566028"/>
            </a:xfrm>
            <a:prstGeom prst="roundRect">
              <a:avLst>
                <a:gd fmla="val 16670" name="adj"/>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10" name="Shape 210"/>
            <p:cNvSpPr txBox="1"/>
            <p:nvPr/>
          </p:nvSpPr>
          <p:spPr>
            <a:xfrm>
              <a:off x="6962845" y="5768751"/>
              <a:ext cx="6348459" cy="510757"/>
            </a:xfrm>
            <a:prstGeom prst="rect">
              <a:avLst/>
            </a:prstGeom>
            <a:noFill/>
            <a:ln>
              <a:noFill/>
            </a:ln>
          </p:spPr>
          <p:txBody>
            <a:bodyPr anchorCtr="0" anchor="ctr" bIns="170675" lIns="170675" rIns="170675" tIns="170675">
              <a:noAutofit/>
            </a:bodyPr>
            <a:lstStyle/>
            <a:p>
              <a:pPr indent="0" lvl="0" marL="0" marR="0" rtl="0" algn="l">
                <a:lnSpc>
                  <a:spcPct val="90000"/>
                </a:lnSpc>
                <a:spcBef>
                  <a:spcPts val="0"/>
                </a:spcBef>
                <a:spcAft>
                  <a:spcPts val="0"/>
                </a:spcAft>
                <a:buSzPct val="25000"/>
                <a:buNone/>
              </a:pPr>
              <a:r>
                <a:rPr b="1" i="0" lang="en-US" sz="2400" u="none" cap="none" strike="noStrike">
                  <a:solidFill>
                    <a:schemeClr val="lt1"/>
                  </a:solidFill>
                  <a:latin typeface="Times New Roman"/>
                  <a:ea typeface="Times New Roman"/>
                  <a:cs typeface="Times New Roman"/>
                  <a:sym typeface="Times New Roman"/>
                </a:rPr>
                <a:t>Conclusions &amp; Recommendations</a:t>
              </a:r>
            </a:p>
          </p:txBody>
        </p:sp>
      </p:gr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3" name="Shape 443"/>
        <p:cNvGrpSpPr/>
        <p:nvPr/>
      </p:nvGrpSpPr>
      <p:grpSpPr>
        <a:xfrm>
          <a:off x="0" y="0"/>
          <a:ext cx="0" cy="0"/>
          <a:chOff x="0" y="0"/>
          <a:chExt cx="0" cy="0"/>
        </a:xfrm>
      </p:grpSpPr>
      <p:sp>
        <p:nvSpPr>
          <p:cNvPr id="444" name="Shape 444"/>
          <p:cNvSpPr/>
          <p:nvPr/>
        </p:nvSpPr>
        <p:spPr>
          <a:xfrm>
            <a:off x="1524000" y="-184666"/>
            <a:ext cx="184730" cy="369332"/>
          </a:xfrm>
          <a:prstGeom prst="rect">
            <a:avLst/>
          </a:prstGeom>
          <a:no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Questrial"/>
              <a:ea typeface="Questrial"/>
              <a:cs typeface="Questrial"/>
              <a:sym typeface="Questrial"/>
            </a:endParaRPr>
          </a:p>
        </p:txBody>
      </p:sp>
      <p:pic>
        <p:nvPicPr>
          <p:cNvPr id="445" name="Shape 445"/>
          <p:cNvPicPr preferRelativeResize="0"/>
          <p:nvPr/>
        </p:nvPicPr>
        <p:blipFill rotWithShape="1">
          <a:blip r:embed="rId3">
            <a:alphaModFix/>
          </a:blip>
          <a:srcRect b="0" l="0" r="0" t="0"/>
          <a:stretch/>
        </p:blipFill>
        <p:spPr>
          <a:xfrm>
            <a:off x="3340637" y="1046494"/>
            <a:ext cx="7572428" cy="5429288"/>
          </a:xfrm>
          <a:prstGeom prst="rect">
            <a:avLst/>
          </a:prstGeom>
          <a:solidFill>
            <a:schemeClr val="lt1"/>
          </a:solidFill>
          <a:ln cap="flat" cmpd="sng" w="76200">
            <a:solidFill>
              <a:srgbClr val="000000"/>
            </a:solidFill>
            <a:prstDash val="solid"/>
            <a:miter/>
            <a:headEnd len="med" w="med" type="none"/>
            <a:tailEnd len="med" w="med" type="none"/>
          </a:ln>
        </p:spPr>
      </p:pic>
      <p:sp>
        <p:nvSpPr>
          <p:cNvPr id="446" name="Shape 446"/>
          <p:cNvSpPr/>
          <p:nvPr/>
        </p:nvSpPr>
        <p:spPr>
          <a:xfrm>
            <a:off x="1931373" y="460191"/>
            <a:ext cx="2627643" cy="461664"/>
          </a:xfrm>
          <a:prstGeom prst="rect">
            <a:avLst/>
          </a:prstGeom>
          <a:noFill/>
          <a:ln>
            <a:noFill/>
          </a:ln>
        </p:spPr>
        <p:txBody>
          <a:bodyPr anchorCtr="0" anchor="t" bIns="45700" lIns="91425" rIns="91425" tIns="45700">
            <a:noAutofit/>
          </a:bodyPr>
          <a:lstStyle/>
          <a:p>
            <a:pPr indent="0" lvl="0" marL="0" marR="0" rtl="0" algn="ctr">
              <a:spcBef>
                <a:spcPts val="0"/>
              </a:spcBef>
              <a:buClr>
                <a:schemeClr val="dk1"/>
              </a:buClr>
              <a:buSzPct val="25000"/>
              <a:buFont typeface="Questrial"/>
              <a:buNone/>
            </a:pPr>
            <a:r>
              <a:rPr b="1" lang="en-US" sz="2400">
                <a:solidFill>
                  <a:schemeClr val="dk1"/>
                </a:solidFill>
                <a:latin typeface="Questrial"/>
                <a:ea typeface="Questrial"/>
                <a:cs typeface="Questrial"/>
                <a:sym typeface="Questrial"/>
              </a:rPr>
              <a:t>Faculty structure</a:t>
            </a:r>
          </a:p>
        </p:txBody>
      </p:sp>
      <p:sp>
        <p:nvSpPr>
          <p:cNvPr id="447" name="Shape 447"/>
          <p:cNvSpPr/>
          <p:nvPr/>
        </p:nvSpPr>
        <p:spPr>
          <a:xfrm>
            <a:off x="428341" y="2430047"/>
            <a:ext cx="2376047" cy="516699"/>
          </a:xfrm>
          <a:prstGeom prst="rect">
            <a:avLst/>
          </a:prstGeom>
          <a:solidFill>
            <a:schemeClr val="l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5.3 Organizational roles, responsibilities and authorities</a:t>
            </a:r>
          </a:p>
        </p:txBody>
      </p:sp>
      <p:sp>
        <p:nvSpPr>
          <p:cNvPr id="448" name="Shape 448"/>
          <p:cNvSpPr/>
          <p:nvPr/>
        </p:nvSpPr>
        <p:spPr>
          <a:xfrm>
            <a:off x="2837822" y="2588186"/>
            <a:ext cx="407371" cy="200417"/>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2" name="Shape 452"/>
        <p:cNvGrpSpPr/>
        <p:nvPr/>
      </p:nvGrpSpPr>
      <p:grpSpPr>
        <a:xfrm>
          <a:off x="0" y="0"/>
          <a:ext cx="0" cy="0"/>
          <a:chOff x="0" y="0"/>
          <a:chExt cx="0" cy="0"/>
        </a:xfrm>
      </p:grpSpPr>
      <p:sp>
        <p:nvSpPr>
          <p:cNvPr id="453" name="Shape 453"/>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454" name="Shape 454"/>
          <p:cNvSpPr/>
          <p:nvPr/>
        </p:nvSpPr>
        <p:spPr>
          <a:xfrm>
            <a:off x="3240831" y="1129208"/>
            <a:ext cx="2976455" cy="646331"/>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2400">
                <a:solidFill>
                  <a:schemeClr val="dk1"/>
                </a:solidFill>
                <a:latin typeface="Calibri"/>
                <a:ea typeface="Calibri"/>
                <a:cs typeface="Calibri"/>
                <a:sym typeface="Calibri"/>
              </a:rPr>
              <a:t> </a:t>
            </a:r>
            <a:r>
              <a:rPr b="1" lang="en-US" sz="3600">
                <a:solidFill>
                  <a:schemeClr val="dk1"/>
                </a:solidFill>
                <a:latin typeface="Calibri"/>
                <a:ea typeface="Calibri"/>
                <a:cs typeface="Calibri"/>
                <a:sym typeface="Calibri"/>
              </a:rPr>
              <a:t>Faculty Profile</a:t>
            </a:r>
          </a:p>
        </p:txBody>
      </p:sp>
      <p:grpSp>
        <p:nvGrpSpPr>
          <p:cNvPr id="455" name="Shape 455"/>
          <p:cNvGrpSpPr/>
          <p:nvPr/>
        </p:nvGrpSpPr>
        <p:grpSpPr>
          <a:xfrm>
            <a:off x="-2800736" y="927583"/>
            <a:ext cx="11779250" cy="6537272"/>
            <a:chOff x="-5490398" y="-840633"/>
            <a:chExt cx="11779250" cy="6537272"/>
          </a:xfrm>
        </p:grpSpPr>
        <p:sp>
          <p:nvSpPr>
            <p:cNvPr id="456" name="Shape 456"/>
            <p:cNvSpPr/>
            <p:nvPr/>
          </p:nvSpPr>
          <p:spPr>
            <a:xfrm>
              <a:off x="-5490398" y="-840633"/>
              <a:ext cx="6537272" cy="6537272"/>
            </a:xfrm>
            <a:prstGeom prst="blockArc">
              <a:avLst>
                <a:gd fmla="val 18900000" name="adj1"/>
                <a:gd fmla="val 2700000" name="adj2"/>
                <a:gd fmla="val 330" name="adj3"/>
              </a:avLst>
            </a:prstGeom>
            <a:noFill/>
            <a:ln cap="rnd" cmpd="sng" w="15875">
              <a:solidFill>
                <a:srgbClr val="822509"/>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57" name="Shape 457"/>
            <p:cNvSpPr/>
            <p:nvPr/>
          </p:nvSpPr>
          <p:spPr>
            <a:xfrm>
              <a:off x="457724" y="303403"/>
              <a:ext cx="5831128" cy="607194"/>
            </a:xfrm>
            <a:prstGeom prst="rect">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58" name="Shape 458"/>
            <p:cNvSpPr txBox="1"/>
            <p:nvPr/>
          </p:nvSpPr>
          <p:spPr>
            <a:xfrm>
              <a:off x="457724" y="303403"/>
              <a:ext cx="5831128" cy="607194"/>
            </a:xfrm>
            <a:prstGeom prst="rect">
              <a:avLst/>
            </a:prstGeom>
            <a:noFill/>
            <a:ln>
              <a:noFill/>
            </a:ln>
          </p:spPr>
          <p:txBody>
            <a:bodyPr anchorCtr="0" anchor="ctr" bIns="78725" lIns="481950" rIns="78725" tIns="78725">
              <a:noAutofit/>
            </a:bodyPr>
            <a:lstStyle/>
            <a:p>
              <a:pPr indent="0" lvl="0" marL="0" marR="0" rtl="0" algn="l">
                <a:lnSpc>
                  <a:spcPct val="90000"/>
                </a:lnSpc>
                <a:spcBef>
                  <a:spcPts val="0"/>
                </a:spcBef>
                <a:spcAft>
                  <a:spcPts val="0"/>
                </a:spcAft>
                <a:buSzPct val="25000"/>
                <a:buNone/>
              </a:pPr>
              <a:r>
                <a:rPr b="1" lang="en-US" sz="3100">
                  <a:solidFill>
                    <a:schemeClr val="lt1"/>
                  </a:solidFill>
                  <a:latin typeface="Questrial"/>
                  <a:ea typeface="Questrial"/>
                  <a:cs typeface="Questrial"/>
                  <a:sym typeface="Questrial"/>
                </a:rPr>
                <a:t>Vision</a:t>
              </a:r>
            </a:p>
          </p:txBody>
        </p:sp>
        <p:sp>
          <p:nvSpPr>
            <p:cNvPr id="459" name="Shape 459"/>
            <p:cNvSpPr/>
            <p:nvPr/>
          </p:nvSpPr>
          <p:spPr>
            <a:xfrm>
              <a:off x="78227" y="227503"/>
              <a:ext cx="758992" cy="758992"/>
            </a:xfrm>
            <a:prstGeom prst="ellipse">
              <a:avLst/>
            </a:prstGeom>
            <a:solidFill>
              <a:schemeClr val="lt1"/>
            </a:solidFill>
            <a:ln cap="rnd" cmpd="sng" w="15875">
              <a:solidFill>
                <a:srgbClr val="A52F0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60" name="Shape 460"/>
            <p:cNvSpPr/>
            <p:nvPr/>
          </p:nvSpPr>
          <p:spPr>
            <a:xfrm>
              <a:off x="892821" y="1213904"/>
              <a:ext cx="5396029" cy="607194"/>
            </a:xfrm>
            <a:prstGeom prst="rect">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61" name="Shape 461"/>
            <p:cNvSpPr txBox="1"/>
            <p:nvPr/>
          </p:nvSpPr>
          <p:spPr>
            <a:xfrm>
              <a:off x="892821" y="1213904"/>
              <a:ext cx="5396029" cy="607194"/>
            </a:xfrm>
            <a:prstGeom prst="rect">
              <a:avLst/>
            </a:prstGeom>
            <a:noFill/>
            <a:ln>
              <a:noFill/>
            </a:ln>
          </p:spPr>
          <p:txBody>
            <a:bodyPr anchorCtr="0" anchor="ctr" bIns="78725" lIns="481950" rIns="78725" tIns="78725">
              <a:noAutofit/>
            </a:bodyPr>
            <a:lstStyle/>
            <a:p>
              <a:pPr indent="0" lvl="0" marL="0" marR="0" rtl="0" algn="l">
                <a:lnSpc>
                  <a:spcPct val="90000"/>
                </a:lnSpc>
                <a:spcBef>
                  <a:spcPts val="0"/>
                </a:spcBef>
                <a:spcAft>
                  <a:spcPts val="0"/>
                </a:spcAft>
                <a:buSzPct val="25000"/>
                <a:buNone/>
              </a:pPr>
              <a:r>
                <a:rPr b="1" lang="en-US" sz="3100">
                  <a:solidFill>
                    <a:schemeClr val="lt1"/>
                  </a:solidFill>
                  <a:latin typeface="Questrial"/>
                  <a:ea typeface="Questrial"/>
                  <a:cs typeface="Questrial"/>
                  <a:sym typeface="Questrial"/>
                </a:rPr>
                <a:t>Mission</a:t>
              </a:r>
            </a:p>
          </p:txBody>
        </p:sp>
        <p:sp>
          <p:nvSpPr>
            <p:cNvPr id="462" name="Shape 462"/>
            <p:cNvSpPr/>
            <p:nvPr/>
          </p:nvSpPr>
          <p:spPr>
            <a:xfrm>
              <a:off x="513325" y="1138004"/>
              <a:ext cx="758992" cy="758992"/>
            </a:xfrm>
            <a:prstGeom prst="ellipse">
              <a:avLst/>
            </a:prstGeom>
            <a:solidFill>
              <a:schemeClr val="lt1"/>
            </a:solidFill>
            <a:ln cap="rnd" cmpd="sng" w="15875">
              <a:solidFill>
                <a:srgbClr val="A52F0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63" name="Shape 463"/>
            <p:cNvSpPr/>
            <p:nvPr/>
          </p:nvSpPr>
          <p:spPr>
            <a:xfrm>
              <a:off x="1026362" y="2124405"/>
              <a:ext cx="5262489" cy="607194"/>
            </a:xfrm>
            <a:prstGeom prst="rect">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64" name="Shape 464"/>
            <p:cNvSpPr txBox="1"/>
            <p:nvPr/>
          </p:nvSpPr>
          <p:spPr>
            <a:xfrm>
              <a:off x="1026362" y="2124405"/>
              <a:ext cx="5262489" cy="607194"/>
            </a:xfrm>
            <a:prstGeom prst="rect">
              <a:avLst/>
            </a:prstGeom>
            <a:noFill/>
            <a:ln>
              <a:noFill/>
            </a:ln>
          </p:spPr>
          <p:txBody>
            <a:bodyPr anchorCtr="0" anchor="ctr" bIns="78725" lIns="481950" rIns="78725" tIns="78725">
              <a:noAutofit/>
            </a:bodyPr>
            <a:lstStyle/>
            <a:p>
              <a:pPr indent="0" lvl="0" marL="0" marR="0" rtl="0" algn="l">
                <a:lnSpc>
                  <a:spcPct val="90000"/>
                </a:lnSpc>
                <a:spcBef>
                  <a:spcPts val="0"/>
                </a:spcBef>
                <a:spcAft>
                  <a:spcPts val="0"/>
                </a:spcAft>
                <a:buSzPct val="25000"/>
                <a:buNone/>
              </a:pPr>
              <a:r>
                <a:rPr b="1" lang="en-US" sz="3100">
                  <a:solidFill>
                    <a:schemeClr val="lt1"/>
                  </a:solidFill>
                  <a:latin typeface="Questrial"/>
                  <a:ea typeface="Questrial"/>
                  <a:cs typeface="Questrial"/>
                  <a:sym typeface="Questrial"/>
                </a:rPr>
                <a:t>Values</a:t>
              </a:r>
            </a:p>
          </p:txBody>
        </p:sp>
        <p:sp>
          <p:nvSpPr>
            <p:cNvPr id="465" name="Shape 465"/>
            <p:cNvSpPr/>
            <p:nvPr/>
          </p:nvSpPr>
          <p:spPr>
            <a:xfrm>
              <a:off x="646864" y="2048506"/>
              <a:ext cx="758992" cy="758992"/>
            </a:xfrm>
            <a:prstGeom prst="ellipse">
              <a:avLst/>
            </a:prstGeom>
            <a:solidFill>
              <a:schemeClr val="lt1"/>
            </a:solidFill>
            <a:ln cap="rnd" cmpd="sng" w="15875">
              <a:solidFill>
                <a:srgbClr val="A52F0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66" name="Shape 466"/>
            <p:cNvSpPr/>
            <p:nvPr/>
          </p:nvSpPr>
          <p:spPr>
            <a:xfrm>
              <a:off x="892821" y="3034907"/>
              <a:ext cx="5396029" cy="607194"/>
            </a:xfrm>
            <a:prstGeom prst="rect">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67" name="Shape 467"/>
            <p:cNvSpPr txBox="1"/>
            <p:nvPr/>
          </p:nvSpPr>
          <p:spPr>
            <a:xfrm>
              <a:off x="892821" y="3034907"/>
              <a:ext cx="5396029" cy="607194"/>
            </a:xfrm>
            <a:prstGeom prst="rect">
              <a:avLst/>
            </a:prstGeom>
            <a:noFill/>
            <a:ln>
              <a:noFill/>
            </a:ln>
          </p:spPr>
          <p:txBody>
            <a:bodyPr anchorCtr="0" anchor="ctr" bIns="78725" lIns="481950" rIns="78725" tIns="78725">
              <a:noAutofit/>
            </a:bodyPr>
            <a:lstStyle/>
            <a:p>
              <a:pPr indent="0" lvl="0" marL="0" marR="0" rtl="0" algn="l">
                <a:lnSpc>
                  <a:spcPct val="90000"/>
                </a:lnSpc>
                <a:spcBef>
                  <a:spcPts val="0"/>
                </a:spcBef>
                <a:spcAft>
                  <a:spcPts val="0"/>
                </a:spcAft>
                <a:buSzPct val="25000"/>
                <a:buNone/>
              </a:pPr>
              <a:r>
                <a:rPr b="1" lang="en-US" sz="3100">
                  <a:solidFill>
                    <a:schemeClr val="lt1"/>
                  </a:solidFill>
                  <a:latin typeface="Questrial"/>
                  <a:ea typeface="Questrial"/>
                  <a:cs typeface="Questrial"/>
                  <a:sym typeface="Questrial"/>
                </a:rPr>
                <a:t>Quality objectives</a:t>
              </a:r>
            </a:p>
          </p:txBody>
        </p:sp>
        <p:sp>
          <p:nvSpPr>
            <p:cNvPr id="468" name="Shape 468"/>
            <p:cNvSpPr/>
            <p:nvPr/>
          </p:nvSpPr>
          <p:spPr>
            <a:xfrm>
              <a:off x="513325" y="2959007"/>
              <a:ext cx="758992" cy="758992"/>
            </a:xfrm>
            <a:prstGeom prst="ellipse">
              <a:avLst/>
            </a:prstGeom>
            <a:solidFill>
              <a:schemeClr val="lt1"/>
            </a:solidFill>
            <a:ln cap="rnd" cmpd="sng" w="15875">
              <a:solidFill>
                <a:srgbClr val="A52F0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69" name="Shape 469"/>
            <p:cNvSpPr/>
            <p:nvPr/>
          </p:nvSpPr>
          <p:spPr>
            <a:xfrm>
              <a:off x="457724" y="3945407"/>
              <a:ext cx="5831128" cy="607194"/>
            </a:xfrm>
            <a:prstGeom prst="rect">
              <a:avLst/>
            </a:prstGeom>
            <a:solidFill>
              <a:srgbClr val="A52F0D"/>
            </a:solidFill>
            <a:ln cap="rnd" cmpd="sng" w="15875">
              <a:solidFill>
                <a:schemeClr val="lt1"/>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70" name="Shape 470"/>
            <p:cNvSpPr txBox="1"/>
            <p:nvPr/>
          </p:nvSpPr>
          <p:spPr>
            <a:xfrm>
              <a:off x="457724" y="3945407"/>
              <a:ext cx="5831128" cy="607194"/>
            </a:xfrm>
            <a:prstGeom prst="rect">
              <a:avLst/>
            </a:prstGeom>
            <a:noFill/>
            <a:ln>
              <a:noFill/>
            </a:ln>
          </p:spPr>
          <p:txBody>
            <a:bodyPr anchorCtr="0" anchor="ctr" bIns="78725" lIns="481950" rIns="78725" tIns="78725">
              <a:noAutofit/>
            </a:bodyPr>
            <a:lstStyle/>
            <a:p>
              <a:pPr indent="0" lvl="0" marL="0" marR="0" rtl="0" algn="l">
                <a:lnSpc>
                  <a:spcPct val="90000"/>
                </a:lnSpc>
                <a:spcBef>
                  <a:spcPts val="0"/>
                </a:spcBef>
                <a:spcAft>
                  <a:spcPts val="0"/>
                </a:spcAft>
                <a:buSzPct val="25000"/>
                <a:buNone/>
              </a:pPr>
              <a:r>
                <a:rPr b="1" lang="en-US" sz="3100">
                  <a:solidFill>
                    <a:schemeClr val="lt1"/>
                  </a:solidFill>
                  <a:latin typeface="Questrial"/>
                  <a:ea typeface="Questrial"/>
                  <a:cs typeface="Questrial"/>
                  <a:sym typeface="Questrial"/>
                </a:rPr>
                <a:t>Quality policy</a:t>
              </a:r>
            </a:p>
          </p:txBody>
        </p:sp>
        <p:sp>
          <p:nvSpPr>
            <p:cNvPr id="471" name="Shape 471"/>
            <p:cNvSpPr/>
            <p:nvPr/>
          </p:nvSpPr>
          <p:spPr>
            <a:xfrm>
              <a:off x="78227" y="3869508"/>
              <a:ext cx="758992" cy="758992"/>
            </a:xfrm>
            <a:prstGeom prst="ellipse">
              <a:avLst/>
            </a:prstGeom>
            <a:solidFill>
              <a:schemeClr val="lt1"/>
            </a:solidFill>
            <a:ln cap="rnd" cmpd="sng" w="15875">
              <a:solidFill>
                <a:srgbClr val="A52F0D"/>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sp>
        <p:nvSpPr>
          <p:cNvPr id="472" name="Shape 472"/>
          <p:cNvSpPr/>
          <p:nvPr/>
        </p:nvSpPr>
        <p:spPr>
          <a:xfrm>
            <a:off x="789139" y="5799551"/>
            <a:ext cx="1553227" cy="463463"/>
          </a:xfrm>
          <a:prstGeom prst="rect">
            <a:avLst/>
          </a:prstGeom>
          <a:solidFill>
            <a:schemeClr val="l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5.2  policy </a:t>
            </a:r>
          </a:p>
        </p:txBody>
      </p:sp>
      <p:sp>
        <p:nvSpPr>
          <p:cNvPr id="473" name="Shape 473"/>
          <p:cNvSpPr/>
          <p:nvPr/>
        </p:nvSpPr>
        <p:spPr>
          <a:xfrm>
            <a:off x="2342366" y="5915416"/>
            <a:ext cx="400832" cy="231731"/>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
        <p:nvSpPr>
          <p:cNvPr id="474" name="Shape 474"/>
          <p:cNvSpPr/>
          <p:nvPr/>
        </p:nvSpPr>
        <p:spPr>
          <a:xfrm>
            <a:off x="784579" y="1352811"/>
            <a:ext cx="1665962" cy="526092"/>
          </a:xfrm>
          <a:prstGeom prst="rect">
            <a:avLst/>
          </a:prstGeom>
          <a:solidFill>
            <a:schemeClr val="l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5. Leadership</a:t>
            </a:r>
          </a:p>
        </p:txBody>
      </p:sp>
      <p:sp>
        <p:nvSpPr>
          <p:cNvPr id="475" name="Shape 475"/>
          <p:cNvSpPr/>
          <p:nvPr/>
        </p:nvSpPr>
        <p:spPr>
          <a:xfrm>
            <a:off x="2450541" y="1509062"/>
            <a:ext cx="585312" cy="213587"/>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9" name="Shape 479"/>
        <p:cNvGrpSpPr/>
        <p:nvPr/>
      </p:nvGrpSpPr>
      <p:grpSpPr>
        <a:xfrm>
          <a:off x="0" y="0"/>
          <a:ext cx="0" cy="0"/>
          <a:chOff x="0" y="0"/>
          <a:chExt cx="0" cy="0"/>
        </a:xfrm>
      </p:grpSpPr>
      <p:sp>
        <p:nvSpPr>
          <p:cNvPr id="480" name="Shape 480"/>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481" name="Shape 481"/>
          <p:cNvSpPr/>
          <p:nvPr/>
        </p:nvSpPr>
        <p:spPr>
          <a:xfrm>
            <a:off x="1991057" y="0"/>
            <a:ext cx="2384434" cy="52321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2800">
                <a:solidFill>
                  <a:schemeClr val="dk1"/>
                </a:solidFill>
                <a:latin typeface="Calibri"/>
                <a:ea typeface="Calibri"/>
                <a:cs typeface="Calibri"/>
                <a:sym typeface="Calibri"/>
              </a:rPr>
              <a:t>SWOT Analysis</a:t>
            </a:r>
          </a:p>
        </p:txBody>
      </p:sp>
      <p:graphicFrame>
        <p:nvGraphicFramePr>
          <p:cNvPr id="482" name="Shape 482"/>
          <p:cNvGraphicFramePr/>
          <p:nvPr/>
        </p:nvGraphicFramePr>
        <p:xfrm>
          <a:off x="2555164" y="696358"/>
          <a:ext cx="3000000" cy="3000000"/>
        </p:xfrm>
        <a:graphic>
          <a:graphicData uri="http://schemas.openxmlformats.org/drawingml/2006/table">
            <a:tbl>
              <a:tblPr bandRow="1" firstRow="1">
                <a:noFill/>
                <a:tableStyleId>{12E6C32D-C5E7-49B3-8418-C79E4A5CB820}</a:tableStyleId>
              </a:tblPr>
              <a:tblGrid>
                <a:gridCol w="4818425"/>
                <a:gridCol w="4818425"/>
              </a:tblGrid>
              <a:tr h="898450">
                <a:tc>
                  <a:txBody>
                    <a:bodyPr>
                      <a:noAutofit/>
                    </a:bodyPr>
                    <a:lstStyle/>
                    <a:p>
                      <a:pPr indent="0" lvl="0" marL="0" marR="0" rtl="0" algn="l">
                        <a:lnSpc>
                          <a:spcPct val="100000"/>
                        </a:lnSpc>
                        <a:spcBef>
                          <a:spcPts val="0"/>
                        </a:spcBef>
                        <a:spcAft>
                          <a:spcPts val="0"/>
                        </a:spcAft>
                        <a:buClr>
                          <a:schemeClr val="lt1"/>
                        </a:buClr>
                        <a:buSzPct val="25000"/>
                        <a:buFont typeface="Times New Roman"/>
                        <a:buNone/>
                      </a:pPr>
                      <a:r>
                        <a:rPr b="1" lang="en-US" sz="2800" u="none" cap="none" strike="noStrike">
                          <a:solidFill>
                            <a:schemeClr val="lt1"/>
                          </a:solidFill>
                          <a:latin typeface="Times New Roman"/>
                          <a:ea typeface="Times New Roman"/>
                          <a:cs typeface="Times New Roman"/>
                          <a:sym typeface="Times New Roman"/>
                        </a:rPr>
                        <a:t>Strengths</a:t>
                      </a:r>
                    </a:p>
                    <a:p>
                      <a:pPr indent="0" lvl="0" marL="0" marR="0" rtl="0" algn="l">
                        <a:spcBef>
                          <a:spcPts val="0"/>
                        </a:spcBef>
                        <a:buSzPct val="25000"/>
                        <a:buNone/>
                      </a:pPr>
                      <a:r>
                        <a:t/>
                      </a:r>
                      <a:endParaRPr b="1" sz="1800">
                        <a:latin typeface="Times New Roman"/>
                        <a:ea typeface="Times New Roman"/>
                        <a:cs typeface="Times New Roman"/>
                        <a:sym typeface="Times New Roman"/>
                      </a:endParaRPr>
                    </a:p>
                  </a:txBody>
                  <a:tcPr marT="45725" marB="45725" marR="91450" marL="91450"/>
                </a:tc>
                <a:tc>
                  <a:txBody>
                    <a:bodyPr>
                      <a:noAutofit/>
                    </a:bodyPr>
                    <a:lstStyle/>
                    <a:p>
                      <a:pPr indent="0" lvl="0" marL="0" marR="0" rtl="0" algn="l">
                        <a:lnSpc>
                          <a:spcPct val="100000"/>
                        </a:lnSpc>
                        <a:spcBef>
                          <a:spcPts val="0"/>
                        </a:spcBef>
                        <a:spcAft>
                          <a:spcPts val="0"/>
                        </a:spcAft>
                        <a:buClr>
                          <a:schemeClr val="lt1"/>
                        </a:buClr>
                        <a:buSzPct val="25000"/>
                        <a:buFont typeface="Times New Roman"/>
                        <a:buNone/>
                      </a:pPr>
                      <a:r>
                        <a:rPr b="1" lang="en-US" sz="2800">
                          <a:solidFill>
                            <a:schemeClr val="lt1"/>
                          </a:solidFill>
                          <a:latin typeface="Times New Roman"/>
                          <a:ea typeface="Times New Roman"/>
                          <a:cs typeface="Times New Roman"/>
                          <a:sym typeface="Times New Roman"/>
                        </a:rPr>
                        <a:t>Weaknesses </a:t>
                      </a:r>
                    </a:p>
                    <a:p>
                      <a:pPr indent="0" lvl="0" marL="0" marR="0" rtl="0" algn="l">
                        <a:spcBef>
                          <a:spcPts val="0"/>
                        </a:spcBef>
                        <a:buSzPct val="25000"/>
                        <a:buNone/>
                      </a:pPr>
                      <a:r>
                        <a:t/>
                      </a:r>
                      <a:endParaRPr b="1" sz="2400">
                        <a:latin typeface="Times New Roman"/>
                        <a:ea typeface="Times New Roman"/>
                        <a:cs typeface="Times New Roman"/>
                        <a:sym typeface="Times New Roman"/>
                      </a:endParaRPr>
                    </a:p>
                  </a:txBody>
                  <a:tcPr marT="45725" marB="45725" marR="91450" marL="91450"/>
                </a:tc>
              </a:tr>
              <a:tr h="5123775">
                <a:tc>
                  <a:txBody>
                    <a:bodyPr>
                      <a:noAutofit/>
                    </a:bodyPr>
                    <a:lstStyle/>
                    <a:p>
                      <a:pPr indent="-342900" lvl="0" marL="342900" marR="0" rtl="0" algn="l">
                        <a:lnSpc>
                          <a:spcPct val="107000"/>
                        </a:lnSpc>
                        <a:spcBef>
                          <a:spcPts val="0"/>
                        </a:spcBef>
                        <a:spcAft>
                          <a:spcPts val="0"/>
                        </a:spcAft>
                        <a:buClr>
                          <a:schemeClr val="dk1"/>
                        </a:buClr>
                        <a:buSzPct val="100000"/>
                        <a:buFont typeface="Questrial"/>
                        <a:buAutoNum type="alphaUcPeriod"/>
                      </a:pPr>
                      <a:r>
                        <a:rPr b="1" lang="en-US" sz="1400">
                          <a:solidFill>
                            <a:schemeClr val="dk1"/>
                          </a:solidFill>
                          <a:latin typeface="Times New Roman"/>
                          <a:ea typeface="Times New Roman"/>
                          <a:cs typeface="Times New Roman"/>
                          <a:sym typeface="Times New Roman"/>
                        </a:rPr>
                        <a:t> </a:t>
                      </a:r>
                      <a:r>
                        <a:rPr b="1" lang="en-US" sz="1400">
                          <a:latin typeface="Times New Roman"/>
                          <a:ea typeface="Times New Roman"/>
                          <a:cs typeface="Times New Roman"/>
                          <a:sym typeface="Times New Roman"/>
                        </a:rPr>
                        <a:t>Highly qualified staff with long experience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The Faculty has Good Reputation locally</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Programs are affordable (suitable prices)</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Good quality of students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Availability of academic systems and regulations to control the educational processes</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Top Management’s desire for improvement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Programs are in line with international standards</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Variety in available programs that covers market needs</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Location (covers the north and central region needs)</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Low turnover for employees (high satisfaction and loyalty)</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400">
                          <a:latin typeface="Times New Roman"/>
                          <a:ea typeface="Times New Roman"/>
                          <a:cs typeface="Times New Roman"/>
                          <a:sym typeface="Times New Roman"/>
                        </a:rPr>
                        <a:t>Good quality of students </a:t>
                      </a:r>
                    </a:p>
                    <a:p>
                      <a:pPr indent="0" lvl="0" marL="0" marR="0" rtl="0" algn="l">
                        <a:lnSpc>
                          <a:spcPct val="107000"/>
                        </a:lnSpc>
                        <a:spcBef>
                          <a:spcPts val="800"/>
                        </a:spcBef>
                        <a:spcAft>
                          <a:spcPts val="0"/>
                        </a:spcAft>
                        <a:buClr>
                          <a:schemeClr val="dk1"/>
                        </a:buClr>
                        <a:buSzPct val="25000"/>
                        <a:buFont typeface="Questrial"/>
                        <a:buNone/>
                      </a:pPr>
                      <a:r>
                        <a:t/>
                      </a:r>
                      <a:endParaRPr b="1" sz="1400">
                        <a:latin typeface="Times New Roman"/>
                        <a:ea typeface="Times New Roman"/>
                        <a:cs typeface="Times New Roman"/>
                        <a:sym typeface="Times New Roman"/>
                      </a:endParaRPr>
                    </a:p>
                    <a:p>
                      <a:pPr indent="0" lvl="0" marL="0" marR="0" rtl="0" algn="l">
                        <a:lnSpc>
                          <a:spcPct val="107000"/>
                        </a:lnSpc>
                        <a:spcBef>
                          <a:spcPts val="800"/>
                        </a:spcBef>
                        <a:spcAft>
                          <a:spcPts val="0"/>
                        </a:spcAft>
                        <a:buClr>
                          <a:schemeClr val="dk1"/>
                        </a:buClr>
                        <a:buSzPct val="25000"/>
                        <a:buFont typeface="Questrial"/>
                        <a:buNone/>
                      </a:pPr>
                      <a:r>
                        <a:t/>
                      </a:r>
                      <a:endParaRPr b="1" sz="1400">
                        <a:latin typeface="Times New Roman"/>
                        <a:ea typeface="Times New Roman"/>
                        <a:cs typeface="Times New Roman"/>
                        <a:sym typeface="Times New Roman"/>
                      </a:endParaRPr>
                    </a:p>
                    <a:p>
                      <a:pPr indent="0" lvl="0" marL="0" marR="0" rtl="0" algn="l">
                        <a:spcBef>
                          <a:spcPts val="800"/>
                        </a:spcBef>
                        <a:buSzPct val="25000"/>
                        <a:buNone/>
                      </a:pPr>
                      <a:r>
                        <a:t/>
                      </a:r>
                      <a:endParaRPr b="1" sz="1400">
                        <a:solidFill>
                          <a:schemeClr val="dk1"/>
                        </a:solidFill>
                        <a:latin typeface="Times New Roman"/>
                        <a:ea typeface="Times New Roman"/>
                        <a:cs typeface="Times New Roman"/>
                        <a:sym typeface="Times New Roman"/>
                      </a:endParaRPr>
                    </a:p>
                    <a:p>
                      <a:pPr indent="0" lvl="0" marL="0" marR="0" rtl="0" algn="l">
                        <a:spcBef>
                          <a:spcPts val="0"/>
                        </a:spcBef>
                        <a:buSzPct val="25000"/>
                        <a:buNone/>
                      </a:pPr>
                      <a:r>
                        <a:t/>
                      </a:r>
                      <a:endParaRPr b="1" sz="1400">
                        <a:latin typeface="Times New Roman"/>
                        <a:ea typeface="Times New Roman"/>
                        <a:cs typeface="Times New Roman"/>
                        <a:sym typeface="Times New Roman"/>
                      </a:endParaRPr>
                    </a:p>
                  </a:txBody>
                  <a:tcPr marT="45725" marB="45725" marR="91450" marL="91450"/>
                </a:tc>
                <a:tc>
                  <a:txBody>
                    <a:bodyPr>
                      <a:noAutofit/>
                    </a:bodyPr>
                    <a:lstStyle/>
                    <a:p>
                      <a:pPr indent="-342900" lvl="0" marL="342900" marR="0" rtl="0" algn="l">
                        <a:lnSpc>
                          <a:spcPct val="107000"/>
                        </a:lnSpc>
                        <a:spcBef>
                          <a:spcPts val="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Few published research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Lack of professors and associate professors in some programs</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Space is tight (offices &amp; halls for presentations) &amp; the furniture isn’t comfortable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There is no strategic plan for the faculty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Some of the researches conducted by students are not in the required quality</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  Some of the academic Instructions are relatively outdated and needs development &amp; unification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Limited Financial resources</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Some programs don’t have advisory plan</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Limited Research applied jointly with industry</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Permissive acceptance criteria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Paper transactions and paper-based administrative procedures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Low turnout on some programs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Structure of the comprehensive test is somewhat outdated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200">
                          <a:latin typeface="Times New Roman"/>
                          <a:ea typeface="Times New Roman"/>
                          <a:cs typeface="Times New Roman"/>
                          <a:sym typeface="Times New Roman"/>
                        </a:rPr>
                        <a:t>Few instructors adopt unclear criteria in evaluating students’ work (reports, case studies)</a:t>
                      </a:r>
                    </a:p>
                    <a:p>
                      <a:pPr indent="0" lvl="0" marL="0" marR="0" rtl="0" algn="l">
                        <a:spcBef>
                          <a:spcPts val="800"/>
                        </a:spcBef>
                        <a:buSzPct val="25000"/>
                        <a:buNone/>
                      </a:pPr>
                      <a:r>
                        <a:t/>
                      </a:r>
                      <a:endParaRPr b="1" sz="1200">
                        <a:latin typeface="Times New Roman"/>
                        <a:ea typeface="Times New Roman"/>
                        <a:cs typeface="Times New Roman"/>
                        <a:sym typeface="Times New Roman"/>
                      </a:endParaRPr>
                    </a:p>
                  </a:txBody>
                  <a:tcPr marT="45725" marB="45725" marR="91450" marL="91450"/>
                </a:tc>
              </a:tr>
            </a:tbl>
          </a:graphicData>
        </a:graphic>
      </p:graphicFrame>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6" name="Shape 486"/>
        <p:cNvGrpSpPr/>
        <p:nvPr/>
      </p:nvGrpSpPr>
      <p:grpSpPr>
        <a:xfrm>
          <a:off x="0" y="0"/>
          <a:ext cx="0" cy="0"/>
          <a:chOff x="0" y="0"/>
          <a:chExt cx="0" cy="0"/>
        </a:xfrm>
      </p:grpSpPr>
      <p:sp>
        <p:nvSpPr>
          <p:cNvPr id="487" name="Shape 487"/>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graphicFrame>
        <p:nvGraphicFramePr>
          <p:cNvPr id="488" name="Shape 488"/>
          <p:cNvGraphicFramePr/>
          <p:nvPr/>
        </p:nvGraphicFramePr>
        <p:xfrm>
          <a:off x="2555164" y="87495"/>
          <a:ext cx="3000000" cy="3000000"/>
        </p:xfrm>
        <a:graphic>
          <a:graphicData uri="http://schemas.openxmlformats.org/drawingml/2006/table">
            <a:tbl>
              <a:tblPr bandRow="1" firstRow="1">
                <a:noFill/>
                <a:tableStyleId>{12E6C32D-C5E7-49B3-8418-C79E4A5CB820}</a:tableStyleId>
              </a:tblPr>
              <a:tblGrid>
                <a:gridCol w="4818425"/>
                <a:gridCol w="4818425"/>
              </a:tblGrid>
              <a:tr h="694900">
                <a:tc>
                  <a:txBody>
                    <a:bodyPr>
                      <a:noAutofit/>
                    </a:bodyPr>
                    <a:lstStyle/>
                    <a:p>
                      <a:pPr indent="0" lvl="0" marL="0" marR="0" rtl="0" algn="l">
                        <a:spcBef>
                          <a:spcPts val="0"/>
                        </a:spcBef>
                        <a:buSzPct val="25000"/>
                        <a:buNone/>
                      </a:pPr>
                      <a:r>
                        <a:rPr b="1" lang="en-US" sz="2400">
                          <a:solidFill>
                            <a:schemeClr val="lt1"/>
                          </a:solidFill>
                          <a:latin typeface="Questrial"/>
                          <a:ea typeface="Questrial"/>
                          <a:cs typeface="Questrial"/>
                          <a:sym typeface="Questrial"/>
                        </a:rPr>
                        <a:t>Opportunities </a:t>
                      </a:r>
                    </a:p>
                    <a:p>
                      <a:pPr indent="0" lvl="0" marL="0" marR="0" rtl="0" algn="l">
                        <a:spcBef>
                          <a:spcPts val="0"/>
                        </a:spcBef>
                        <a:buSzPct val="25000"/>
                        <a:buNone/>
                      </a:pPr>
                      <a:r>
                        <a:t/>
                      </a:r>
                      <a:endParaRPr b="1" sz="1800">
                        <a:latin typeface="Times New Roman"/>
                        <a:ea typeface="Times New Roman"/>
                        <a:cs typeface="Times New Roman"/>
                        <a:sym typeface="Times New Roman"/>
                      </a:endParaRPr>
                    </a:p>
                  </a:txBody>
                  <a:tcPr marT="45725" marB="45725" marR="91450" marL="91450"/>
                </a:tc>
                <a:tc>
                  <a:txBody>
                    <a:bodyPr>
                      <a:noAutofit/>
                    </a:bodyPr>
                    <a:lstStyle/>
                    <a:p>
                      <a:pPr indent="0" lvl="0" marL="0" marR="0" rtl="0" algn="l">
                        <a:lnSpc>
                          <a:spcPct val="100000"/>
                        </a:lnSpc>
                        <a:spcBef>
                          <a:spcPts val="0"/>
                        </a:spcBef>
                        <a:spcAft>
                          <a:spcPts val="0"/>
                        </a:spcAft>
                        <a:buClr>
                          <a:schemeClr val="lt1"/>
                        </a:buClr>
                        <a:buSzPct val="25000"/>
                        <a:buFont typeface="Questrial"/>
                        <a:buNone/>
                      </a:pPr>
                      <a:r>
                        <a:rPr b="1" lang="en-US" sz="2400">
                          <a:solidFill>
                            <a:schemeClr val="lt1"/>
                          </a:solidFill>
                          <a:latin typeface="Questrial"/>
                          <a:ea typeface="Questrial"/>
                          <a:cs typeface="Questrial"/>
                          <a:sym typeface="Questrial"/>
                        </a:rPr>
                        <a:t>Threats </a:t>
                      </a:r>
                    </a:p>
                    <a:p>
                      <a:pPr indent="0" lvl="0" marL="0" marR="0" rtl="0" algn="l">
                        <a:spcBef>
                          <a:spcPts val="0"/>
                        </a:spcBef>
                        <a:buSzPct val="25000"/>
                        <a:buNone/>
                      </a:pPr>
                      <a:r>
                        <a:t/>
                      </a:r>
                      <a:endParaRPr b="1" sz="2400">
                        <a:latin typeface="Times New Roman"/>
                        <a:ea typeface="Times New Roman"/>
                        <a:cs typeface="Times New Roman"/>
                        <a:sym typeface="Times New Roman"/>
                      </a:endParaRPr>
                    </a:p>
                  </a:txBody>
                  <a:tcPr marT="45725" marB="45725" marR="91450" marL="91450"/>
                </a:tc>
              </a:tr>
              <a:tr h="5040950">
                <a:tc>
                  <a:txBody>
                    <a:bodyPr>
                      <a:noAutofit/>
                    </a:bodyPr>
                    <a:lstStyle/>
                    <a:p>
                      <a:pPr indent="-342900" lvl="0" marL="342900" marR="0" rtl="0" algn="l">
                        <a:lnSpc>
                          <a:spcPct val="107000"/>
                        </a:lnSpc>
                        <a:spcBef>
                          <a:spcPts val="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Construction of new building for scientific centers in the new campus that can be exploited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Conduct funded joint research with local industry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The return of postgraduate students who are abroad on scholarship.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Benefit from the available research incentives in the university.</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The possibility to open branches for some master programs in Ramallah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The possibility to develop modern criteria to evaluate students in addition to exams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Availability of active portal that can accommodate computerizing the faculty administrative procedures and the traditional paper work</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Possibility of attracting students from the occupied Palestinian territories </a:t>
                      </a:r>
                    </a:p>
                    <a:p>
                      <a:pPr indent="-342900" lvl="0" marL="342900" marR="0" rtl="0" algn="l">
                        <a:lnSpc>
                          <a:spcPct val="107000"/>
                        </a:lnSpc>
                        <a:spcBef>
                          <a:spcPts val="800"/>
                        </a:spcBef>
                        <a:spcAft>
                          <a:spcPts val="0"/>
                        </a:spcAft>
                        <a:buClr>
                          <a:schemeClr val="dk1"/>
                        </a:buClr>
                        <a:buSzPct val="100000"/>
                        <a:buFont typeface="Questrial"/>
                        <a:buNone/>
                      </a:pPr>
                      <a:r>
                        <a:t/>
                      </a:r>
                      <a:endParaRPr b="1" sz="1400">
                        <a:latin typeface="Times New Roman"/>
                        <a:ea typeface="Times New Roman"/>
                        <a:cs typeface="Times New Roman"/>
                        <a:sym typeface="Times New Roman"/>
                      </a:endParaRPr>
                    </a:p>
                  </a:txBody>
                  <a:tcPr marT="45725" marB="45725" marR="91450" marL="91450"/>
                </a:tc>
                <a:tc>
                  <a:txBody>
                    <a:bodyPr>
                      <a:noAutofit/>
                    </a:bodyPr>
                    <a:lstStyle/>
                    <a:p>
                      <a:pPr indent="-342900" lvl="0" marL="342900" marR="0" rtl="0" algn="l">
                        <a:lnSpc>
                          <a:spcPct val="107000"/>
                        </a:lnSpc>
                        <a:spcBef>
                          <a:spcPts val="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Competition</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Lack of demand that may results in closing some programs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Israeli occupation that may limit the freedom in some researches </a:t>
                      </a:r>
                    </a:p>
                    <a:p>
                      <a:pPr indent="-342900" lvl="0" marL="342900" marR="0" rtl="0" algn="l">
                        <a:lnSpc>
                          <a:spcPct val="107000"/>
                        </a:lnSpc>
                        <a:spcBef>
                          <a:spcPts val="800"/>
                        </a:spcBef>
                        <a:spcAft>
                          <a:spcPts val="0"/>
                        </a:spcAft>
                        <a:buClr>
                          <a:schemeClr val="dk1"/>
                        </a:buClr>
                        <a:buSzPct val="100000"/>
                        <a:buFont typeface="Questrial"/>
                        <a:buAutoNum type="alphaUcPeriod"/>
                      </a:pPr>
                      <a:r>
                        <a:rPr b="1" lang="en-US" sz="1600">
                          <a:latin typeface="Times New Roman"/>
                          <a:ea typeface="Times New Roman"/>
                          <a:cs typeface="Times New Roman"/>
                          <a:sym typeface="Times New Roman"/>
                        </a:rPr>
                        <a:t>High rates of employees with high ranks are leaving work as they are exceeding the limiting age for working at the university</a:t>
                      </a:r>
                    </a:p>
                    <a:p>
                      <a:pPr indent="0" lvl="0" marL="0" marR="0" rtl="0" algn="l">
                        <a:lnSpc>
                          <a:spcPct val="107000"/>
                        </a:lnSpc>
                        <a:spcBef>
                          <a:spcPts val="800"/>
                        </a:spcBef>
                        <a:spcAft>
                          <a:spcPts val="0"/>
                        </a:spcAft>
                        <a:buClr>
                          <a:schemeClr val="dk1"/>
                        </a:buClr>
                        <a:buSzPct val="25000"/>
                        <a:buFont typeface="Questrial"/>
                        <a:buNone/>
                      </a:pPr>
                      <a:r>
                        <a:t/>
                      </a:r>
                      <a:endParaRPr b="1" sz="1200">
                        <a:latin typeface="Times New Roman"/>
                        <a:ea typeface="Times New Roman"/>
                        <a:cs typeface="Times New Roman"/>
                        <a:sym typeface="Times New Roman"/>
                      </a:endParaRPr>
                    </a:p>
                  </a:txBody>
                  <a:tcPr marT="45725" marB="45725" marR="91450" marL="91450"/>
                </a:tc>
              </a:tr>
            </a:tbl>
          </a:graphicData>
        </a:graphic>
      </p:graphicFrame>
      <p:sp>
        <p:nvSpPr>
          <p:cNvPr id="489" name="Shape 489"/>
          <p:cNvSpPr/>
          <p:nvPr/>
        </p:nvSpPr>
        <p:spPr>
          <a:xfrm>
            <a:off x="200416" y="1528175"/>
            <a:ext cx="2016691" cy="713984"/>
          </a:xfrm>
          <a:prstGeom prst="rect">
            <a:avLst/>
          </a:prstGeom>
          <a:solidFill>
            <a:schemeClr val="l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4.1 Understanding the organization and its context</a:t>
            </a:r>
          </a:p>
        </p:txBody>
      </p:sp>
      <p:sp>
        <p:nvSpPr>
          <p:cNvPr id="490" name="Shape 490"/>
          <p:cNvSpPr/>
          <p:nvPr/>
        </p:nvSpPr>
        <p:spPr>
          <a:xfrm>
            <a:off x="200416" y="2505205"/>
            <a:ext cx="2016691" cy="726510"/>
          </a:xfrm>
          <a:prstGeom prst="rect">
            <a:avLst/>
          </a:prstGeom>
          <a:solidFill>
            <a:schemeClr val="l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6.1 Actions to address risks and opportunities</a:t>
            </a:r>
          </a:p>
        </p:txBody>
      </p:sp>
      <p:sp>
        <p:nvSpPr>
          <p:cNvPr id="491" name="Shape 491"/>
          <p:cNvSpPr/>
          <p:nvPr/>
        </p:nvSpPr>
        <p:spPr>
          <a:xfrm>
            <a:off x="1991057" y="2242158"/>
            <a:ext cx="451518" cy="263046"/>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5" name="Shape 495"/>
        <p:cNvGrpSpPr/>
        <p:nvPr/>
      </p:nvGrpSpPr>
      <p:grpSpPr>
        <a:xfrm>
          <a:off x="0" y="0"/>
          <a:ext cx="0" cy="0"/>
          <a:chOff x="0" y="0"/>
          <a:chExt cx="0" cy="0"/>
        </a:xfrm>
      </p:grpSpPr>
      <p:sp>
        <p:nvSpPr>
          <p:cNvPr id="496" name="Shape 496"/>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497" name="Shape 497"/>
          <p:cNvSpPr/>
          <p:nvPr/>
        </p:nvSpPr>
        <p:spPr>
          <a:xfrm>
            <a:off x="2236263" y="418450"/>
            <a:ext cx="2336986" cy="46166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2400">
                <a:solidFill>
                  <a:schemeClr val="dk1"/>
                </a:solidFill>
                <a:latin typeface="Calibri"/>
                <a:ea typeface="Calibri"/>
                <a:cs typeface="Calibri"/>
                <a:sym typeface="Calibri"/>
              </a:rPr>
              <a:t>Developed SOP’s</a:t>
            </a:r>
          </a:p>
        </p:txBody>
      </p:sp>
      <p:graphicFrame>
        <p:nvGraphicFramePr>
          <p:cNvPr id="498" name="Shape 498"/>
          <p:cNvGraphicFramePr/>
          <p:nvPr/>
        </p:nvGraphicFramePr>
        <p:xfrm>
          <a:off x="2612043" y="870882"/>
          <a:ext cx="3000000" cy="3000000"/>
        </p:xfrm>
        <a:graphic>
          <a:graphicData uri="http://schemas.openxmlformats.org/drawingml/2006/table">
            <a:tbl>
              <a:tblPr bandRow="1" firstCol="1" firstRow="1">
                <a:noFill/>
                <a:tableStyleId>{12E6C32D-C5E7-49B3-8418-C79E4A5CB820}</a:tableStyleId>
              </a:tblPr>
              <a:tblGrid>
                <a:gridCol w="492750"/>
                <a:gridCol w="2745325"/>
                <a:gridCol w="765800"/>
                <a:gridCol w="4020900"/>
                <a:gridCol w="1126275"/>
              </a:tblGrid>
              <a:tr h="611225">
                <a:tc>
                  <a:txBody>
                    <a:bodyPr>
                      <a:noAutofit/>
                    </a:bodyPr>
                    <a:lstStyle/>
                    <a:p>
                      <a:pPr indent="0" lvl="0" marL="0" marR="0" rtl="0" algn="ctr">
                        <a:lnSpc>
                          <a:spcPct val="107000"/>
                        </a:lnSpc>
                        <a:spcBef>
                          <a:spcPts val="0"/>
                        </a:spcBef>
                        <a:spcAft>
                          <a:spcPts val="0"/>
                        </a:spcAft>
                        <a:buSzPct val="25000"/>
                        <a:buNone/>
                      </a:pPr>
                      <a:r>
                        <a:rPr b="1" lang="en-US" sz="1600">
                          <a:latin typeface="Calibri"/>
                          <a:ea typeface="Calibri"/>
                          <a:cs typeface="Calibri"/>
                          <a:sym typeface="Calibri"/>
                        </a:rPr>
                        <a:t>الرقم</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600">
                          <a:latin typeface="Calibri"/>
                          <a:ea typeface="Calibri"/>
                          <a:cs typeface="Calibri"/>
                          <a:sym typeface="Calibri"/>
                        </a:rPr>
                        <a:t>اسم الاجراء</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600">
                          <a:latin typeface="Calibri"/>
                          <a:ea typeface="Calibri"/>
                          <a:cs typeface="Calibri"/>
                          <a:sym typeface="Calibri"/>
                        </a:rPr>
                        <a:t>رمز الاجراء</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600">
                          <a:latin typeface="Calibri"/>
                          <a:ea typeface="Calibri"/>
                          <a:cs typeface="Calibri"/>
                          <a:sym typeface="Calibri"/>
                        </a:rPr>
                        <a:t>اسم النموذج</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600">
                          <a:latin typeface="Calibri"/>
                          <a:ea typeface="Calibri"/>
                          <a:cs typeface="Calibri"/>
                          <a:sym typeface="Calibri"/>
                        </a:rPr>
                        <a:t>رمز النموذج</a:t>
                      </a:r>
                    </a:p>
                  </a:txBody>
                  <a:tcPr marT="0" marB="0" marR="68575" marL="68575"/>
                </a:tc>
              </a:tr>
              <a:tr h="297975">
                <a:tc>
                  <a:txBody>
                    <a:bodyPr>
                      <a:noAutofit/>
                    </a:bodyPr>
                    <a:lstStyle/>
                    <a:p>
                      <a:pPr indent="0" lvl="0" marL="0" marR="0" rtl="1" algn="ctr">
                        <a:lnSpc>
                          <a:spcPct val="107000"/>
                        </a:lnSpc>
                        <a:spcBef>
                          <a:spcPts val="0"/>
                        </a:spcBef>
                        <a:spcAft>
                          <a:spcPts val="0"/>
                        </a:spcAft>
                        <a:buSzPct val="25000"/>
                        <a:buNone/>
                      </a:pPr>
                      <a:r>
                        <a:rPr b="1" lang="en-US" sz="1200"/>
                        <a:t>19</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توزيع البريد</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GS-P-19</a:t>
                      </a:r>
                    </a:p>
                  </a:txBody>
                  <a:tcPr marT="0" marB="0" marR="68575" marL="68575" anchor="b"/>
                </a:tc>
                <a:tc>
                  <a:txBody>
                    <a:bodyPr>
                      <a:noAutofit/>
                    </a:bodyPr>
                    <a:lstStyle/>
                    <a:p>
                      <a:pPr indent="0" lvl="0" marL="0" marR="0" rtl="0" algn="ctr">
                        <a:lnSpc>
                          <a:spcPct val="107000"/>
                        </a:lnSpc>
                        <a:spcBef>
                          <a:spcPts val="0"/>
                        </a:spcBef>
                        <a:spcAft>
                          <a:spcPts val="0"/>
                        </a:spcAft>
                        <a:buSzPct val="25000"/>
                        <a:buNone/>
                      </a:pPr>
                      <a:r>
                        <a:rPr b="1" lang="en-US" sz="1200"/>
                        <a:t>نموذج توزيع البريد</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GS-F-19-01</a:t>
                      </a:r>
                    </a:p>
                  </a:txBody>
                  <a:tcPr marT="0" marB="0" marR="68575" marL="68575"/>
                </a:tc>
              </a:tr>
              <a:tr h="612100">
                <a:tc>
                  <a:txBody>
                    <a:bodyPr>
                      <a:noAutofit/>
                    </a:bodyPr>
                    <a:lstStyle/>
                    <a:p>
                      <a:pPr indent="0" lvl="0" marL="0" marR="0" rtl="1" algn="ctr">
                        <a:lnSpc>
                          <a:spcPct val="107000"/>
                        </a:lnSpc>
                        <a:spcBef>
                          <a:spcPts val="0"/>
                        </a:spcBef>
                        <a:spcAft>
                          <a:spcPts val="0"/>
                        </a:spcAft>
                        <a:buSzPct val="25000"/>
                        <a:buNone/>
                      </a:pPr>
                      <a:r>
                        <a:rPr b="1" lang="en-US" sz="1200"/>
                        <a:t>20</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طلب تغيير و اضافة مشرف</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GS-P-20</a:t>
                      </a:r>
                    </a:p>
                  </a:txBody>
                  <a:tcPr marT="0" marB="0" marR="68575" marL="68575" anchor="b"/>
                </a:tc>
                <a:tc>
                  <a:txBody>
                    <a:bodyPr>
                      <a:noAutofit/>
                    </a:bodyPr>
                    <a:lstStyle/>
                    <a:p>
                      <a:pPr indent="0" lvl="0" marL="0" marR="0" rtl="0" algn="ctr">
                        <a:lnSpc>
                          <a:spcPct val="107000"/>
                        </a:lnSpc>
                        <a:spcBef>
                          <a:spcPts val="0"/>
                        </a:spcBef>
                        <a:spcAft>
                          <a:spcPts val="0"/>
                        </a:spcAft>
                        <a:buSzPct val="25000"/>
                        <a:buNone/>
                      </a:pPr>
                      <a:r>
                        <a:rPr b="1" lang="en-US" sz="1200"/>
                        <a:t>نموذج طلب تغيير مشرف</a:t>
                      </a:r>
                    </a:p>
                    <a:p>
                      <a:pPr indent="0" lvl="0" marL="0" marR="0" rtl="0" algn="ctr">
                        <a:lnSpc>
                          <a:spcPct val="107000"/>
                        </a:lnSpc>
                        <a:spcBef>
                          <a:spcPts val="0"/>
                        </a:spcBef>
                        <a:spcAft>
                          <a:spcPts val="0"/>
                        </a:spcAft>
                        <a:buSzPct val="25000"/>
                        <a:buNone/>
                      </a:pPr>
                      <a:r>
                        <a:rPr b="1" lang="en-US" sz="1200"/>
                        <a:t>نموذج طلب اضافة مشرف</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GS-F-20-01</a:t>
                      </a:r>
                    </a:p>
                    <a:p>
                      <a:pPr indent="0" lvl="0" marL="0" marR="0" rtl="0" algn="ctr">
                        <a:lnSpc>
                          <a:spcPct val="107000"/>
                        </a:lnSpc>
                        <a:spcBef>
                          <a:spcPts val="0"/>
                        </a:spcBef>
                        <a:spcAft>
                          <a:spcPts val="0"/>
                        </a:spcAft>
                        <a:buSzPct val="25000"/>
                        <a:buNone/>
                      </a:pPr>
                      <a:r>
                        <a:rPr b="1" lang="en-US" sz="1200"/>
                        <a:t>GS-F-20-02</a:t>
                      </a:r>
                    </a:p>
                  </a:txBody>
                  <a:tcPr marT="0" marB="0" marR="68575" marL="68575"/>
                </a:tc>
              </a:tr>
              <a:tr h="612100">
                <a:tc>
                  <a:txBody>
                    <a:bodyPr>
                      <a:noAutofit/>
                    </a:bodyPr>
                    <a:lstStyle/>
                    <a:p>
                      <a:pPr indent="0" lvl="0" marL="0" marR="0" rtl="1" algn="ctr">
                        <a:lnSpc>
                          <a:spcPct val="107000"/>
                        </a:lnSpc>
                        <a:spcBef>
                          <a:spcPts val="0"/>
                        </a:spcBef>
                        <a:spcAft>
                          <a:spcPts val="0"/>
                        </a:spcAft>
                        <a:buSzPct val="25000"/>
                        <a:buNone/>
                      </a:pPr>
                      <a:r>
                        <a:rPr b="1" lang="en-US" sz="1200"/>
                        <a:t>21</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تحديد موعد مناقشة رسالة ماجستير</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GS-P-21</a:t>
                      </a:r>
                    </a:p>
                  </a:txBody>
                  <a:tcPr marT="0" marB="0" marR="68575" marL="68575" anchor="b"/>
                </a:tc>
                <a:tc>
                  <a:txBody>
                    <a:bodyPr>
                      <a:noAutofit/>
                    </a:bodyPr>
                    <a:lstStyle/>
                    <a:p>
                      <a:pPr indent="0" lvl="0" marL="0" marR="0" rtl="0" algn="ctr">
                        <a:lnSpc>
                          <a:spcPct val="107000"/>
                        </a:lnSpc>
                        <a:spcBef>
                          <a:spcPts val="0"/>
                        </a:spcBef>
                        <a:spcAft>
                          <a:spcPts val="0"/>
                        </a:spcAft>
                        <a:buSzPct val="25000"/>
                        <a:buNone/>
                      </a:pPr>
                      <a:r>
                        <a:rPr b="1" lang="en-US" sz="1200"/>
                        <a:t>نموذج تحديد موعد مناقشة الماجستير</a:t>
                      </a:r>
                    </a:p>
                    <a:p>
                      <a:pPr indent="0" lvl="0" marL="0" marR="0" rtl="0" algn="ctr">
                        <a:lnSpc>
                          <a:spcPct val="107000"/>
                        </a:lnSpc>
                        <a:spcBef>
                          <a:spcPts val="0"/>
                        </a:spcBef>
                        <a:spcAft>
                          <a:spcPts val="0"/>
                        </a:spcAft>
                        <a:buSzPct val="25000"/>
                        <a:buNone/>
                      </a:pPr>
                      <a:r>
                        <a:rPr b="1" lang="en-US" sz="1200"/>
                        <a:t>نموذج تقرير الممتحن الداخلي والخارجي</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GS-F-21-01</a:t>
                      </a:r>
                    </a:p>
                    <a:p>
                      <a:pPr indent="0" lvl="0" marL="0" marR="0" rtl="0" algn="ctr">
                        <a:lnSpc>
                          <a:spcPct val="107000"/>
                        </a:lnSpc>
                        <a:spcBef>
                          <a:spcPts val="0"/>
                        </a:spcBef>
                        <a:spcAft>
                          <a:spcPts val="0"/>
                        </a:spcAft>
                        <a:buSzPct val="25000"/>
                        <a:buNone/>
                      </a:pPr>
                      <a:r>
                        <a:rPr b="1" lang="en-US" sz="1200"/>
                        <a:t>GS-F-21-02</a:t>
                      </a:r>
                    </a:p>
                  </a:txBody>
                  <a:tcPr marT="0" marB="0" marR="68575" marL="68575"/>
                </a:tc>
              </a:tr>
              <a:tr h="612100">
                <a:tc>
                  <a:txBody>
                    <a:bodyPr>
                      <a:noAutofit/>
                    </a:bodyPr>
                    <a:lstStyle/>
                    <a:p>
                      <a:pPr indent="0" lvl="0" marL="0" marR="0" rtl="1" algn="ctr">
                        <a:lnSpc>
                          <a:spcPct val="107000"/>
                        </a:lnSpc>
                        <a:spcBef>
                          <a:spcPts val="0"/>
                        </a:spcBef>
                        <a:spcAft>
                          <a:spcPts val="0"/>
                        </a:spcAft>
                        <a:buSzPct val="25000"/>
                        <a:buNone/>
                      </a:pPr>
                      <a:r>
                        <a:rPr b="1" lang="en-US" sz="1200"/>
                        <a:t>22</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تحديد القاعات والمدرسين وطرح البرامج</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GS-P-22</a:t>
                      </a:r>
                    </a:p>
                  </a:txBody>
                  <a:tcPr marT="0" marB="0" marR="68575" marL="68575" anchor="b"/>
                </a:tc>
                <a:tc>
                  <a:txBody>
                    <a:bodyPr>
                      <a:noAutofit/>
                    </a:bodyPr>
                    <a:lstStyle/>
                    <a:p>
                      <a:pPr indent="0" lvl="0" marL="0" marR="0" rtl="0" algn="ctr">
                        <a:lnSpc>
                          <a:spcPct val="107000"/>
                        </a:lnSpc>
                        <a:spcBef>
                          <a:spcPts val="0"/>
                        </a:spcBef>
                        <a:spcAft>
                          <a:spcPts val="0"/>
                        </a:spcAft>
                        <a:buSzPct val="25000"/>
                        <a:buNone/>
                      </a:pPr>
                      <a:r>
                        <a:rPr b="1" lang="en-US" sz="1200"/>
                        <a:t>نموذج تحديد القاعات</a:t>
                      </a:r>
                    </a:p>
                    <a:p>
                      <a:pPr indent="0" lvl="0" marL="0" marR="0" rtl="0" algn="ctr">
                        <a:lnSpc>
                          <a:spcPct val="107000"/>
                        </a:lnSpc>
                        <a:spcBef>
                          <a:spcPts val="0"/>
                        </a:spcBef>
                        <a:spcAft>
                          <a:spcPts val="0"/>
                        </a:spcAft>
                        <a:buSzPct val="25000"/>
                        <a:buNone/>
                      </a:pPr>
                      <a:r>
                        <a:rPr b="1" lang="en-US" sz="1200"/>
                        <a:t>نموذج طرح المساقات</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GS-F-22-01</a:t>
                      </a:r>
                    </a:p>
                    <a:p>
                      <a:pPr indent="0" lvl="0" marL="0" marR="0" rtl="0" algn="ctr">
                        <a:lnSpc>
                          <a:spcPct val="107000"/>
                        </a:lnSpc>
                        <a:spcBef>
                          <a:spcPts val="0"/>
                        </a:spcBef>
                        <a:spcAft>
                          <a:spcPts val="0"/>
                        </a:spcAft>
                        <a:buSzPct val="25000"/>
                        <a:buNone/>
                      </a:pPr>
                      <a:r>
                        <a:rPr b="1" lang="en-US" sz="1200"/>
                        <a:t>GS-F-22-02</a:t>
                      </a:r>
                    </a:p>
                  </a:txBody>
                  <a:tcPr marT="0" marB="0" marR="68575" marL="68575"/>
                </a:tc>
              </a:tr>
              <a:tr h="297975">
                <a:tc>
                  <a:txBody>
                    <a:bodyPr>
                      <a:noAutofit/>
                    </a:bodyPr>
                    <a:lstStyle/>
                    <a:p>
                      <a:pPr indent="0" lvl="0" marL="0" marR="0" rtl="1" algn="ctr">
                        <a:lnSpc>
                          <a:spcPct val="107000"/>
                        </a:lnSpc>
                        <a:spcBef>
                          <a:spcPts val="0"/>
                        </a:spcBef>
                        <a:spcAft>
                          <a:spcPts val="0"/>
                        </a:spcAft>
                        <a:buSzPct val="25000"/>
                        <a:buNone/>
                      </a:pPr>
                      <a:r>
                        <a:rPr b="1" lang="en-US" sz="1200"/>
                        <a:t>23</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اخذ قرار تمديد من مجلس العمداء</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GS-P-23</a:t>
                      </a:r>
                    </a:p>
                  </a:txBody>
                  <a:tcPr marT="0" marB="0" marR="68575" marL="68575" anchor="b"/>
                </a:tc>
                <a:tc>
                  <a:txBody>
                    <a:bodyPr>
                      <a:noAutofit/>
                    </a:bodyPr>
                    <a:lstStyle/>
                    <a:p>
                      <a:pPr indent="0" lvl="0" marL="0" marR="0" rtl="0" algn="ctr">
                        <a:lnSpc>
                          <a:spcPct val="107000"/>
                        </a:lnSpc>
                        <a:spcBef>
                          <a:spcPts val="0"/>
                        </a:spcBef>
                        <a:spcAft>
                          <a:spcPts val="0"/>
                        </a:spcAft>
                        <a:buSzPct val="25000"/>
                        <a:buNone/>
                      </a:pPr>
                      <a:r>
                        <a:rPr b="1" lang="en-US" sz="1200"/>
                        <a:t>نموذج تمديد عمداء</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GS-F-23-01</a:t>
                      </a:r>
                    </a:p>
                  </a:txBody>
                  <a:tcPr marT="0" marB="0" marR="68575" marL="68575"/>
                </a:tc>
              </a:tr>
              <a:tr h="297975">
                <a:tc>
                  <a:txBody>
                    <a:bodyPr>
                      <a:noAutofit/>
                    </a:bodyPr>
                    <a:lstStyle/>
                    <a:p>
                      <a:pPr indent="0" lvl="0" marL="0" marR="0" rtl="1" algn="ctr">
                        <a:lnSpc>
                          <a:spcPct val="107000"/>
                        </a:lnSpc>
                        <a:spcBef>
                          <a:spcPts val="0"/>
                        </a:spcBef>
                        <a:spcAft>
                          <a:spcPts val="0"/>
                        </a:spcAft>
                        <a:buSzPct val="25000"/>
                        <a:buNone/>
                      </a:pPr>
                      <a:r>
                        <a:rPr b="1" lang="en-US" sz="1200"/>
                        <a:t>24</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تمديد الدراسة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GS-P-24</a:t>
                      </a:r>
                    </a:p>
                  </a:txBody>
                  <a:tcPr marT="0" marB="0" marR="68575" marL="68575" anchor="b"/>
                </a:tc>
                <a:tc>
                  <a:txBody>
                    <a:bodyPr>
                      <a:noAutofit/>
                    </a:bodyPr>
                    <a:lstStyle/>
                    <a:p>
                      <a:pPr indent="0" lvl="0" marL="0" marR="0" rtl="0" algn="ctr">
                        <a:lnSpc>
                          <a:spcPct val="107000"/>
                        </a:lnSpc>
                        <a:spcBef>
                          <a:spcPts val="0"/>
                        </a:spcBef>
                        <a:spcAft>
                          <a:spcPts val="0"/>
                        </a:spcAft>
                        <a:buSzPct val="25000"/>
                        <a:buNone/>
                      </a:pPr>
                      <a:r>
                        <a:rPr b="1" lang="en-US" sz="1200"/>
                        <a:t>نموذج تمديد الدراسة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GS-F-24-01</a:t>
                      </a:r>
                    </a:p>
                  </a:txBody>
                  <a:tcPr marT="0" marB="0" marR="68575" marL="68575"/>
                </a:tc>
              </a:tr>
              <a:tr h="297975">
                <a:tc>
                  <a:txBody>
                    <a:bodyPr>
                      <a:noAutofit/>
                    </a:bodyPr>
                    <a:lstStyle/>
                    <a:p>
                      <a:pPr indent="0" lvl="0" marL="0" marR="0" rtl="1" algn="ctr">
                        <a:lnSpc>
                          <a:spcPct val="107000"/>
                        </a:lnSpc>
                        <a:spcBef>
                          <a:spcPts val="0"/>
                        </a:spcBef>
                        <a:spcAft>
                          <a:spcPts val="0"/>
                        </a:spcAft>
                        <a:buSzPct val="25000"/>
                        <a:buNone/>
                      </a:pPr>
                      <a:r>
                        <a:rPr b="1" lang="en-US" sz="1200"/>
                        <a:t>25</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تغيير او تعديل علامة يومية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GS-P-25</a:t>
                      </a:r>
                    </a:p>
                  </a:txBody>
                  <a:tcPr marT="0" marB="0" marR="68575" marL="68575" anchor="b"/>
                </a:tc>
                <a:tc>
                  <a:txBody>
                    <a:bodyPr>
                      <a:noAutofit/>
                    </a:bodyPr>
                    <a:lstStyle/>
                    <a:p>
                      <a:pPr indent="0" lvl="0" marL="0" marR="0" rtl="0" algn="ctr">
                        <a:lnSpc>
                          <a:spcPct val="107000"/>
                        </a:lnSpc>
                        <a:spcBef>
                          <a:spcPts val="0"/>
                        </a:spcBef>
                        <a:spcAft>
                          <a:spcPts val="0"/>
                        </a:spcAft>
                        <a:buSzPct val="25000"/>
                        <a:buNone/>
                      </a:pPr>
                      <a:r>
                        <a:rPr b="1" lang="en-US" sz="1200"/>
                        <a:t>نموذج تعديل او تغيير علامة يومية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GS-F-25-01</a:t>
                      </a:r>
                    </a:p>
                  </a:txBody>
                  <a:tcPr marT="0" marB="0" marR="68575" marL="68575"/>
                </a:tc>
              </a:tr>
              <a:tr h="297975">
                <a:tc>
                  <a:txBody>
                    <a:bodyPr>
                      <a:noAutofit/>
                    </a:bodyPr>
                    <a:lstStyle/>
                    <a:p>
                      <a:pPr indent="0" lvl="0" marL="0" marR="0" rtl="1" algn="ctr">
                        <a:lnSpc>
                          <a:spcPct val="107000"/>
                        </a:lnSpc>
                        <a:spcBef>
                          <a:spcPts val="0"/>
                        </a:spcBef>
                        <a:spcAft>
                          <a:spcPts val="0"/>
                        </a:spcAft>
                        <a:buSzPct val="25000"/>
                        <a:buNone/>
                      </a:pPr>
                      <a:r>
                        <a:rPr b="1" lang="en-US" sz="1200"/>
                        <a:t>26</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تأجيل قسري</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GS-P-26</a:t>
                      </a:r>
                    </a:p>
                  </a:txBody>
                  <a:tcPr marT="0" marB="0" marR="68575" marL="68575" anchor="b"/>
                </a:tc>
                <a:tc>
                  <a:txBody>
                    <a:bodyPr>
                      <a:noAutofit/>
                    </a:bodyPr>
                    <a:lstStyle/>
                    <a:p>
                      <a:pPr indent="0" lvl="0" marL="0" marR="0" rtl="0" algn="ctr">
                        <a:lnSpc>
                          <a:spcPct val="107000"/>
                        </a:lnSpc>
                        <a:spcBef>
                          <a:spcPts val="0"/>
                        </a:spcBef>
                        <a:spcAft>
                          <a:spcPts val="0"/>
                        </a:spcAft>
                        <a:buSzPct val="25000"/>
                        <a:buNone/>
                      </a:pPr>
                      <a:r>
                        <a:rPr b="1" lang="en-US" sz="1200"/>
                        <a:t>نموذج تأجيل قسري</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GS-F-26-01</a:t>
                      </a:r>
                    </a:p>
                  </a:txBody>
                  <a:tcPr marT="0" marB="0" marR="68575" marL="68575"/>
                </a:tc>
              </a:tr>
              <a:tr h="612100">
                <a:tc>
                  <a:txBody>
                    <a:bodyPr>
                      <a:noAutofit/>
                    </a:bodyPr>
                    <a:lstStyle/>
                    <a:p>
                      <a:pPr indent="0" lvl="0" marL="0" marR="0" rtl="1" algn="ctr">
                        <a:lnSpc>
                          <a:spcPct val="107000"/>
                        </a:lnSpc>
                        <a:spcBef>
                          <a:spcPts val="0"/>
                        </a:spcBef>
                        <a:spcAft>
                          <a:spcPts val="0"/>
                        </a:spcAft>
                        <a:buSzPct val="25000"/>
                        <a:buNone/>
                      </a:pPr>
                      <a:r>
                        <a:rPr b="1" lang="en-US" sz="1200"/>
                        <a:t>27</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ضبط جودة مواصفات برامج الكلية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GS-P-27</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نموذج خطة مساق</a:t>
                      </a:r>
                    </a:p>
                    <a:p>
                      <a:pPr indent="0" lvl="0" marL="0" marR="0" rtl="0" algn="ctr">
                        <a:lnSpc>
                          <a:spcPct val="107000"/>
                        </a:lnSpc>
                        <a:spcBef>
                          <a:spcPts val="0"/>
                        </a:spcBef>
                        <a:spcAft>
                          <a:spcPts val="0"/>
                        </a:spcAft>
                        <a:buSzPct val="25000"/>
                        <a:buNone/>
                      </a:pPr>
                      <a:r>
                        <a:rPr b="1" lang="en-US" sz="1200"/>
                        <a:t>نموذج التقييم الذاتي السنوي للبرامج الاكاديمية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GS-F-27-01</a:t>
                      </a:r>
                    </a:p>
                    <a:p>
                      <a:pPr indent="0" lvl="0" marL="0" marR="0" rtl="0" algn="ctr">
                        <a:lnSpc>
                          <a:spcPct val="107000"/>
                        </a:lnSpc>
                        <a:spcBef>
                          <a:spcPts val="0"/>
                        </a:spcBef>
                        <a:spcAft>
                          <a:spcPts val="0"/>
                        </a:spcAft>
                        <a:buSzPct val="25000"/>
                        <a:buNone/>
                      </a:pPr>
                      <a:r>
                        <a:rPr b="1" lang="en-US" sz="1200"/>
                        <a:t>GS-F-27-02</a:t>
                      </a:r>
                    </a:p>
                  </a:txBody>
                  <a:tcPr marT="0" marB="0" marR="68575" marL="68575"/>
                </a:tc>
              </a:tr>
              <a:tr h="297975">
                <a:tc>
                  <a:txBody>
                    <a:bodyPr>
                      <a:noAutofit/>
                    </a:bodyPr>
                    <a:lstStyle/>
                    <a:p>
                      <a:pPr indent="0" lvl="0" marL="0" marR="0" rtl="1" algn="ctr">
                        <a:lnSpc>
                          <a:spcPct val="107000"/>
                        </a:lnSpc>
                        <a:spcBef>
                          <a:spcPts val="0"/>
                        </a:spcBef>
                        <a:spcAft>
                          <a:spcPts val="0"/>
                        </a:spcAft>
                        <a:buSzPct val="25000"/>
                        <a:buNone/>
                      </a:pPr>
                      <a:r>
                        <a:rPr b="1" lang="en-US" sz="1200"/>
                        <a:t>28</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ضبط جودة العملية التعليمية بالكلية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GS-P-28</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نموذج التقرير السنوي للكليات</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GS-F-28-01</a:t>
                      </a:r>
                    </a:p>
                  </a:txBody>
                  <a:tcPr marT="0" marB="0" marR="68575" marL="68575"/>
                </a:tc>
              </a:tr>
              <a:tr h="297975">
                <a:tc>
                  <a:txBody>
                    <a:bodyPr>
                      <a:noAutofit/>
                    </a:bodyPr>
                    <a:lstStyle/>
                    <a:p>
                      <a:pPr indent="0" lvl="0" marL="0" marR="0" rtl="1" algn="ctr">
                        <a:lnSpc>
                          <a:spcPct val="107000"/>
                        </a:lnSpc>
                        <a:spcBef>
                          <a:spcPts val="0"/>
                        </a:spcBef>
                        <a:spcAft>
                          <a:spcPts val="0"/>
                        </a:spcAft>
                        <a:buSzPct val="25000"/>
                        <a:buNone/>
                      </a:pPr>
                      <a:r>
                        <a:rPr b="1" lang="en-US" sz="1200"/>
                        <a:t>29</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ضبط حالات عدم المطابقة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GS-P-29</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نموذج التعامل مع حالة عدم مطابقة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GS-F-29-01</a:t>
                      </a:r>
                    </a:p>
                  </a:txBody>
                  <a:tcPr marT="0" marB="0" marR="68575" marL="68575"/>
                </a:tc>
              </a:tr>
              <a:tr h="297975">
                <a:tc>
                  <a:txBody>
                    <a:bodyPr>
                      <a:noAutofit/>
                    </a:bodyPr>
                    <a:lstStyle/>
                    <a:p>
                      <a:pPr indent="0" lvl="0" marL="0" marR="0" rtl="1" algn="ctr">
                        <a:lnSpc>
                          <a:spcPct val="107000"/>
                        </a:lnSpc>
                        <a:spcBef>
                          <a:spcPts val="0"/>
                        </a:spcBef>
                        <a:spcAft>
                          <a:spcPts val="0"/>
                        </a:spcAft>
                        <a:buSzPct val="25000"/>
                        <a:buNone/>
                      </a:pPr>
                      <a:r>
                        <a:rPr b="1" lang="en-US" sz="1200"/>
                        <a:t>30</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الإجراءات التصحيحية والوقائية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GS-P-30</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نموذج التعامل مع حالة عدم مطابقة</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GS-F-30-01</a:t>
                      </a:r>
                    </a:p>
                  </a:txBody>
                  <a:tcPr marT="0" marB="0" marR="68575" marL="68575"/>
                </a:tc>
              </a:tr>
              <a:tr h="297975">
                <a:tc>
                  <a:txBody>
                    <a:bodyPr>
                      <a:noAutofit/>
                    </a:bodyPr>
                    <a:lstStyle/>
                    <a:p>
                      <a:pPr indent="0" lvl="0" marL="0" marR="0" rtl="1" algn="ctr">
                        <a:lnSpc>
                          <a:spcPct val="107000"/>
                        </a:lnSpc>
                        <a:spcBef>
                          <a:spcPts val="0"/>
                        </a:spcBef>
                        <a:spcAft>
                          <a:spcPts val="0"/>
                        </a:spcAft>
                        <a:buSzPct val="25000"/>
                        <a:buNone/>
                      </a:pPr>
                      <a:r>
                        <a:rPr b="1" lang="en-US" sz="1200"/>
                        <a:t>31</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قياس رضا العملاء</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GS-P-31</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نموذج اتصال عميل</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200"/>
                        <a:t>GS-F-31-01</a:t>
                      </a:r>
                    </a:p>
                  </a:txBody>
                  <a:tcPr marT="0" marB="0" marR="68575" marL="68575"/>
                </a:tc>
              </a:tr>
            </a:tbl>
          </a:graphicData>
        </a:graphic>
      </p:graphicFrame>
      <p:sp>
        <p:nvSpPr>
          <p:cNvPr id="499" name="Shape 499"/>
          <p:cNvSpPr/>
          <p:nvPr/>
        </p:nvSpPr>
        <p:spPr>
          <a:xfrm>
            <a:off x="162838" y="2605414"/>
            <a:ext cx="1926063" cy="501040"/>
          </a:xfrm>
          <a:prstGeom prst="rect">
            <a:avLst/>
          </a:prstGeom>
          <a:solidFill>
            <a:schemeClr val="l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8.1 Operational planning and control</a:t>
            </a:r>
          </a:p>
        </p:txBody>
      </p:sp>
      <p:sp>
        <p:nvSpPr>
          <p:cNvPr id="500" name="Shape 500"/>
          <p:cNvSpPr/>
          <p:nvPr/>
        </p:nvSpPr>
        <p:spPr>
          <a:xfrm>
            <a:off x="2155216" y="2776628"/>
            <a:ext cx="356621" cy="158610"/>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
        <p:nvSpPr>
          <p:cNvPr id="501" name="Shape 501"/>
          <p:cNvSpPr/>
          <p:nvPr/>
        </p:nvSpPr>
        <p:spPr>
          <a:xfrm>
            <a:off x="162839" y="5536503"/>
            <a:ext cx="2073423" cy="388307"/>
          </a:xfrm>
          <a:prstGeom prst="rect">
            <a:avLst/>
          </a:prstGeom>
          <a:solidFill>
            <a:schemeClr val="l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4.4 Quality management system and its processes</a:t>
            </a:r>
          </a:p>
        </p:txBody>
      </p:sp>
      <p:sp>
        <p:nvSpPr>
          <p:cNvPr id="502" name="Shape 502"/>
          <p:cNvSpPr/>
          <p:nvPr/>
        </p:nvSpPr>
        <p:spPr>
          <a:xfrm>
            <a:off x="2236263" y="5636710"/>
            <a:ext cx="331573" cy="194154"/>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
        <p:nvSpPr>
          <p:cNvPr id="503" name="Shape 503"/>
          <p:cNvSpPr/>
          <p:nvPr/>
        </p:nvSpPr>
        <p:spPr>
          <a:xfrm>
            <a:off x="407464" y="6294328"/>
            <a:ext cx="1803749" cy="263046"/>
          </a:xfrm>
          <a:prstGeom prst="rect">
            <a:avLst/>
          </a:prstGeom>
          <a:solidFill>
            <a:schemeClr val="l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5.1.2 Customer focus</a:t>
            </a:r>
          </a:p>
        </p:txBody>
      </p:sp>
      <p:sp>
        <p:nvSpPr>
          <p:cNvPr id="504" name="Shape 504"/>
          <p:cNvSpPr/>
          <p:nvPr/>
        </p:nvSpPr>
        <p:spPr>
          <a:xfrm>
            <a:off x="2236264" y="6322512"/>
            <a:ext cx="331573" cy="194154"/>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8" name="Shape 508"/>
        <p:cNvGrpSpPr/>
        <p:nvPr/>
      </p:nvGrpSpPr>
      <p:grpSpPr>
        <a:xfrm>
          <a:off x="0" y="0"/>
          <a:ext cx="0" cy="0"/>
          <a:chOff x="0" y="0"/>
          <a:chExt cx="0" cy="0"/>
        </a:xfrm>
      </p:grpSpPr>
      <p:sp>
        <p:nvSpPr>
          <p:cNvPr id="509" name="Shape 509"/>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pic>
        <p:nvPicPr>
          <p:cNvPr id="510" name="Shape 510"/>
          <p:cNvPicPr preferRelativeResize="0"/>
          <p:nvPr/>
        </p:nvPicPr>
        <p:blipFill rotWithShape="1">
          <a:blip r:embed="rId3">
            <a:alphaModFix/>
          </a:blip>
          <a:srcRect b="0" l="0" r="0" t="0"/>
          <a:stretch/>
        </p:blipFill>
        <p:spPr>
          <a:xfrm>
            <a:off x="3114675" y="411983"/>
            <a:ext cx="6863199" cy="6165424"/>
          </a:xfrm>
          <a:prstGeom prst="rect">
            <a:avLst/>
          </a:prstGeom>
          <a:noFill/>
          <a:ln>
            <a:noFill/>
          </a:ln>
        </p:spPr>
      </p:pic>
      <p:sp>
        <p:nvSpPr>
          <p:cNvPr id="511" name="Shape 511"/>
          <p:cNvSpPr/>
          <p:nvPr/>
        </p:nvSpPr>
        <p:spPr>
          <a:xfrm>
            <a:off x="2428875" y="1785938"/>
            <a:ext cx="314325" cy="171449"/>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
        <p:nvSpPr>
          <p:cNvPr id="512" name="Shape 512"/>
          <p:cNvSpPr txBox="1"/>
          <p:nvPr/>
        </p:nvSpPr>
        <p:spPr>
          <a:xfrm>
            <a:off x="871537" y="1449555"/>
            <a:ext cx="1428749" cy="646331"/>
          </a:xfrm>
          <a:prstGeom prst="rect">
            <a:avLst/>
          </a:prstGeom>
          <a:solidFill>
            <a:schemeClr val="lt1"/>
          </a:solidFill>
          <a:ln cap="rnd" cmpd="sng" w="15875">
            <a:solidFill>
              <a:schemeClr val="dk1"/>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SzPct val="25000"/>
              <a:buNone/>
            </a:pPr>
            <a:r>
              <a:rPr b="1" lang="en-US" sz="1200">
                <a:solidFill>
                  <a:schemeClr val="dk1"/>
                </a:solidFill>
                <a:latin typeface="Questrial"/>
                <a:ea typeface="Questrial"/>
                <a:cs typeface="Questrial"/>
                <a:sym typeface="Questrial"/>
              </a:rPr>
              <a:t>4.3  Determining the scope of the QMS</a:t>
            </a:r>
          </a:p>
        </p:txBody>
      </p:sp>
      <p:sp>
        <p:nvSpPr>
          <p:cNvPr id="513" name="Shape 513"/>
          <p:cNvSpPr/>
          <p:nvPr/>
        </p:nvSpPr>
        <p:spPr>
          <a:xfrm>
            <a:off x="11616665" y="3266094"/>
            <a:ext cx="328613" cy="228600"/>
          </a:xfrm>
          <a:prstGeom prst="lef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
        <p:nvSpPr>
          <p:cNvPr id="514" name="Shape 514"/>
          <p:cNvSpPr txBox="1"/>
          <p:nvPr/>
        </p:nvSpPr>
        <p:spPr>
          <a:xfrm>
            <a:off x="9915525" y="2986863"/>
            <a:ext cx="1362513" cy="276998"/>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200">
                <a:solidFill>
                  <a:schemeClr val="dk1"/>
                </a:solidFill>
                <a:latin typeface="Questrial"/>
                <a:ea typeface="Questrial"/>
                <a:cs typeface="Questrial"/>
                <a:sym typeface="Questrial"/>
              </a:rPr>
              <a:t>.</a:t>
            </a:r>
          </a:p>
        </p:txBody>
      </p:sp>
      <p:sp>
        <p:nvSpPr>
          <p:cNvPr id="515" name="Shape 515"/>
          <p:cNvSpPr/>
          <p:nvPr/>
        </p:nvSpPr>
        <p:spPr>
          <a:xfrm>
            <a:off x="9977875" y="2986863"/>
            <a:ext cx="1638790" cy="865794"/>
          </a:xfrm>
          <a:prstGeom prst="rect">
            <a:avLst/>
          </a:prstGeom>
          <a:solidFill>
            <a:schemeClr val="lt1"/>
          </a:solidFill>
          <a:ln cap="rnd" cmpd="sng" w="15875">
            <a:solidFill>
              <a:schemeClr val="accent3"/>
            </a:solidFill>
            <a:prstDash val="solid"/>
            <a:round/>
            <a:headEnd len="med" w="med" type="none"/>
            <a:tailEnd len="med" w="med" type="none"/>
          </a:ln>
        </p:spPr>
        <p:txBody>
          <a:bodyPr anchorCtr="0" anchor="ctr" bIns="45700" lIns="91425" rIns="91425" tIns="45700">
            <a:noAutofit/>
          </a:bodyPr>
          <a:lstStyle/>
          <a:p>
            <a:pPr indent="0" lvl="0" marL="0" marR="0" rtl="0" algn="l">
              <a:spcBef>
                <a:spcPts val="0"/>
              </a:spcBef>
              <a:buSzPct val="25000"/>
              <a:buNone/>
            </a:pPr>
            <a:r>
              <a:rPr b="1" lang="en-US" sz="1200">
                <a:solidFill>
                  <a:schemeClr val="dk1"/>
                </a:solidFill>
                <a:latin typeface="Questrial"/>
                <a:ea typeface="Questrial"/>
                <a:cs typeface="Questrial"/>
                <a:sym typeface="Questrial"/>
              </a:rPr>
              <a:t>5.3 Organizational roles Responsibilities and authorities </a:t>
            </a: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9" name="Shape 519"/>
        <p:cNvGrpSpPr/>
        <p:nvPr/>
      </p:nvGrpSpPr>
      <p:grpSpPr>
        <a:xfrm>
          <a:off x="0" y="0"/>
          <a:ext cx="0" cy="0"/>
          <a:chOff x="0" y="0"/>
          <a:chExt cx="0" cy="0"/>
        </a:xfrm>
      </p:grpSpPr>
      <p:sp>
        <p:nvSpPr>
          <p:cNvPr id="520" name="Shape 520"/>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pic>
        <p:nvPicPr>
          <p:cNvPr id="521" name="Shape 521"/>
          <p:cNvPicPr preferRelativeResize="0"/>
          <p:nvPr/>
        </p:nvPicPr>
        <p:blipFill rotWithShape="1">
          <a:blip r:embed="rId3">
            <a:alphaModFix/>
          </a:blip>
          <a:srcRect b="0" l="0" r="0" t="0"/>
          <a:stretch/>
        </p:blipFill>
        <p:spPr>
          <a:xfrm>
            <a:off x="3187875" y="253927"/>
            <a:ext cx="6813790" cy="6461196"/>
          </a:xfrm>
          <a:prstGeom prst="rect">
            <a:avLst/>
          </a:prstGeom>
          <a:noFill/>
          <a:ln>
            <a:noFill/>
          </a:ln>
        </p:spPr>
      </p:pic>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5" name="Shape 525"/>
        <p:cNvGrpSpPr/>
        <p:nvPr/>
      </p:nvGrpSpPr>
      <p:grpSpPr>
        <a:xfrm>
          <a:off x="0" y="0"/>
          <a:ext cx="0" cy="0"/>
          <a:chOff x="0" y="0"/>
          <a:chExt cx="0" cy="0"/>
        </a:xfrm>
      </p:grpSpPr>
      <p:sp>
        <p:nvSpPr>
          <p:cNvPr id="526" name="Shape 526"/>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pic>
        <p:nvPicPr>
          <p:cNvPr id="527" name="Shape 527"/>
          <p:cNvPicPr preferRelativeResize="0"/>
          <p:nvPr/>
        </p:nvPicPr>
        <p:blipFill rotWithShape="1">
          <a:blip r:embed="rId3">
            <a:alphaModFix/>
          </a:blip>
          <a:srcRect b="0" l="0" r="0" t="0"/>
          <a:stretch/>
        </p:blipFill>
        <p:spPr>
          <a:xfrm>
            <a:off x="3272150" y="440360"/>
            <a:ext cx="6520297" cy="6258743"/>
          </a:xfrm>
          <a:prstGeom prst="rect">
            <a:avLst/>
          </a:prstGeom>
          <a:noFill/>
          <a:ln>
            <a:noFill/>
          </a:ln>
        </p:spPr>
      </p:pic>
      <p:sp>
        <p:nvSpPr>
          <p:cNvPr id="528" name="Shape 528"/>
          <p:cNvSpPr/>
          <p:nvPr/>
        </p:nvSpPr>
        <p:spPr>
          <a:xfrm>
            <a:off x="2576491" y="3200400"/>
            <a:ext cx="424607" cy="190500"/>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
        <p:nvSpPr>
          <p:cNvPr id="529" name="Shape 529"/>
          <p:cNvSpPr/>
          <p:nvPr/>
        </p:nvSpPr>
        <p:spPr>
          <a:xfrm>
            <a:off x="882279" y="3198250"/>
            <a:ext cx="1441821" cy="742960"/>
          </a:xfrm>
          <a:prstGeom prst="rect">
            <a:avLst/>
          </a:prstGeom>
          <a:solidFill>
            <a:schemeClr val="lt1"/>
          </a:solidFill>
          <a:ln cap="rnd" cmpd="sng" w="15875">
            <a:solidFill>
              <a:schemeClr val="accent6"/>
            </a:solidFill>
            <a:prstDash val="solid"/>
            <a:round/>
            <a:headEnd len="med" w="med" type="none"/>
            <a:tailEnd len="med" w="med" type="none"/>
          </a:ln>
        </p:spPr>
        <p:txBody>
          <a:bodyPr anchorCtr="0" anchor="ctr" bIns="45700" lIns="91425" rIns="91425" tIns="45700">
            <a:noAutofit/>
          </a:bodyPr>
          <a:lstStyle/>
          <a:p>
            <a:pPr indent="0" lvl="0" marL="0" marR="0" rtl="0" algn="l">
              <a:spcBef>
                <a:spcPts val="0"/>
              </a:spcBef>
              <a:buSzPct val="25000"/>
              <a:buNone/>
            </a:pPr>
            <a:r>
              <a:rPr b="1" lang="en-US" sz="1200">
                <a:solidFill>
                  <a:schemeClr val="dk1"/>
                </a:solidFill>
                <a:latin typeface="Questrial"/>
                <a:ea typeface="Questrial"/>
                <a:cs typeface="Questrial"/>
                <a:sym typeface="Questrial"/>
              </a:rPr>
              <a:t>6.1 Actions to address risks &amp; opportunities</a:t>
            </a:r>
          </a:p>
        </p:txBody>
      </p:sp>
      <p:sp>
        <p:nvSpPr>
          <p:cNvPr id="530" name="Shape 530"/>
          <p:cNvSpPr/>
          <p:nvPr/>
        </p:nvSpPr>
        <p:spPr>
          <a:xfrm>
            <a:off x="10199978" y="1495416"/>
            <a:ext cx="1323832" cy="859809"/>
          </a:xfrm>
          <a:prstGeom prst="rect">
            <a:avLst/>
          </a:prstGeom>
          <a:solidFill>
            <a:schemeClr val="lt1"/>
          </a:solidFill>
          <a:ln cap="rnd" cmpd="sng" w="15875">
            <a:solidFill>
              <a:schemeClr val="accent6"/>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8.1 Operational Planning &amp; Control</a:t>
            </a:r>
          </a:p>
        </p:txBody>
      </p:sp>
      <p:sp>
        <p:nvSpPr>
          <p:cNvPr id="531" name="Shape 531"/>
          <p:cNvSpPr/>
          <p:nvPr/>
        </p:nvSpPr>
        <p:spPr>
          <a:xfrm rot="1727810">
            <a:off x="9372866" y="990514"/>
            <a:ext cx="498146" cy="198304"/>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
        <p:nvSpPr>
          <p:cNvPr id="532" name="Shape 532"/>
          <p:cNvSpPr/>
          <p:nvPr/>
        </p:nvSpPr>
        <p:spPr>
          <a:xfrm rot="-1573634">
            <a:off x="9353136" y="2463487"/>
            <a:ext cx="526903" cy="158647"/>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
        <p:nvSpPr>
          <p:cNvPr id="533" name="Shape 533"/>
          <p:cNvSpPr/>
          <p:nvPr/>
        </p:nvSpPr>
        <p:spPr>
          <a:xfrm>
            <a:off x="10199977" y="5217733"/>
            <a:ext cx="1323832" cy="859809"/>
          </a:xfrm>
          <a:prstGeom prst="rect">
            <a:avLst/>
          </a:prstGeom>
          <a:solidFill>
            <a:schemeClr val="lt1"/>
          </a:solidFill>
          <a:ln cap="rnd" cmpd="sng" w="15875">
            <a:solidFill>
              <a:schemeClr val="accent6"/>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8.1 Operational Planning &amp; Control</a:t>
            </a:r>
          </a:p>
        </p:txBody>
      </p:sp>
      <p:sp>
        <p:nvSpPr>
          <p:cNvPr id="534" name="Shape 534"/>
          <p:cNvSpPr/>
          <p:nvPr/>
        </p:nvSpPr>
        <p:spPr>
          <a:xfrm>
            <a:off x="9616589" y="5511451"/>
            <a:ext cx="391706" cy="225468"/>
          </a:xfrm>
          <a:prstGeom prst="rightArrow">
            <a:avLst>
              <a:gd fmla="val 50000" name="adj1"/>
              <a:gd fmla="val 50000" name="adj2"/>
            </a:avLst>
          </a:prstGeom>
          <a:solidFill>
            <a:schemeClr val="accent1"/>
          </a:solidFill>
          <a:ln cap="rnd" cmpd="sng" w="15875">
            <a:solidFill>
              <a:srgbClr val="78230B"/>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Questrial"/>
              <a:ea typeface="Questrial"/>
              <a:cs typeface="Questrial"/>
              <a:sym typeface="Questrial"/>
            </a:endParaRPr>
          </a:p>
        </p:txBody>
      </p:sp>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8" name="Shape 538"/>
        <p:cNvGrpSpPr/>
        <p:nvPr/>
      </p:nvGrpSpPr>
      <p:grpSpPr>
        <a:xfrm>
          <a:off x="0" y="0"/>
          <a:ext cx="0" cy="0"/>
          <a:chOff x="0" y="0"/>
          <a:chExt cx="0" cy="0"/>
        </a:xfrm>
      </p:grpSpPr>
      <p:sp>
        <p:nvSpPr>
          <p:cNvPr id="539" name="Shape 539"/>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pic>
        <p:nvPicPr>
          <p:cNvPr id="540" name="Shape 540"/>
          <p:cNvPicPr preferRelativeResize="0"/>
          <p:nvPr/>
        </p:nvPicPr>
        <p:blipFill rotWithShape="1">
          <a:blip r:embed="rId3">
            <a:alphaModFix/>
          </a:blip>
          <a:srcRect b="0" l="0" r="0" t="0"/>
          <a:stretch/>
        </p:blipFill>
        <p:spPr>
          <a:xfrm>
            <a:off x="3582444" y="150311"/>
            <a:ext cx="5476591" cy="6424226"/>
          </a:xfrm>
          <a:prstGeom prst="rect">
            <a:avLst/>
          </a:prstGeom>
          <a:noFill/>
          <a:ln>
            <a:noFill/>
          </a:ln>
        </p:spPr>
      </p:pic>
    </p:spTree>
  </p:cSld>
  <p:clrMapOvr>
    <a:masterClrMapping/>
  </p:clrMapOvr>
  <p:transition spd="slow">
    <p:fade/>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4" name="Shape 544"/>
        <p:cNvGrpSpPr/>
        <p:nvPr/>
      </p:nvGrpSpPr>
      <p:grpSpPr>
        <a:xfrm>
          <a:off x="0" y="0"/>
          <a:ext cx="0" cy="0"/>
          <a:chOff x="0" y="0"/>
          <a:chExt cx="0" cy="0"/>
        </a:xfrm>
      </p:grpSpPr>
      <p:sp>
        <p:nvSpPr>
          <p:cNvPr id="545" name="Shape 545"/>
          <p:cNvSpPr txBox="1"/>
          <p:nvPr>
            <p:ph idx="12" type="sldNum"/>
          </p:nvPr>
        </p:nvSpPr>
        <p:spPr>
          <a:xfrm>
            <a:off x="141928" y="7424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546" name="Shape 546"/>
          <p:cNvSpPr/>
          <p:nvPr/>
        </p:nvSpPr>
        <p:spPr>
          <a:xfrm>
            <a:off x="1560803" y="632656"/>
            <a:ext cx="1037272" cy="58477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3200">
                <a:solidFill>
                  <a:schemeClr val="dk1"/>
                </a:solidFill>
                <a:latin typeface="Calibri"/>
                <a:ea typeface="Calibri"/>
                <a:cs typeface="Calibri"/>
                <a:sym typeface="Calibri"/>
              </a:rPr>
              <a:t>Risks</a:t>
            </a:r>
          </a:p>
        </p:txBody>
      </p:sp>
      <p:graphicFrame>
        <p:nvGraphicFramePr>
          <p:cNvPr id="547" name="Shape 547"/>
          <p:cNvGraphicFramePr/>
          <p:nvPr/>
        </p:nvGraphicFramePr>
        <p:xfrm>
          <a:off x="921695" y="1217432"/>
          <a:ext cx="3000000" cy="3000000"/>
        </p:xfrm>
        <a:graphic>
          <a:graphicData uri="http://schemas.openxmlformats.org/drawingml/2006/table">
            <a:tbl>
              <a:tblPr>
                <a:noFill/>
                <a:tableStyleId>{3CDFFB28-E332-4E4F-BBDC-DE41BAF25A2A}</a:tableStyleId>
              </a:tblPr>
              <a:tblGrid>
                <a:gridCol w="783200"/>
                <a:gridCol w="783200"/>
                <a:gridCol w="6494575"/>
                <a:gridCol w="821675"/>
                <a:gridCol w="821675"/>
                <a:gridCol w="821675"/>
              </a:tblGrid>
              <a:tr h="360550">
                <a:tc>
                  <a:txBody>
                    <a:bodyPr>
                      <a:noAutofit/>
                    </a:bodyPr>
                    <a:lstStyle/>
                    <a:p>
                      <a:pPr indent="0" lvl="0" marL="0" marR="0" rtl="0" algn="ctr">
                        <a:lnSpc>
                          <a:spcPct val="107000"/>
                        </a:lnSpc>
                        <a:spcBef>
                          <a:spcPts val="0"/>
                        </a:spcBef>
                        <a:spcAft>
                          <a:spcPts val="0"/>
                        </a:spcAft>
                        <a:buSzPct val="25000"/>
                        <a:buNone/>
                      </a:pPr>
                      <a:r>
                        <a:rPr b="1" lang="en-US" sz="1800">
                          <a:latin typeface="Calibri"/>
                          <a:ea typeface="Calibri"/>
                          <a:cs typeface="Calibri"/>
                          <a:sym typeface="Calibri"/>
                        </a:rPr>
                        <a:t>رمز الاجراء</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Calibri"/>
                          <a:ea typeface="Calibri"/>
                          <a:cs typeface="Calibri"/>
                          <a:sym typeface="Calibri"/>
                        </a:rPr>
                        <a:t>رقم المخطر</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Calibri"/>
                          <a:ea typeface="Calibri"/>
                          <a:cs typeface="Calibri"/>
                          <a:sym typeface="Calibri"/>
                        </a:rPr>
                        <a:t>المخاطر</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Calibri"/>
                          <a:ea typeface="Calibri"/>
                          <a:cs typeface="Calibri"/>
                          <a:sym typeface="Calibri"/>
                        </a:rPr>
                        <a:t>الاحتمالية</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Calibri"/>
                          <a:ea typeface="Calibri"/>
                          <a:cs typeface="Calibri"/>
                          <a:sym typeface="Calibri"/>
                        </a:rPr>
                        <a:t>الحدة</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Calibri"/>
                          <a:ea typeface="Calibri"/>
                          <a:cs typeface="Calibri"/>
                          <a:sym typeface="Calibri"/>
                        </a:rPr>
                        <a:t>الدرجة</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GS-P-01</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1</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قبول طلبات بالرغم من عدم استيفاء جميع الأوراق الثبوتية لاستكمال قبول الطلبات</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Low</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high</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GS-P-01</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2</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حدوث اخطاء في ارقام تسجيل الطلبة المقبولين و المعلن عنهم في الموقع الالكتروني و الصحف</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Low</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high</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GS-P-01</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3</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قبول طلبة في برنامج ما دون التنسيق مع لجنة (منسق ) البرنامج  المعني</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GS-P-02</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4</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تقديم وثائق غير صحيحة</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228600" marR="0" rtl="0" algn="r">
                        <a:lnSpc>
                          <a:spcPct val="107000"/>
                        </a:lnSpc>
                        <a:spcBef>
                          <a:spcPts val="0"/>
                        </a:spcBef>
                        <a:spcAft>
                          <a:spcPts val="0"/>
                        </a:spcAft>
                        <a:buSzPct val="25000"/>
                        <a:buNone/>
                      </a:pPr>
                      <a:r>
                        <a:rPr b="1" lang="en-US" sz="1400">
                          <a:latin typeface="Times New Roman"/>
                          <a:ea typeface="Times New Roman"/>
                          <a:cs typeface="Times New Roman"/>
                          <a:sym typeface="Times New Roman"/>
                        </a:rPr>
                        <a:t>Low</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high</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GS-P-02</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5</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أن يكون الطالب منتقل ولم يصرح بذلك عند تعبئة طلب الالتحاق</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GS-P-03</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6</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عدم التحضير المسبق الكافي من قبل اعضاء لجنة المناقشة</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GS-P-03</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7</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أن يكون الطالب فصل ثامن ويتأخر في تسليم الاطروحة وتحديد موعد المناقشة</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Low</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high</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GS-P-04</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8</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ان يكون البحث مكررا و لا يضيف قيمة جديدة في مجال التخصص</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High</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High</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00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GS-P-04</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9</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ان يكون المشرف غير ملائم لطبيعة البحث من حيث التخصص او من حيث الخبرات البحثية (عدد المنشورات )</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GS-P-04</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10</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ان يتجاوز الطالب المدة الزمنية (عدد الفصول ) المسموح خلالها تقديم طلب تحديد عنوان الاطروحة و المشرف</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GS-P-05</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11</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ترشيح لجان مناقشة غير محايدة</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Low</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high</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GS-P-05</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12</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ترشيح أعضاء لجان مناقشة لا تنطبق عليهم شروط الممتحنين</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r>
              <a:tr h="376400">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GS-P-05</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13</a:t>
                      </a:r>
                    </a:p>
                  </a:txBody>
                  <a:tcPr marT="0" marB="0" marR="59650" marL="59650"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342900" lvl="0" marL="342900" marR="0" rtl="1" algn="r">
                        <a:lnSpc>
                          <a:spcPct val="107000"/>
                        </a:lnSpc>
                        <a:spcBef>
                          <a:spcPts val="0"/>
                        </a:spcBef>
                        <a:spcAft>
                          <a:spcPts val="0"/>
                        </a:spcAft>
                        <a:buClr>
                          <a:schemeClr val="dk1"/>
                        </a:buClr>
                        <a:buSzPct val="100000"/>
                        <a:buFont typeface="Arial"/>
                        <a:buChar char="-"/>
                      </a:pPr>
                      <a:r>
                        <a:rPr b="1" lang="en-US" sz="1400">
                          <a:latin typeface="Calibri"/>
                          <a:ea typeface="Calibri"/>
                          <a:cs typeface="Calibri"/>
                          <a:sym typeface="Calibri"/>
                        </a:rPr>
                        <a:t>وجود خلل فني في إجراء فحص الأصالة</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Low</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medium</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400">
                          <a:latin typeface="Times New Roman"/>
                          <a:ea typeface="Times New Roman"/>
                          <a:cs typeface="Times New Roman"/>
                          <a:sym typeface="Times New Roman"/>
                        </a:rPr>
                        <a:t>Low</a:t>
                      </a:r>
                    </a:p>
                  </a:txBody>
                  <a:tcPr marT="0" marB="0" marR="59650" marL="5965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00B050"/>
                    </a:solidFill>
                  </a:tcPr>
                </a:tc>
              </a:tr>
            </a:tbl>
          </a:graphicData>
        </a:graphic>
      </p:graphicFrame>
      <p:sp>
        <p:nvSpPr>
          <p:cNvPr id="548" name="Shape 548"/>
          <p:cNvSpPr/>
          <p:nvPr/>
        </p:nvSpPr>
        <p:spPr>
          <a:xfrm>
            <a:off x="2726155" y="742481"/>
            <a:ext cx="3674644" cy="365125"/>
          </a:xfrm>
          <a:prstGeom prst="rect">
            <a:avLst/>
          </a:prstGeom>
          <a:solidFill>
            <a:schemeClr val="lt1"/>
          </a:solidFill>
          <a:ln cap="rnd" cmpd="sng" w="15875">
            <a:solidFill>
              <a:schemeClr val="accent6"/>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6.1 Actions to Address Risks &amp;Opportunities  </a:t>
            </a: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x="0" y="0"/>
          <a:ext cx="0" cy="0"/>
          <a:chOff x="0" y="0"/>
          <a:chExt cx="0" cy="0"/>
        </a:xfrm>
      </p:grpSpPr>
      <p:grpSp>
        <p:nvGrpSpPr>
          <p:cNvPr id="216" name="Shape 216"/>
          <p:cNvGrpSpPr/>
          <p:nvPr/>
        </p:nvGrpSpPr>
        <p:grpSpPr>
          <a:xfrm>
            <a:off x="2054094" y="1941029"/>
            <a:ext cx="9321205" cy="4388481"/>
            <a:chOff x="1876674" y="3047"/>
            <a:chExt cx="9321205" cy="4388481"/>
          </a:xfrm>
        </p:grpSpPr>
        <p:sp>
          <p:nvSpPr>
            <p:cNvPr id="217" name="Shape 217"/>
            <p:cNvSpPr/>
            <p:nvPr/>
          </p:nvSpPr>
          <p:spPr>
            <a:xfrm rot="10800000">
              <a:off x="2503301" y="3047"/>
              <a:ext cx="8694578" cy="1253254"/>
            </a:xfrm>
            <a:prstGeom prst="homePlate">
              <a:avLst>
                <a:gd fmla="val 50000" name="adj"/>
              </a:avLst>
            </a:prstGeom>
            <a:gradFill>
              <a:gsLst>
                <a:gs pos="0">
                  <a:srgbClr val="B04B3E"/>
                </a:gs>
                <a:gs pos="100000">
                  <a:srgbClr val="992B0B"/>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18" name="Shape 218"/>
            <p:cNvSpPr txBox="1"/>
            <p:nvPr/>
          </p:nvSpPr>
          <p:spPr>
            <a:xfrm>
              <a:off x="2816614" y="3047"/>
              <a:ext cx="8381265" cy="1253254"/>
            </a:xfrm>
            <a:prstGeom prst="rect">
              <a:avLst/>
            </a:prstGeom>
            <a:noFill/>
            <a:ln>
              <a:noFill/>
            </a:ln>
          </p:spPr>
          <p:txBody>
            <a:bodyPr anchorCtr="0" anchor="ctr" bIns="95250" lIns="552650" rIns="177800" tIns="95250">
              <a:noAutofit/>
            </a:bodyPr>
            <a:lstStyle/>
            <a:p>
              <a:pPr indent="0" lvl="0" marL="0" marR="0" rtl="0" algn="l">
                <a:lnSpc>
                  <a:spcPct val="90000"/>
                </a:lnSpc>
                <a:spcBef>
                  <a:spcPts val="0"/>
                </a:spcBef>
                <a:spcAft>
                  <a:spcPts val="0"/>
                </a:spcAft>
                <a:buSzPct val="25000"/>
                <a:buNone/>
              </a:pPr>
              <a:r>
                <a:rPr b="1" i="0" lang="en-US" sz="2500" u="none" cap="none" strike="noStrike">
                  <a:solidFill>
                    <a:schemeClr val="lt1"/>
                  </a:solidFill>
                  <a:latin typeface="Times New Roman"/>
                  <a:ea typeface="Times New Roman"/>
                  <a:cs typeface="Times New Roman"/>
                  <a:sym typeface="Times New Roman"/>
                </a:rPr>
                <a:t>The Faculty has around 2000 students distributed among</a:t>
              </a:r>
              <a:r>
                <a:rPr b="1" i="0" lang="en-US" sz="2500" u="none" cap="none" strike="noStrike">
                  <a:solidFill>
                    <a:schemeClr val="lt1"/>
                  </a:solidFill>
                  <a:latin typeface="Questrial"/>
                  <a:ea typeface="Questrial"/>
                  <a:cs typeface="Questrial"/>
                  <a:sym typeface="Questrial"/>
                </a:rPr>
                <a:t> </a:t>
              </a:r>
              <a:r>
                <a:rPr b="1" i="0" lang="en-US" sz="2500" u="none" cap="none" strike="noStrike">
                  <a:solidFill>
                    <a:schemeClr val="lt1"/>
                  </a:solidFill>
                  <a:latin typeface="Times New Roman"/>
                  <a:ea typeface="Times New Roman"/>
                  <a:cs typeface="Times New Roman"/>
                  <a:sym typeface="Times New Roman"/>
                </a:rPr>
                <a:t>fifty six programs for different disciplines for masters and PhD degrees </a:t>
              </a:r>
            </a:p>
          </p:txBody>
        </p:sp>
        <p:sp>
          <p:nvSpPr>
            <p:cNvPr id="219" name="Shape 219"/>
            <p:cNvSpPr/>
            <p:nvPr/>
          </p:nvSpPr>
          <p:spPr>
            <a:xfrm>
              <a:off x="1876674" y="3047"/>
              <a:ext cx="1253254" cy="1253254"/>
            </a:xfrm>
            <a:prstGeom prst="ellipse">
              <a:avLst/>
            </a:prstGeom>
            <a:blipFill rotWithShape="1">
              <a:blip r:embed="rId3">
                <a:alphaModFix/>
              </a:blip>
              <a:stretch>
                <a:fillRect b="0" l="0" r="0" t="0"/>
              </a:stretch>
            </a:blipFill>
            <a:ln>
              <a:noFill/>
            </a:ln>
          </p:spPr>
          <p:txBody>
            <a:bodyPr anchorCtr="0" anchor="ctr" bIns="91425" lIns="91425" rIns="91425" tIns="91425">
              <a:noAutofit/>
            </a:bodyPr>
            <a:lstStyle/>
            <a:p>
              <a:pPr lvl="0">
                <a:spcBef>
                  <a:spcPts val="0"/>
                </a:spcBef>
                <a:buNone/>
              </a:pPr>
              <a:r>
                <a:t/>
              </a:r>
              <a:endParaRPr/>
            </a:p>
          </p:txBody>
        </p:sp>
        <p:sp>
          <p:nvSpPr>
            <p:cNvPr id="220" name="Shape 220"/>
            <p:cNvSpPr/>
            <p:nvPr/>
          </p:nvSpPr>
          <p:spPr>
            <a:xfrm rot="10800000">
              <a:off x="2503301" y="1570661"/>
              <a:ext cx="8694578" cy="1253254"/>
            </a:xfrm>
            <a:prstGeom prst="homePlate">
              <a:avLst>
                <a:gd fmla="val 50000" name="adj"/>
              </a:avLst>
            </a:prstGeom>
            <a:gradFill>
              <a:gsLst>
                <a:gs pos="0">
                  <a:srgbClr val="B04B3E"/>
                </a:gs>
                <a:gs pos="100000">
                  <a:srgbClr val="992B0B"/>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21" name="Shape 221"/>
            <p:cNvSpPr txBox="1"/>
            <p:nvPr/>
          </p:nvSpPr>
          <p:spPr>
            <a:xfrm>
              <a:off x="2816614" y="1570662"/>
              <a:ext cx="8381265" cy="1253254"/>
            </a:xfrm>
            <a:prstGeom prst="rect">
              <a:avLst/>
            </a:prstGeom>
            <a:noFill/>
            <a:ln>
              <a:noFill/>
            </a:ln>
          </p:spPr>
          <p:txBody>
            <a:bodyPr anchorCtr="0" anchor="ctr" bIns="95250" lIns="552650" rIns="177800" tIns="95250">
              <a:noAutofit/>
            </a:bodyPr>
            <a:lstStyle/>
            <a:p>
              <a:pPr indent="0" lvl="0" marL="0" marR="0" rtl="0" algn="l">
                <a:lnSpc>
                  <a:spcPct val="90000"/>
                </a:lnSpc>
                <a:spcBef>
                  <a:spcPts val="0"/>
                </a:spcBef>
                <a:spcAft>
                  <a:spcPts val="0"/>
                </a:spcAft>
                <a:buSzPct val="25000"/>
                <a:buNone/>
              </a:pPr>
              <a:r>
                <a:rPr b="1" i="0" lang="en-US" sz="2500" u="none" cap="none" strike="noStrike">
                  <a:solidFill>
                    <a:schemeClr val="lt1"/>
                  </a:solidFill>
                  <a:latin typeface="Questrial"/>
                  <a:ea typeface="Questrial"/>
                  <a:cs typeface="Questrial"/>
                  <a:sym typeface="Questrial"/>
                </a:rPr>
                <a:t>Processes Implemented within the faculty requires coordination with all the university’s departments &amp; faculties</a:t>
              </a:r>
            </a:p>
          </p:txBody>
        </p:sp>
        <p:sp>
          <p:nvSpPr>
            <p:cNvPr id="222" name="Shape 222"/>
            <p:cNvSpPr/>
            <p:nvPr/>
          </p:nvSpPr>
          <p:spPr>
            <a:xfrm>
              <a:off x="1876674" y="1570662"/>
              <a:ext cx="1253254" cy="1253254"/>
            </a:xfrm>
            <a:prstGeom prst="ellipse">
              <a:avLst/>
            </a:prstGeom>
            <a:blipFill rotWithShape="1">
              <a:blip r:embed="rId4">
                <a:alphaModFix/>
              </a:blip>
              <a:stretch>
                <a:fillRect b="0" l="0" r="0" t="0"/>
              </a:stretch>
            </a:blipFill>
            <a:ln>
              <a:noFill/>
            </a:ln>
          </p:spPr>
          <p:txBody>
            <a:bodyPr anchorCtr="0" anchor="ctr" bIns="91425" lIns="91425" rIns="91425" tIns="91425">
              <a:noAutofit/>
            </a:bodyPr>
            <a:lstStyle/>
            <a:p>
              <a:pPr lvl="0">
                <a:spcBef>
                  <a:spcPts val="0"/>
                </a:spcBef>
                <a:buNone/>
              </a:pPr>
              <a:r>
                <a:t/>
              </a:r>
              <a:endParaRPr/>
            </a:p>
          </p:txBody>
        </p:sp>
        <p:sp>
          <p:nvSpPr>
            <p:cNvPr id="223" name="Shape 223"/>
            <p:cNvSpPr/>
            <p:nvPr/>
          </p:nvSpPr>
          <p:spPr>
            <a:xfrm rot="10800000">
              <a:off x="2503301" y="3138274"/>
              <a:ext cx="8694578" cy="1253254"/>
            </a:xfrm>
            <a:prstGeom prst="homePlate">
              <a:avLst>
                <a:gd fmla="val 50000" name="adj"/>
              </a:avLst>
            </a:prstGeom>
            <a:gradFill>
              <a:gsLst>
                <a:gs pos="0">
                  <a:srgbClr val="B04B3E"/>
                </a:gs>
                <a:gs pos="100000">
                  <a:srgbClr val="992B0B"/>
                </a:gs>
              </a:gsLst>
              <a:lin ang="5400000" scaled="0"/>
            </a:gradFill>
            <a:ln>
              <a:noFill/>
            </a:ln>
          </p:spPr>
          <p:txBody>
            <a:bodyPr anchorCtr="0" anchor="ctr" bIns="91425" lIns="91425" rIns="91425" tIns="91425">
              <a:noAutofit/>
            </a:bodyPr>
            <a:lstStyle/>
            <a:p>
              <a:pPr lvl="0">
                <a:spcBef>
                  <a:spcPts val="0"/>
                </a:spcBef>
                <a:buNone/>
              </a:pPr>
              <a:r>
                <a:t/>
              </a:r>
              <a:endParaRPr/>
            </a:p>
          </p:txBody>
        </p:sp>
        <p:sp>
          <p:nvSpPr>
            <p:cNvPr id="224" name="Shape 224"/>
            <p:cNvSpPr txBox="1"/>
            <p:nvPr/>
          </p:nvSpPr>
          <p:spPr>
            <a:xfrm>
              <a:off x="2816614" y="3138275"/>
              <a:ext cx="8381265" cy="1253254"/>
            </a:xfrm>
            <a:prstGeom prst="rect">
              <a:avLst/>
            </a:prstGeom>
            <a:noFill/>
            <a:ln>
              <a:noFill/>
            </a:ln>
          </p:spPr>
          <p:txBody>
            <a:bodyPr anchorCtr="0" anchor="ctr" bIns="95250" lIns="552650" rIns="177800" tIns="95250">
              <a:noAutofit/>
            </a:bodyPr>
            <a:lstStyle/>
            <a:p>
              <a:pPr indent="0" lvl="0" marL="0" marR="0" rtl="0" algn="l">
                <a:lnSpc>
                  <a:spcPct val="90000"/>
                </a:lnSpc>
                <a:spcBef>
                  <a:spcPts val="0"/>
                </a:spcBef>
                <a:spcAft>
                  <a:spcPts val="0"/>
                </a:spcAft>
                <a:buSzPct val="25000"/>
                <a:buNone/>
              </a:pPr>
              <a:r>
                <a:rPr b="1" i="0" lang="en-US" sz="2500" u="none" cap="none" strike="noStrike">
                  <a:solidFill>
                    <a:schemeClr val="lt1"/>
                  </a:solidFill>
                  <a:latin typeface="Questrial"/>
                  <a:ea typeface="Questrial"/>
                  <a:cs typeface="Questrial"/>
                  <a:sym typeface="Questrial"/>
                </a:rPr>
                <a:t>The need for QMS to control and improve the faculty administrative &amp; educational aspects</a:t>
              </a:r>
            </a:p>
          </p:txBody>
        </p:sp>
        <p:sp>
          <p:nvSpPr>
            <p:cNvPr id="225" name="Shape 225"/>
            <p:cNvSpPr/>
            <p:nvPr/>
          </p:nvSpPr>
          <p:spPr>
            <a:xfrm>
              <a:off x="1876674" y="3138275"/>
              <a:ext cx="1253254" cy="1253254"/>
            </a:xfrm>
            <a:prstGeom prst="ellipse">
              <a:avLst/>
            </a:prstGeom>
            <a:blipFill rotWithShape="1">
              <a:blip r:embed="rId5">
                <a:alphaModFix/>
              </a:blip>
              <a:stretch>
                <a:fillRect b="0" l="0" r="0" t="0"/>
              </a:stretch>
            </a:blipFill>
            <a:ln>
              <a:noFill/>
            </a:ln>
          </p:spPr>
          <p:txBody>
            <a:bodyPr anchorCtr="0" anchor="ctr" bIns="91425" lIns="91425" rIns="91425" tIns="91425">
              <a:noAutofit/>
            </a:bodyPr>
            <a:lstStyle/>
            <a:p>
              <a:pPr lvl="0">
                <a:spcBef>
                  <a:spcPts val="0"/>
                </a:spcBef>
                <a:buNone/>
              </a:pPr>
              <a:r>
                <a:t/>
              </a:r>
              <a:endParaRPr/>
            </a:p>
          </p:txBody>
        </p:sp>
      </p:grpSp>
      <p:sp>
        <p:nvSpPr>
          <p:cNvPr id="226" name="Shape 226"/>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227" name="Shape 227"/>
          <p:cNvSpPr txBox="1"/>
          <p:nvPr/>
        </p:nvSpPr>
        <p:spPr>
          <a:xfrm>
            <a:off x="2210935" y="400934"/>
            <a:ext cx="8980228" cy="1356360"/>
          </a:xfrm>
          <a:prstGeom prst="rect">
            <a:avLst/>
          </a:prstGeom>
          <a:gradFill>
            <a:gsLst>
              <a:gs pos="0">
                <a:srgbClr val="651702"/>
              </a:gs>
              <a:gs pos="50000">
                <a:srgbClr val="932203"/>
              </a:gs>
              <a:gs pos="100000">
                <a:srgbClr val="B02904"/>
              </a:gs>
            </a:gsLst>
            <a:lin ang="5400000" scaled="0"/>
          </a:gradFill>
          <a:ln>
            <a:noFill/>
          </a:ln>
        </p:spPr>
        <p:txBody>
          <a:bodyPr anchorCtr="0" anchor="ctr" bIns="45700" lIns="91425" rIns="91425" tIns="45700">
            <a:noAutofit/>
          </a:bodyPr>
          <a:lstStyle/>
          <a:p>
            <a:pPr indent="0" lvl="0" marL="0" marR="0" rtl="0" algn="l">
              <a:lnSpc>
                <a:spcPct val="90000"/>
              </a:lnSpc>
              <a:spcBef>
                <a:spcPts val="0"/>
              </a:spcBef>
              <a:buClr>
                <a:schemeClr val="lt1"/>
              </a:buClr>
              <a:buSzPct val="25000"/>
              <a:buFont typeface="Calibri"/>
              <a:buNone/>
            </a:pPr>
            <a:r>
              <a:rPr b="1" i="0" lang="en-US" sz="4800" u="none" cap="none" strike="noStrike">
                <a:solidFill>
                  <a:schemeClr val="lt1"/>
                </a:solidFill>
                <a:latin typeface="Calibri"/>
                <a:ea typeface="Calibri"/>
                <a:cs typeface="Calibri"/>
                <a:sym typeface="Calibri"/>
              </a:rPr>
              <a:t>  Problem Statement</a:t>
            </a:r>
          </a:p>
        </p:txBody>
      </p:sp>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2" name="Shape 552"/>
        <p:cNvGrpSpPr/>
        <p:nvPr/>
      </p:nvGrpSpPr>
      <p:grpSpPr>
        <a:xfrm>
          <a:off x="0" y="0"/>
          <a:ext cx="0" cy="0"/>
          <a:chOff x="0" y="0"/>
          <a:chExt cx="0" cy="0"/>
        </a:xfrm>
      </p:grpSpPr>
      <p:sp>
        <p:nvSpPr>
          <p:cNvPr id="553" name="Shape 553"/>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graphicFrame>
        <p:nvGraphicFramePr>
          <p:cNvPr id="554" name="Shape 554"/>
          <p:cNvGraphicFramePr/>
          <p:nvPr/>
        </p:nvGraphicFramePr>
        <p:xfrm>
          <a:off x="2037347" y="433133"/>
          <a:ext cx="3000000" cy="3000000"/>
        </p:xfrm>
        <a:graphic>
          <a:graphicData uri="http://schemas.openxmlformats.org/drawingml/2006/table">
            <a:tbl>
              <a:tblPr bandRow="1" firstCol="1" firstRow="1">
                <a:noFill/>
                <a:tableStyleId>{12E6C32D-C5E7-49B3-8418-C79E4A5CB820}</a:tableStyleId>
              </a:tblPr>
              <a:tblGrid>
                <a:gridCol w="1870775"/>
                <a:gridCol w="6774975"/>
              </a:tblGrid>
              <a:tr h="459100">
                <a:tc>
                  <a:txBody>
                    <a:bodyPr>
                      <a:noAutofit/>
                    </a:bodyPr>
                    <a:lstStyle/>
                    <a:p>
                      <a:pPr indent="0" lvl="0" marL="0" marR="0" rtl="0" algn="ctr">
                        <a:lnSpc>
                          <a:spcPct val="107000"/>
                        </a:lnSpc>
                        <a:spcBef>
                          <a:spcPts val="0"/>
                        </a:spcBef>
                        <a:spcAft>
                          <a:spcPts val="0"/>
                        </a:spcAft>
                        <a:buSzPct val="25000"/>
                        <a:buNone/>
                      </a:pPr>
                      <a:r>
                        <a:rPr b="1" lang="en-US" sz="1800"/>
                        <a:t>رقم المخطر</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1800"/>
                        <a:t>الإجراء التصحيحي</a:t>
                      </a:r>
                    </a:p>
                  </a:txBody>
                  <a:tcPr marT="0" marB="0" marR="68575" marL="68575"/>
                </a:tc>
              </a:tr>
              <a:tr h="459100">
                <a:tc>
                  <a:txBody>
                    <a:bodyPr>
                      <a:noAutofit/>
                    </a:bodyPr>
                    <a:lstStyle/>
                    <a:p>
                      <a:pPr indent="0" lvl="0" marL="0" marR="0" rtl="0" algn="ctr">
                        <a:lnSpc>
                          <a:spcPct val="107000"/>
                        </a:lnSpc>
                        <a:spcBef>
                          <a:spcPts val="0"/>
                        </a:spcBef>
                        <a:spcAft>
                          <a:spcPts val="0"/>
                        </a:spcAft>
                        <a:buSzPct val="25000"/>
                        <a:buNone/>
                      </a:pPr>
                      <a:r>
                        <a:rPr b="1" lang="en-US" sz="1800"/>
                        <a:t>8</a:t>
                      </a:r>
                    </a:p>
                  </a:txBody>
                  <a:tcPr marT="0" marB="0" marR="68575" marL="68575"/>
                </a:tc>
                <a:tc>
                  <a:txBody>
                    <a:bodyPr>
                      <a:noAutofit/>
                    </a:bodyPr>
                    <a:lstStyle/>
                    <a:p>
                      <a:pPr indent="0" lvl="0" marL="0" marR="0" rtl="1" algn="r">
                        <a:lnSpc>
                          <a:spcPct val="107000"/>
                        </a:lnSpc>
                        <a:spcBef>
                          <a:spcPts val="0"/>
                        </a:spcBef>
                        <a:spcAft>
                          <a:spcPts val="0"/>
                        </a:spcAft>
                        <a:buClr>
                          <a:schemeClr val="dk1"/>
                        </a:buClr>
                        <a:buSzPct val="25000"/>
                        <a:buFont typeface="Arial"/>
                        <a:buNone/>
                      </a:pPr>
                      <a:r>
                        <a:rPr b="1" lang="en-US" sz="1800"/>
                        <a:t>اقتراح المواضيع التي تحتاجها الجامعة لعمل ابحاث عليها</a:t>
                      </a:r>
                    </a:p>
                  </a:txBody>
                  <a:tcPr marT="0" marB="0" marR="68575" marL="68575"/>
                </a:tc>
              </a:tr>
              <a:tr h="459100">
                <a:tc>
                  <a:txBody>
                    <a:bodyPr>
                      <a:noAutofit/>
                    </a:bodyPr>
                    <a:lstStyle/>
                    <a:p>
                      <a:pPr indent="0" lvl="0" marL="0" marR="0" rtl="0" algn="ctr">
                        <a:lnSpc>
                          <a:spcPct val="107000"/>
                        </a:lnSpc>
                        <a:spcBef>
                          <a:spcPts val="0"/>
                        </a:spcBef>
                        <a:spcAft>
                          <a:spcPts val="0"/>
                        </a:spcAft>
                        <a:buSzPct val="25000"/>
                        <a:buNone/>
                      </a:pPr>
                      <a:r>
                        <a:rPr b="1" lang="en-US" sz="1800"/>
                        <a:t>18</a:t>
                      </a:r>
                    </a:p>
                  </a:txBody>
                  <a:tcPr marT="0" marB="0" marR="68575" marL="68575"/>
                </a:tc>
                <a:tc>
                  <a:txBody>
                    <a:bodyPr>
                      <a:noAutofit/>
                    </a:bodyPr>
                    <a:lstStyle/>
                    <a:p>
                      <a:pPr indent="0" lvl="0" marL="0" marR="0" rtl="1" algn="r">
                        <a:lnSpc>
                          <a:spcPct val="107000"/>
                        </a:lnSpc>
                        <a:spcBef>
                          <a:spcPts val="0"/>
                        </a:spcBef>
                        <a:spcAft>
                          <a:spcPts val="0"/>
                        </a:spcAft>
                        <a:buClr>
                          <a:schemeClr val="dk1"/>
                        </a:buClr>
                        <a:buSzPct val="25000"/>
                        <a:buFont typeface="Arial"/>
                        <a:buNone/>
                      </a:pPr>
                      <a:r>
                        <a:rPr b="1" lang="en-US" sz="1800"/>
                        <a:t>التنبؤ بحاجات السوق وابتعاث طلاب للدراسة في الخارج</a:t>
                      </a:r>
                    </a:p>
                  </a:txBody>
                  <a:tcPr marT="0" marB="0" marR="68575" marL="68575"/>
                </a:tc>
              </a:tr>
              <a:tr h="459100">
                <a:tc>
                  <a:txBody>
                    <a:bodyPr>
                      <a:noAutofit/>
                    </a:bodyPr>
                    <a:lstStyle/>
                    <a:p>
                      <a:pPr indent="0" lvl="0" marL="0" marR="0" rtl="0" algn="ctr">
                        <a:lnSpc>
                          <a:spcPct val="107000"/>
                        </a:lnSpc>
                        <a:spcBef>
                          <a:spcPts val="0"/>
                        </a:spcBef>
                        <a:spcAft>
                          <a:spcPts val="0"/>
                        </a:spcAft>
                        <a:buSzPct val="25000"/>
                        <a:buNone/>
                      </a:pPr>
                      <a:r>
                        <a:rPr b="1" lang="en-US" sz="1800"/>
                        <a:t>26</a:t>
                      </a:r>
                    </a:p>
                  </a:txBody>
                  <a:tcPr marT="0" marB="0" marR="68575" marL="68575"/>
                </a:tc>
                <a:tc>
                  <a:txBody>
                    <a:bodyPr>
                      <a:noAutofit/>
                    </a:bodyPr>
                    <a:lstStyle/>
                    <a:p>
                      <a:pPr indent="0" lvl="0" marL="0" marR="0" rtl="1" algn="r">
                        <a:lnSpc>
                          <a:spcPct val="107000"/>
                        </a:lnSpc>
                        <a:spcBef>
                          <a:spcPts val="0"/>
                        </a:spcBef>
                        <a:spcAft>
                          <a:spcPts val="0"/>
                        </a:spcAft>
                        <a:buClr>
                          <a:schemeClr val="dk1"/>
                        </a:buClr>
                        <a:buSzPct val="25000"/>
                        <a:buFont typeface="Arial"/>
                        <a:buNone/>
                      </a:pPr>
                      <a:r>
                        <a:rPr b="1" lang="en-US" sz="1800"/>
                        <a:t>استقطاب مشرفين مؤهلين من خارج الجامعة</a:t>
                      </a:r>
                    </a:p>
                  </a:txBody>
                  <a:tcPr marT="0" marB="0" marR="68575" marL="68575"/>
                </a:tc>
              </a:tr>
              <a:tr h="459100">
                <a:tc>
                  <a:txBody>
                    <a:bodyPr>
                      <a:noAutofit/>
                    </a:bodyPr>
                    <a:lstStyle/>
                    <a:p>
                      <a:pPr indent="0" lvl="0" marL="0" marR="0" rtl="0" algn="ctr">
                        <a:lnSpc>
                          <a:spcPct val="107000"/>
                        </a:lnSpc>
                        <a:spcBef>
                          <a:spcPts val="0"/>
                        </a:spcBef>
                        <a:spcAft>
                          <a:spcPts val="0"/>
                        </a:spcAft>
                        <a:buSzPct val="25000"/>
                        <a:buNone/>
                      </a:pPr>
                      <a:r>
                        <a:rPr b="1" lang="en-US" sz="1800"/>
                        <a:t>29</a:t>
                      </a:r>
                    </a:p>
                  </a:txBody>
                  <a:tcPr marT="0" marB="0" marR="68575" marL="68575"/>
                </a:tc>
                <a:tc>
                  <a:txBody>
                    <a:bodyPr>
                      <a:noAutofit/>
                    </a:bodyPr>
                    <a:lstStyle/>
                    <a:p>
                      <a:pPr indent="0" lvl="0" marL="0" marR="0" rtl="1" algn="r">
                        <a:lnSpc>
                          <a:spcPct val="107000"/>
                        </a:lnSpc>
                        <a:spcBef>
                          <a:spcPts val="0"/>
                        </a:spcBef>
                        <a:spcAft>
                          <a:spcPts val="0"/>
                        </a:spcAft>
                        <a:buClr>
                          <a:schemeClr val="dk1"/>
                        </a:buClr>
                        <a:buSzPct val="25000"/>
                        <a:buFont typeface="Arial"/>
                        <a:buNone/>
                      </a:pPr>
                      <a:r>
                        <a:rPr b="1" lang="en-US" sz="1800"/>
                        <a:t>تخزين بيانات الطلبة في اكثر من مكان</a:t>
                      </a:r>
                    </a:p>
                  </a:txBody>
                  <a:tcPr marT="0" marB="0" marR="68575" marL="68575"/>
                </a:tc>
              </a:tr>
              <a:tr h="944350">
                <a:tc>
                  <a:txBody>
                    <a:bodyPr>
                      <a:noAutofit/>
                    </a:bodyPr>
                    <a:lstStyle/>
                    <a:p>
                      <a:pPr indent="0" lvl="0" marL="0" marR="0" rtl="0" algn="ctr">
                        <a:lnSpc>
                          <a:spcPct val="107000"/>
                        </a:lnSpc>
                        <a:spcBef>
                          <a:spcPts val="0"/>
                        </a:spcBef>
                        <a:spcAft>
                          <a:spcPts val="0"/>
                        </a:spcAft>
                        <a:buSzPct val="25000"/>
                        <a:buNone/>
                      </a:pPr>
                      <a:r>
                        <a:rPr b="1" lang="en-US" sz="1800"/>
                        <a:t>37</a:t>
                      </a:r>
                    </a:p>
                  </a:txBody>
                  <a:tcPr marT="0" marB="0" marR="68575" marL="68575"/>
                </a:tc>
                <a:tc>
                  <a:txBody>
                    <a:bodyPr>
                      <a:noAutofit/>
                    </a:bodyPr>
                    <a:lstStyle/>
                    <a:p>
                      <a:pPr indent="0" lvl="0" marL="0" marR="0" rtl="1" algn="r">
                        <a:lnSpc>
                          <a:spcPct val="107000"/>
                        </a:lnSpc>
                        <a:spcBef>
                          <a:spcPts val="0"/>
                        </a:spcBef>
                        <a:spcAft>
                          <a:spcPts val="0"/>
                        </a:spcAft>
                        <a:buClr>
                          <a:schemeClr val="dk1"/>
                        </a:buClr>
                        <a:buSzPct val="25000"/>
                        <a:buFont typeface="Arial"/>
                        <a:buNone/>
                      </a:pPr>
                      <a:r>
                        <a:rPr b="1" lang="en-US" sz="1800"/>
                        <a:t>حوسبة البريد</a:t>
                      </a:r>
                    </a:p>
                    <a:p>
                      <a:pPr indent="0" lvl="0" marL="0" marR="0" rtl="1" algn="r">
                        <a:lnSpc>
                          <a:spcPct val="107000"/>
                        </a:lnSpc>
                        <a:spcBef>
                          <a:spcPts val="0"/>
                        </a:spcBef>
                        <a:spcAft>
                          <a:spcPts val="0"/>
                        </a:spcAft>
                        <a:buClr>
                          <a:schemeClr val="dk1"/>
                        </a:buClr>
                        <a:buSzPct val="25000"/>
                        <a:buFont typeface="Arial"/>
                        <a:buNone/>
                      </a:pPr>
                      <a:r>
                        <a:rPr b="1" lang="en-US" sz="1800"/>
                        <a:t>وجود تدقيق قبل ارسال البريد</a:t>
                      </a:r>
                    </a:p>
                  </a:txBody>
                  <a:tcPr marT="0" marB="0" marR="68575" marL="68575"/>
                </a:tc>
              </a:tr>
              <a:tr h="944350">
                <a:tc>
                  <a:txBody>
                    <a:bodyPr>
                      <a:noAutofit/>
                    </a:bodyPr>
                    <a:lstStyle/>
                    <a:p>
                      <a:pPr indent="0" lvl="0" marL="0" marR="0" rtl="0" algn="ctr">
                        <a:lnSpc>
                          <a:spcPct val="107000"/>
                        </a:lnSpc>
                        <a:spcBef>
                          <a:spcPts val="0"/>
                        </a:spcBef>
                        <a:spcAft>
                          <a:spcPts val="0"/>
                        </a:spcAft>
                        <a:buSzPct val="25000"/>
                        <a:buNone/>
                      </a:pPr>
                      <a:r>
                        <a:rPr b="1" lang="en-US" sz="1800"/>
                        <a:t>39</a:t>
                      </a:r>
                    </a:p>
                  </a:txBody>
                  <a:tcPr marT="0" marB="0" marR="68575" marL="68575"/>
                </a:tc>
                <a:tc>
                  <a:txBody>
                    <a:bodyPr>
                      <a:noAutofit/>
                    </a:bodyPr>
                    <a:lstStyle/>
                    <a:p>
                      <a:pPr indent="0" lvl="0" marL="0" marR="0" rtl="1" algn="r">
                        <a:lnSpc>
                          <a:spcPct val="107000"/>
                        </a:lnSpc>
                        <a:spcBef>
                          <a:spcPts val="0"/>
                        </a:spcBef>
                        <a:spcAft>
                          <a:spcPts val="0"/>
                        </a:spcAft>
                        <a:buClr>
                          <a:schemeClr val="dk1"/>
                        </a:buClr>
                        <a:buSzPct val="25000"/>
                        <a:buFont typeface="Arial"/>
                        <a:buNone/>
                      </a:pPr>
                      <a:r>
                        <a:rPr b="1" lang="en-US" sz="1800"/>
                        <a:t>حوسبة البريد </a:t>
                      </a:r>
                    </a:p>
                    <a:p>
                      <a:pPr indent="0" lvl="0" marL="0" marR="0" rtl="1" algn="r">
                        <a:lnSpc>
                          <a:spcPct val="107000"/>
                        </a:lnSpc>
                        <a:spcBef>
                          <a:spcPts val="0"/>
                        </a:spcBef>
                        <a:spcAft>
                          <a:spcPts val="0"/>
                        </a:spcAft>
                        <a:buClr>
                          <a:schemeClr val="dk1"/>
                        </a:buClr>
                        <a:buSzPct val="25000"/>
                        <a:buFont typeface="Arial"/>
                        <a:buNone/>
                      </a:pPr>
                      <a:r>
                        <a:rPr b="1" lang="en-US" sz="1800"/>
                        <a:t>متابعة السكرتاريا للتأكد من ارسال البريد في الوقت المناسب</a:t>
                      </a:r>
                    </a:p>
                  </a:txBody>
                  <a:tcPr marT="0" marB="0" marR="68575" marL="68575"/>
                </a:tc>
              </a:tr>
              <a:tr h="459100">
                <a:tc>
                  <a:txBody>
                    <a:bodyPr>
                      <a:noAutofit/>
                    </a:bodyPr>
                    <a:lstStyle/>
                    <a:p>
                      <a:pPr indent="0" lvl="0" marL="0" marR="0" rtl="0" algn="ctr">
                        <a:lnSpc>
                          <a:spcPct val="107000"/>
                        </a:lnSpc>
                        <a:spcBef>
                          <a:spcPts val="0"/>
                        </a:spcBef>
                        <a:spcAft>
                          <a:spcPts val="0"/>
                        </a:spcAft>
                        <a:buSzPct val="25000"/>
                        <a:buNone/>
                      </a:pPr>
                      <a:r>
                        <a:rPr b="1" lang="en-US" sz="1800"/>
                        <a:t>40</a:t>
                      </a:r>
                    </a:p>
                  </a:txBody>
                  <a:tcPr marT="0" marB="0" marR="68575" marL="68575"/>
                </a:tc>
                <a:tc>
                  <a:txBody>
                    <a:bodyPr>
                      <a:noAutofit/>
                    </a:bodyPr>
                    <a:lstStyle/>
                    <a:p>
                      <a:pPr indent="0" lvl="0" marL="0" marR="0" rtl="1" algn="r">
                        <a:lnSpc>
                          <a:spcPct val="107000"/>
                        </a:lnSpc>
                        <a:spcBef>
                          <a:spcPts val="0"/>
                        </a:spcBef>
                        <a:spcAft>
                          <a:spcPts val="0"/>
                        </a:spcAft>
                        <a:buClr>
                          <a:schemeClr val="dk1"/>
                        </a:buClr>
                        <a:buSzPct val="25000"/>
                        <a:buFont typeface="Arial"/>
                        <a:buNone/>
                      </a:pPr>
                      <a:r>
                        <a:rPr b="1" lang="en-US" sz="1800"/>
                        <a:t>اقتراح اكثر من مشرف لحل ازمة عبء المشرفين</a:t>
                      </a:r>
                    </a:p>
                  </a:txBody>
                  <a:tcPr marT="0" marB="0" marR="68575" marL="68575"/>
                </a:tc>
              </a:tr>
              <a:tr h="638550">
                <a:tc>
                  <a:txBody>
                    <a:bodyPr>
                      <a:noAutofit/>
                    </a:bodyPr>
                    <a:lstStyle/>
                    <a:p>
                      <a:pPr indent="0" lvl="0" marL="0" marR="0" rtl="0" algn="ctr">
                        <a:lnSpc>
                          <a:spcPct val="107000"/>
                        </a:lnSpc>
                        <a:spcBef>
                          <a:spcPts val="0"/>
                        </a:spcBef>
                        <a:spcAft>
                          <a:spcPts val="0"/>
                        </a:spcAft>
                        <a:buSzPct val="25000"/>
                        <a:buNone/>
                      </a:pPr>
                      <a:r>
                        <a:rPr b="1" lang="en-US" sz="1800"/>
                        <a:t>50</a:t>
                      </a:r>
                    </a:p>
                  </a:txBody>
                  <a:tcPr marT="0" marB="0" marR="68575" marL="68575"/>
                </a:tc>
                <a:tc>
                  <a:txBody>
                    <a:bodyPr>
                      <a:noAutofit/>
                    </a:bodyPr>
                    <a:lstStyle/>
                    <a:p>
                      <a:pPr indent="0" lvl="0" marL="0" marR="0" rtl="1" algn="r">
                        <a:lnSpc>
                          <a:spcPct val="107000"/>
                        </a:lnSpc>
                        <a:spcBef>
                          <a:spcPts val="0"/>
                        </a:spcBef>
                        <a:spcAft>
                          <a:spcPts val="0"/>
                        </a:spcAft>
                        <a:buClr>
                          <a:schemeClr val="dk1"/>
                        </a:buClr>
                        <a:buSzPct val="25000"/>
                        <a:buFont typeface="Arial"/>
                        <a:buNone/>
                      </a:pPr>
                      <a:r>
                        <a:rPr b="1" lang="en-US" sz="1800"/>
                        <a:t>ان يتم تنبيه الطالب بعد تجاوزه عدد الفصول الدراسية المسموح بها</a:t>
                      </a:r>
                    </a:p>
                  </a:txBody>
                  <a:tcPr marT="0" marB="0" marR="68575" marL="68575"/>
                </a:tc>
              </a:tr>
              <a:tr h="542925">
                <a:tc>
                  <a:txBody>
                    <a:bodyPr>
                      <a:noAutofit/>
                    </a:bodyPr>
                    <a:lstStyle/>
                    <a:p>
                      <a:pPr indent="0" lvl="0" marL="0" marR="0" rtl="0" algn="ctr">
                        <a:lnSpc>
                          <a:spcPct val="107000"/>
                        </a:lnSpc>
                        <a:spcBef>
                          <a:spcPts val="0"/>
                        </a:spcBef>
                        <a:spcAft>
                          <a:spcPts val="0"/>
                        </a:spcAft>
                        <a:buSzPct val="25000"/>
                        <a:buNone/>
                      </a:pPr>
                      <a:r>
                        <a:rPr b="1" lang="en-US" sz="1800"/>
                        <a:t>63</a:t>
                      </a:r>
                    </a:p>
                  </a:txBody>
                  <a:tcPr marT="0" marB="0" marR="68575" marL="68575"/>
                </a:tc>
                <a:tc>
                  <a:txBody>
                    <a:bodyPr>
                      <a:noAutofit/>
                    </a:bodyPr>
                    <a:lstStyle/>
                    <a:p>
                      <a:pPr indent="0" lvl="0" marL="0" marR="0" rtl="1" algn="r">
                        <a:lnSpc>
                          <a:spcPct val="107000"/>
                        </a:lnSpc>
                        <a:spcBef>
                          <a:spcPts val="0"/>
                        </a:spcBef>
                        <a:spcAft>
                          <a:spcPts val="0"/>
                        </a:spcAft>
                        <a:buClr>
                          <a:schemeClr val="dk1"/>
                        </a:buClr>
                        <a:buSzPct val="25000"/>
                        <a:buFont typeface="Arial"/>
                        <a:buNone/>
                      </a:pPr>
                      <a:r>
                        <a:rPr b="1" lang="en-US" sz="1800"/>
                        <a:t>عمل نظام للتدقيق لنظام الجودة بشكل دوري</a:t>
                      </a:r>
                    </a:p>
                  </a:txBody>
                  <a:tcPr marT="0" marB="0" marR="68575" marL="68575"/>
                </a:tc>
              </a:tr>
            </a:tbl>
          </a:graphicData>
        </a:graphic>
      </p:graphicFrame>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8" name="Shape 558"/>
        <p:cNvGrpSpPr/>
        <p:nvPr/>
      </p:nvGrpSpPr>
      <p:grpSpPr>
        <a:xfrm>
          <a:off x="0" y="0"/>
          <a:ext cx="0" cy="0"/>
          <a:chOff x="0" y="0"/>
          <a:chExt cx="0" cy="0"/>
        </a:xfrm>
      </p:grpSpPr>
      <p:sp>
        <p:nvSpPr>
          <p:cNvPr id="559" name="Shape 559"/>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graphicFrame>
        <p:nvGraphicFramePr>
          <p:cNvPr id="560" name="Shape 560"/>
          <p:cNvGraphicFramePr/>
          <p:nvPr/>
        </p:nvGraphicFramePr>
        <p:xfrm>
          <a:off x="1311579" y="1458266"/>
          <a:ext cx="3000000" cy="3000000"/>
        </p:xfrm>
        <a:graphic>
          <a:graphicData uri="http://schemas.openxmlformats.org/drawingml/2006/table">
            <a:tbl>
              <a:tblPr bandRow="1" firstCol="1" firstRow="1">
                <a:noFill/>
                <a:tableStyleId>{12E6C32D-C5E7-49B3-8418-C79E4A5CB820}</a:tableStyleId>
              </a:tblPr>
              <a:tblGrid>
                <a:gridCol w="5247100"/>
              </a:tblGrid>
              <a:tr h="971250">
                <a:tc>
                  <a:txBody>
                    <a:bodyPr>
                      <a:noAutofit/>
                    </a:bodyPr>
                    <a:lstStyle/>
                    <a:p>
                      <a:pPr indent="0" lvl="0" marL="0" marR="0" rtl="0" algn="ctr">
                        <a:lnSpc>
                          <a:spcPct val="107000"/>
                        </a:lnSpc>
                        <a:spcBef>
                          <a:spcPts val="0"/>
                        </a:spcBef>
                        <a:spcAft>
                          <a:spcPts val="0"/>
                        </a:spcAft>
                        <a:buSzPct val="25000"/>
                        <a:buNone/>
                      </a:pPr>
                      <a:r>
                        <a:rPr b="1" lang="en-US" sz="3200">
                          <a:latin typeface="Calibri"/>
                          <a:ea typeface="Calibri"/>
                          <a:cs typeface="Calibri"/>
                          <a:sym typeface="Calibri"/>
                        </a:rPr>
                        <a:t>External Issues </a:t>
                      </a:r>
                    </a:p>
                    <a:p>
                      <a:pPr indent="0" lvl="0" marL="0" marR="0" rtl="0" algn="l">
                        <a:lnSpc>
                          <a:spcPct val="107000"/>
                        </a:lnSpc>
                        <a:spcBef>
                          <a:spcPts val="0"/>
                        </a:spcBef>
                        <a:spcAft>
                          <a:spcPts val="0"/>
                        </a:spcAft>
                        <a:buSzPct val="25000"/>
                        <a:buNone/>
                      </a:pPr>
                      <a:r>
                        <a:rPr b="1" lang="en-US" sz="1400">
                          <a:latin typeface="Calibri"/>
                          <a:ea typeface="Calibri"/>
                          <a:cs typeface="Calibri"/>
                          <a:sym typeface="Calibri"/>
                        </a:rPr>
                        <a:t> </a:t>
                      </a:r>
                    </a:p>
                  </a:txBody>
                  <a:tcPr marT="0" marB="0" marR="68575" marL="68575"/>
                </a:tc>
              </a:tr>
              <a:tr h="1007450">
                <a:tc>
                  <a:txBody>
                    <a:bodyPr>
                      <a:noAutofit/>
                    </a:bodyPr>
                    <a:lstStyle/>
                    <a:p>
                      <a:pPr indent="0" lvl="0" marL="0" marR="0" rtl="0" algn="ctr">
                        <a:lnSpc>
                          <a:spcPct val="107000"/>
                        </a:lnSpc>
                        <a:spcBef>
                          <a:spcPts val="0"/>
                        </a:spcBef>
                        <a:spcAft>
                          <a:spcPts val="0"/>
                        </a:spcAft>
                        <a:buSzPct val="25000"/>
                        <a:buNone/>
                      </a:pPr>
                      <a:r>
                        <a:rPr b="1" lang="en-US" sz="2400">
                          <a:latin typeface="Calibri"/>
                          <a:ea typeface="Calibri"/>
                          <a:cs typeface="Calibri"/>
                          <a:sym typeface="Calibri"/>
                        </a:rPr>
                        <a:t>Government regulations and changes in law</a:t>
                      </a:r>
                    </a:p>
                  </a:txBody>
                  <a:tcPr marT="0" marB="0" marR="68575" marL="68575"/>
                </a:tc>
              </a:tr>
              <a:tr h="1007450">
                <a:tc>
                  <a:txBody>
                    <a:bodyPr>
                      <a:noAutofit/>
                    </a:bodyPr>
                    <a:lstStyle/>
                    <a:p>
                      <a:pPr indent="0" lvl="0" marL="0" marR="0" rtl="0" algn="ctr">
                        <a:lnSpc>
                          <a:spcPct val="107000"/>
                        </a:lnSpc>
                        <a:spcBef>
                          <a:spcPts val="0"/>
                        </a:spcBef>
                        <a:spcAft>
                          <a:spcPts val="0"/>
                        </a:spcAft>
                        <a:buSzPct val="25000"/>
                        <a:buNone/>
                      </a:pPr>
                      <a:r>
                        <a:rPr b="1" lang="en-US" sz="2400">
                          <a:latin typeface="Calibri"/>
                          <a:ea typeface="Calibri"/>
                          <a:cs typeface="Calibri"/>
                          <a:sym typeface="Calibri"/>
                        </a:rPr>
                        <a:t>Economic shifts in the organization's market</a:t>
                      </a:r>
                    </a:p>
                  </a:txBody>
                  <a:tcPr marT="0" marB="0" marR="68575" marL="68575"/>
                </a:tc>
              </a:tr>
              <a:tr h="720125">
                <a:tc>
                  <a:txBody>
                    <a:bodyPr>
                      <a:noAutofit/>
                    </a:bodyPr>
                    <a:lstStyle/>
                    <a:p>
                      <a:pPr indent="0" lvl="0" marL="0" marR="0" rtl="0" algn="ctr">
                        <a:lnSpc>
                          <a:spcPct val="107000"/>
                        </a:lnSpc>
                        <a:spcBef>
                          <a:spcPts val="0"/>
                        </a:spcBef>
                        <a:spcAft>
                          <a:spcPts val="0"/>
                        </a:spcAft>
                        <a:buSzPct val="25000"/>
                        <a:buNone/>
                      </a:pPr>
                      <a:r>
                        <a:rPr b="1" lang="en-US" sz="2400">
                          <a:latin typeface="Calibri"/>
                          <a:ea typeface="Calibri"/>
                          <a:cs typeface="Calibri"/>
                          <a:sym typeface="Calibri"/>
                        </a:rPr>
                        <a:t>The organization's competition </a:t>
                      </a:r>
                    </a:p>
                  </a:txBody>
                  <a:tcPr marT="0" marB="0" marR="68575" marL="68575"/>
                </a:tc>
              </a:tr>
              <a:tr h="763200">
                <a:tc>
                  <a:txBody>
                    <a:bodyPr>
                      <a:noAutofit/>
                    </a:bodyPr>
                    <a:lstStyle/>
                    <a:p>
                      <a:pPr indent="0" lvl="0" marL="0" marR="0" rtl="0" algn="ctr">
                        <a:lnSpc>
                          <a:spcPct val="107000"/>
                        </a:lnSpc>
                        <a:spcBef>
                          <a:spcPts val="0"/>
                        </a:spcBef>
                        <a:spcAft>
                          <a:spcPts val="0"/>
                        </a:spcAft>
                        <a:buSzPct val="25000"/>
                        <a:buNone/>
                      </a:pPr>
                      <a:r>
                        <a:rPr b="1" lang="en-US" sz="2400">
                          <a:latin typeface="Calibri"/>
                          <a:ea typeface="Calibri"/>
                          <a:cs typeface="Calibri"/>
                          <a:sym typeface="Calibri"/>
                        </a:rPr>
                        <a:t>Events that may affect corporate image</a:t>
                      </a:r>
                    </a:p>
                  </a:txBody>
                  <a:tcPr marT="0" marB="0" marR="68575" marL="68575"/>
                </a:tc>
              </a:tr>
              <a:tr h="521200">
                <a:tc>
                  <a:txBody>
                    <a:bodyPr>
                      <a:noAutofit/>
                    </a:bodyPr>
                    <a:lstStyle/>
                    <a:p>
                      <a:pPr indent="0" lvl="0" marL="0" marR="0" rtl="0" algn="ctr">
                        <a:lnSpc>
                          <a:spcPct val="107000"/>
                        </a:lnSpc>
                        <a:spcBef>
                          <a:spcPts val="0"/>
                        </a:spcBef>
                        <a:spcAft>
                          <a:spcPts val="0"/>
                        </a:spcAft>
                        <a:buSzPct val="25000"/>
                        <a:buNone/>
                      </a:pPr>
                      <a:r>
                        <a:rPr b="1" lang="en-US" sz="2400">
                          <a:latin typeface="Calibri"/>
                          <a:ea typeface="Calibri"/>
                          <a:cs typeface="Calibri"/>
                          <a:sym typeface="Calibri"/>
                        </a:rPr>
                        <a:t>Changes in technology</a:t>
                      </a:r>
                    </a:p>
                  </a:txBody>
                  <a:tcPr marT="0" marB="0" marR="68575" marL="68575"/>
                </a:tc>
              </a:tr>
            </a:tbl>
          </a:graphicData>
        </a:graphic>
      </p:graphicFrame>
      <p:graphicFrame>
        <p:nvGraphicFramePr>
          <p:cNvPr id="561" name="Shape 561"/>
          <p:cNvGraphicFramePr/>
          <p:nvPr/>
        </p:nvGraphicFramePr>
        <p:xfrm>
          <a:off x="6746732" y="1458263"/>
          <a:ext cx="3000000" cy="3000000"/>
        </p:xfrm>
        <a:graphic>
          <a:graphicData uri="http://schemas.openxmlformats.org/drawingml/2006/table">
            <a:tbl>
              <a:tblPr bandRow="1" firstCol="1" firstRow="1">
                <a:noFill/>
                <a:tableStyleId>{12E6C32D-C5E7-49B3-8418-C79E4A5CB820}</a:tableStyleId>
              </a:tblPr>
              <a:tblGrid>
                <a:gridCol w="5069850"/>
              </a:tblGrid>
              <a:tr h="919950">
                <a:tc>
                  <a:txBody>
                    <a:bodyPr>
                      <a:noAutofit/>
                    </a:bodyPr>
                    <a:lstStyle/>
                    <a:p>
                      <a:pPr indent="0" lvl="0" marL="0" marR="0" rtl="0" algn="ctr">
                        <a:lnSpc>
                          <a:spcPct val="107000"/>
                        </a:lnSpc>
                        <a:spcBef>
                          <a:spcPts val="0"/>
                        </a:spcBef>
                        <a:spcAft>
                          <a:spcPts val="0"/>
                        </a:spcAft>
                        <a:buSzPct val="25000"/>
                        <a:buNone/>
                      </a:pPr>
                      <a:r>
                        <a:rPr b="1" lang="en-US" sz="2800"/>
                        <a:t>Internal Issues</a:t>
                      </a:r>
                    </a:p>
                    <a:p>
                      <a:pPr indent="0" lvl="0" marL="0" marR="0" rtl="0" algn="ctr">
                        <a:lnSpc>
                          <a:spcPct val="107000"/>
                        </a:lnSpc>
                        <a:spcBef>
                          <a:spcPts val="0"/>
                        </a:spcBef>
                        <a:spcAft>
                          <a:spcPts val="0"/>
                        </a:spcAft>
                        <a:buSzPct val="25000"/>
                        <a:buNone/>
                      </a:pPr>
                      <a:r>
                        <a:t/>
                      </a:r>
                      <a:endParaRPr b="1" sz="2400">
                        <a:latin typeface="Calibri"/>
                        <a:ea typeface="Calibri"/>
                        <a:cs typeface="Calibri"/>
                        <a:sym typeface="Calibri"/>
                      </a:endParaRPr>
                    </a:p>
                  </a:txBody>
                  <a:tcPr marT="0" marB="0" marR="68575" marL="68575"/>
                </a:tc>
              </a:tr>
              <a:tr h="506975">
                <a:tc>
                  <a:txBody>
                    <a:bodyPr>
                      <a:noAutofit/>
                    </a:bodyPr>
                    <a:lstStyle/>
                    <a:p>
                      <a:pPr indent="0" lvl="0" marL="0" marR="0" rtl="0" algn="ctr">
                        <a:lnSpc>
                          <a:spcPct val="107000"/>
                        </a:lnSpc>
                        <a:spcBef>
                          <a:spcPts val="0"/>
                        </a:spcBef>
                        <a:spcAft>
                          <a:spcPts val="0"/>
                        </a:spcAft>
                        <a:buSzPct val="25000"/>
                        <a:buNone/>
                      </a:pPr>
                      <a:r>
                        <a:rPr b="1" lang="en-US" sz="2000"/>
                        <a:t>Regulatory requirements </a:t>
                      </a:r>
                    </a:p>
                  </a:txBody>
                  <a:tcPr marT="0" marB="0" marR="68575" marL="68575"/>
                </a:tc>
              </a:tr>
              <a:tr h="703675">
                <a:tc>
                  <a:txBody>
                    <a:bodyPr>
                      <a:noAutofit/>
                    </a:bodyPr>
                    <a:lstStyle/>
                    <a:p>
                      <a:pPr indent="0" lvl="0" marL="0" marR="0" rtl="0" algn="ctr">
                        <a:lnSpc>
                          <a:spcPct val="107000"/>
                        </a:lnSpc>
                        <a:spcBef>
                          <a:spcPts val="0"/>
                        </a:spcBef>
                        <a:spcAft>
                          <a:spcPts val="0"/>
                        </a:spcAft>
                        <a:buSzPct val="25000"/>
                        <a:buNone/>
                      </a:pPr>
                      <a:r>
                        <a:rPr b="1" lang="en-US" sz="2000"/>
                        <a:t>Strategies to achieve its policies and objectives </a:t>
                      </a:r>
                    </a:p>
                  </a:txBody>
                  <a:tcPr marT="0" marB="0" marR="68575" marL="68575"/>
                </a:tc>
              </a:tr>
              <a:tr h="506975">
                <a:tc>
                  <a:txBody>
                    <a:bodyPr>
                      <a:noAutofit/>
                    </a:bodyPr>
                    <a:lstStyle/>
                    <a:p>
                      <a:pPr indent="0" lvl="0" marL="0" marR="0" rtl="0" algn="ctr">
                        <a:lnSpc>
                          <a:spcPct val="107000"/>
                        </a:lnSpc>
                        <a:spcBef>
                          <a:spcPts val="0"/>
                        </a:spcBef>
                        <a:spcAft>
                          <a:spcPts val="0"/>
                        </a:spcAft>
                        <a:buSzPct val="25000"/>
                        <a:buNone/>
                      </a:pPr>
                      <a:r>
                        <a:rPr b="1" lang="en-US" sz="2000"/>
                        <a:t>Resources and knowledge </a:t>
                      </a:r>
                    </a:p>
                  </a:txBody>
                  <a:tcPr marT="0" marB="0" marR="68575" marL="68575"/>
                </a:tc>
              </a:tr>
              <a:tr h="537300">
                <a:tc>
                  <a:txBody>
                    <a:bodyPr>
                      <a:noAutofit/>
                    </a:bodyPr>
                    <a:lstStyle/>
                    <a:p>
                      <a:pPr indent="0" lvl="0" marL="0" marR="0" rtl="0" algn="ctr">
                        <a:lnSpc>
                          <a:spcPct val="107000"/>
                        </a:lnSpc>
                        <a:spcBef>
                          <a:spcPts val="0"/>
                        </a:spcBef>
                        <a:spcAft>
                          <a:spcPts val="0"/>
                        </a:spcAft>
                        <a:buSzPct val="25000"/>
                        <a:buNone/>
                      </a:pPr>
                      <a:r>
                        <a:rPr b="1" lang="en-US" sz="2000"/>
                        <a:t>Assets</a:t>
                      </a:r>
                    </a:p>
                  </a:txBody>
                  <a:tcPr marT="0" marB="0" marR="68575" marL="68575"/>
                </a:tc>
              </a:tr>
              <a:tr h="537300">
                <a:tc>
                  <a:txBody>
                    <a:bodyPr>
                      <a:noAutofit/>
                    </a:bodyPr>
                    <a:lstStyle/>
                    <a:p>
                      <a:pPr indent="0" lvl="0" marL="0" marR="0" rtl="0" algn="ctr">
                        <a:lnSpc>
                          <a:spcPct val="107000"/>
                        </a:lnSpc>
                        <a:spcBef>
                          <a:spcPts val="0"/>
                        </a:spcBef>
                        <a:spcAft>
                          <a:spcPts val="0"/>
                        </a:spcAft>
                        <a:buSzPct val="25000"/>
                        <a:buNone/>
                      </a:pPr>
                      <a:r>
                        <a:rPr b="1" lang="en-US" sz="2000"/>
                        <a:t>Services</a:t>
                      </a:r>
                    </a:p>
                  </a:txBody>
                  <a:tcPr marT="0" marB="0" marR="68575" marL="68575"/>
                </a:tc>
              </a:tr>
              <a:tr h="741250">
                <a:tc>
                  <a:txBody>
                    <a:bodyPr>
                      <a:noAutofit/>
                    </a:bodyPr>
                    <a:lstStyle/>
                    <a:p>
                      <a:pPr indent="0" lvl="0" marL="0" marR="0" rtl="0" algn="ctr">
                        <a:lnSpc>
                          <a:spcPct val="107000"/>
                        </a:lnSpc>
                        <a:spcBef>
                          <a:spcPts val="0"/>
                        </a:spcBef>
                        <a:spcAft>
                          <a:spcPts val="0"/>
                        </a:spcAft>
                        <a:buSzPct val="25000"/>
                        <a:buNone/>
                      </a:pPr>
                      <a:r>
                        <a:rPr b="1" lang="en-US" sz="2000"/>
                        <a:t>Standards guidelines and models adopted by the organization </a:t>
                      </a:r>
                    </a:p>
                  </a:txBody>
                  <a:tcPr marT="0" marB="0" marR="68575" marL="68575"/>
                </a:tc>
              </a:tr>
              <a:tr h="537300">
                <a:tc>
                  <a:txBody>
                    <a:bodyPr>
                      <a:noAutofit/>
                    </a:bodyPr>
                    <a:lstStyle/>
                    <a:p>
                      <a:pPr indent="0" lvl="0" marL="0" marR="0" rtl="0" algn="ctr">
                        <a:lnSpc>
                          <a:spcPct val="107000"/>
                        </a:lnSpc>
                        <a:spcBef>
                          <a:spcPts val="0"/>
                        </a:spcBef>
                        <a:spcAft>
                          <a:spcPts val="0"/>
                        </a:spcAft>
                        <a:buSzPct val="25000"/>
                        <a:buNone/>
                      </a:pPr>
                      <a:r>
                        <a:rPr b="1" lang="en-US" sz="2000"/>
                        <a:t>Information Systems</a:t>
                      </a:r>
                    </a:p>
                  </a:txBody>
                  <a:tcPr marT="0" marB="0" marR="68575" marL="68575"/>
                </a:tc>
              </a:tr>
            </a:tbl>
          </a:graphicData>
        </a:graphic>
      </p:graphicFrame>
      <p:sp>
        <p:nvSpPr>
          <p:cNvPr id="562" name="Shape 562"/>
          <p:cNvSpPr/>
          <p:nvPr/>
        </p:nvSpPr>
        <p:spPr>
          <a:xfrm>
            <a:off x="2060810" y="586854"/>
            <a:ext cx="3507476" cy="566052"/>
          </a:xfrm>
          <a:prstGeom prst="rect">
            <a:avLst/>
          </a:prstGeom>
          <a:solidFill>
            <a:schemeClr val="lt1"/>
          </a:solidFill>
          <a:ln cap="rnd" cmpd="sng" w="15875">
            <a:solidFill>
              <a:schemeClr val="accent6"/>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4.1</a:t>
            </a:r>
            <a:r>
              <a:rPr b="1" lang="en-US" sz="1800">
                <a:solidFill>
                  <a:schemeClr val="dk1"/>
                </a:solidFill>
                <a:latin typeface="Questrial"/>
                <a:ea typeface="Questrial"/>
                <a:cs typeface="Questrial"/>
                <a:sym typeface="Questrial"/>
              </a:rPr>
              <a:t> </a:t>
            </a:r>
            <a:r>
              <a:rPr b="1" lang="en-US" sz="1200">
                <a:solidFill>
                  <a:schemeClr val="dk1"/>
                </a:solidFill>
                <a:latin typeface="Questrial"/>
                <a:ea typeface="Questrial"/>
                <a:cs typeface="Questrial"/>
                <a:sym typeface="Questrial"/>
              </a:rPr>
              <a:t>Understanding the Organization and it’s Context</a:t>
            </a:r>
          </a:p>
        </p:txBody>
      </p:sp>
    </p:spTree>
  </p:cSld>
  <p:clrMapOvr>
    <a:masterClrMapping/>
  </p:clrMapOvr>
  <p:transition spd="slow">
    <p:fade/>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6" name="Shape 566"/>
        <p:cNvGrpSpPr/>
        <p:nvPr/>
      </p:nvGrpSpPr>
      <p:grpSpPr>
        <a:xfrm>
          <a:off x="0" y="0"/>
          <a:ext cx="0" cy="0"/>
          <a:chOff x="0" y="0"/>
          <a:chExt cx="0" cy="0"/>
        </a:xfrm>
      </p:grpSpPr>
      <p:sp>
        <p:nvSpPr>
          <p:cNvPr id="567" name="Shape 567"/>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graphicFrame>
        <p:nvGraphicFramePr>
          <p:cNvPr id="568" name="Shape 568"/>
          <p:cNvGraphicFramePr/>
          <p:nvPr/>
        </p:nvGraphicFramePr>
        <p:xfrm>
          <a:off x="2514540" y="1434366"/>
          <a:ext cx="3000000" cy="3000000"/>
        </p:xfrm>
        <a:graphic>
          <a:graphicData uri="http://schemas.openxmlformats.org/drawingml/2006/table">
            <a:tbl>
              <a:tblPr bandRow="1" firstCol="1" firstRow="1">
                <a:noFill/>
                <a:tableStyleId>{12E6C32D-C5E7-49B3-8418-C79E4A5CB820}</a:tableStyleId>
              </a:tblPr>
              <a:tblGrid>
                <a:gridCol w="7137775"/>
              </a:tblGrid>
              <a:tr h="868550">
                <a:tc>
                  <a:txBody>
                    <a:bodyPr>
                      <a:noAutofit/>
                    </a:bodyPr>
                    <a:lstStyle/>
                    <a:p>
                      <a:pPr indent="0" lvl="0" marL="0" marR="0" rtl="0" algn="ctr">
                        <a:lnSpc>
                          <a:spcPct val="107000"/>
                        </a:lnSpc>
                        <a:spcBef>
                          <a:spcPts val="0"/>
                        </a:spcBef>
                        <a:spcAft>
                          <a:spcPts val="0"/>
                        </a:spcAft>
                        <a:buSzPct val="25000"/>
                        <a:buNone/>
                      </a:pPr>
                      <a:r>
                        <a:rPr lang="en-US" sz="3200"/>
                        <a:t>Interested Parties</a:t>
                      </a:r>
                    </a:p>
                  </a:txBody>
                  <a:tcPr marT="0" marB="0" marR="68575" marL="68575"/>
                </a:tc>
              </a:tr>
              <a:tr h="918975">
                <a:tc>
                  <a:txBody>
                    <a:bodyPr>
                      <a:noAutofit/>
                    </a:bodyPr>
                    <a:lstStyle/>
                    <a:p>
                      <a:pPr indent="0" lvl="0" marL="0" marR="0" rtl="0" algn="ctr">
                        <a:lnSpc>
                          <a:spcPct val="107000"/>
                        </a:lnSpc>
                        <a:spcBef>
                          <a:spcPts val="0"/>
                        </a:spcBef>
                        <a:spcAft>
                          <a:spcPts val="0"/>
                        </a:spcAft>
                        <a:buSzPct val="25000"/>
                        <a:buNone/>
                      </a:pPr>
                      <a:r>
                        <a:rPr lang="en-US" sz="2400"/>
                        <a:t>Customers</a:t>
                      </a:r>
                    </a:p>
                  </a:txBody>
                  <a:tcPr marT="0" marB="0" marR="68575" marL="68575"/>
                </a:tc>
              </a:tr>
              <a:tr h="918975">
                <a:tc>
                  <a:txBody>
                    <a:bodyPr>
                      <a:noAutofit/>
                    </a:bodyPr>
                    <a:lstStyle/>
                    <a:p>
                      <a:pPr indent="0" lvl="0" marL="0" marR="0" rtl="0" algn="ctr">
                        <a:lnSpc>
                          <a:spcPct val="107000"/>
                        </a:lnSpc>
                        <a:spcBef>
                          <a:spcPts val="0"/>
                        </a:spcBef>
                        <a:spcAft>
                          <a:spcPts val="0"/>
                        </a:spcAft>
                        <a:buSzPct val="25000"/>
                        <a:buNone/>
                      </a:pPr>
                      <a:r>
                        <a:rPr lang="en-US" sz="2400"/>
                        <a:t>People in the organization/employees</a:t>
                      </a:r>
                    </a:p>
                  </a:txBody>
                  <a:tcPr marT="0" marB="0" marR="68575" marL="68575"/>
                </a:tc>
              </a:tr>
              <a:tr h="767475">
                <a:tc>
                  <a:txBody>
                    <a:bodyPr>
                      <a:noAutofit/>
                    </a:bodyPr>
                    <a:lstStyle/>
                    <a:p>
                      <a:pPr indent="0" lvl="0" marL="0" marR="0" rtl="0" algn="ctr">
                        <a:lnSpc>
                          <a:spcPct val="107000"/>
                        </a:lnSpc>
                        <a:spcBef>
                          <a:spcPts val="0"/>
                        </a:spcBef>
                        <a:spcAft>
                          <a:spcPts val="0"/>
                        </a:spcAft>
                        <a:buSzPct val="25000"/>
                        <a:buNone/>
                      </a:pPr>
                      <a:r>
                        <a:rPr lang="en-US" sz="2400"/>
                        <a:t>Suppliers and partners</a:t>
                      </a:r>
                    </a:p>
                  </a:txBody>
                  <a:tcPr marT="0" marB="0" marR="68575" marL="68575"/>
                </a:tc>
              </a:tr>
              <a:tr h="767475">
                <a:tc>
                  <a:txBody>
                    <a:bodyPr>
                      <a:noAutofit/>
                    </a:bodyPr>
                    <a:lstStyle/>
                    <a:p>
                      <a:pPr indent="0" lvl="0" marL="0" marR="0" rtl="0" algn="ctr">
                        <a:lnSpc>
                          <a:spcPct val="107000"/>
                        </a:lnSpc>
                        <a:spcBef>
                          <a:spcPts val="0"/>
                        </a:spcBef>
                        <a:spcAft>
                          <a:spcPts val="0"/>
                        </a:spcAft>
                        <a:buSzPct val="25000"/>
                        <a:buNone/>
                      </a:pPr>
                      <a:r>
                        <a:rPr lang="en-US" sz="2400"/>
                        <a:t>Society</a:t>
                      </a:r>
                    </a:p>
                  </a:txBody>
                  <a:tcPr marT="0" marB="0" marR="68575" marL="68575"/>
                </a:tc>
              </a:tr>
              <a:tr h="1044650">
                <a:tc>
                  <a:txBody>
                    <a:bodyPr>
                      <a:noAutofit/>
                    </a:bodyPr>
                    <a:lstStyle/>
                    <a:p>
                      <a:pPr indent="0" lvl="0" marL="0" marR="0" rtl="0" algn="ctr">
                        <a:lnSpc>
                          <a:spcPct val="107000"/>
                        </a:lnSpc>
                        <a:spcBef>
                          <a:spcPts val="0"/>
                        </a:spcBef>
                        <a:spcAft>
                          <a:spcPts val="0"/>
                        </a:spcAft>
                        <a:buSzPct val="25000"/>
                        <a:buNone/>
                      </a:pPr>
                      <a:r>
                        <a:rPr lang="en-US" sz="2400"/>
                        <a:t>Government and Non-Government Organizations</a:t>
                      </a:r>
                    </a:p>
                  </a:txBody>
                  <a:tcPr marT="0" marB="0" marR="68575" marL="68575"/>
                </a:tc>
              </a:tr>
            </a:tbl>
          </a:graphicData>
        </a:graphic>
      </p:graphicFrame>
      <p:sp>
        <p:nvSpPr>
          <p:cNvPr id="569" name="Shape 569"/>
          <p:cNvSpPr/>
          <p:nvPr/>
        </p:nvSpPr>
        <p:spPr>
          <a:xfrm>
            <a:off x="1978925" y="722789"/>
            <a:ext cx="4694829" cy="495107"/>
          </a:xfrm>
          <a:prstGeom prst="rect">
            <a:avLst/>
          </a:prstGeom>
          <a:solidFill>
            <a:schemeClr val="lt1"/>
          </a:solidFill>
          <a:ln cap="rnd" cmpd="sng" w="15875">
            <a:solidFill>
              <a:schemeClr val="accent6"/>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4.2 Understanding the Needs &amp;Expectations of Interested Parties</a:t>
            </a:r>
          </a:p>
        </p:txBody>
      </p:sp>
    </p:spTree>
  </p:cSld>
  <p:clrMapOvr>
    <a:masterClrMapping/>
  </p:clrMapOvr>
  <p:transition spd="slow">
    <p:fade/>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3" name="Shape 573"/>
        <p:cNvGrpSpPr/>
        <p:nvPr/>
      </p:nvGrpSpPr>
      <p:grpSpPr>
        <a:xfrm>
          <a:off x="0" y="0"/>
          <a:ext cx="0" cy="0"/>
          <a:chOff x="0" y="0"/>
          <a:chExt cx="0" cy="0"/>
        </a:xfrm>
      </p:grpSpPr>
      <p:sp>
        <p:nvSpPr>
          <p:cNvPr id="574" name="Shape 574"/>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graphicFrame>
        <p:nvGraphicFramePr>
          <p:cNvPr id="575" name="Shape 575"/>
          <p:cNvGraphicFramePr/>
          <p:nvPr/>
        </p:nvGraphicFramePr>
        <p:xfrm>
          <a:off x="1620253" y="0"/>
          <a:ext cx="3000000" cy="3000000"/>
        </p:xfrm>
        <a:graphic>
          <a:graphicData uri="http://schemas.openxmlformats.org/drawingml/2006/table">
            <a:tbl>
              <a:tblPr>
                <a:noFill/>
                <a:tableStyleId>{3CDFFB28-E332-4E4F-BBDC-DE41BAF25A2A}</a:tableStyleId>
              </a:tblPr>
              <a:tblGrid>
                <a:gridCol w="1158950"/>
                <a:gridCol w="1136875"/>
                <a:gridCol w="1268725"/>
                <a:gridCol w="3624950"/>
                <a:gridCol w="1147900"/>
                <a:gridCol w="1993725"/>
              </a:tblGrid>
              <a:tr h="624900">
                <a:tc>
                  <a:txBody>
                    <a:bodyPr>
                      <a:noAutofit/>
                    </a:bodyPr>
                    <a:lstStyle/>
                    <a:p>
                      <a:pPr indent="0" lvl="0" marL="0" marR="0" rtl="0" algn="ctr">
                        <a:lnSpc>
                          <a:spcPct val="107000"/>
                        </a:lnSpc>
                        <a:spcBef>
                          <a:spcPts val="0"/>
                        </a:spcBef>
                        <a:spcAft>
                          <a:spcPts val="0"/>
                        </a:spcAft>
                        <a:buSzPct val="25000"/>
                        <a:buNone/>
                      </a:pPr>
                      <a:r>
                        <a:rPr b="1" lang="en-US" sz="2000">
                          <a:latin typeface="Times New Roman"/>
                          <a:ea typeface="Times New Roman"/>
                          <a:cs typeface="Times New Roman"/>
                          <a:sym typeface="Times New Roman"/>
                        </a:rPr>
                        <a:t>Rate</a:t>
                      </a:r>
                    </a:p>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 </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2000">
                          <a:solidFill>
                            <a:srgbClr val="000000"/>
                          </a:solidFill>
                          <a:latin typeface="Times New Roman"/>
                          <a:ea typeface="Times New Roman"/>
                          <a:cs typeface="Times New Roman"/>
                          <a:sym typeface="Times New Roman"/>
                        </a:rPr>
                        <a:t>Probability</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2000">
                          <a:solidFill>
                            <a:srgbClr val="000000"/>
                          </a:solidFill>
                          <a:latin typeface="Times New Roman"/>
                          <a:ea typeface="Times New Roman"/>
                          <a:cs typeface="Times New Roman"/>
                          <a:sym typeface="Times New Roman"/>
                        </a:rPr>
                        <a:t>Severity</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Risks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Number of risk</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Interested  Parties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24900">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high</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000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high</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high</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poor quality  of service delivery</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1</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Customers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24900">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medium</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poor Loyalty of customers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2</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Customers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24900">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high</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000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high</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Inability to keep up with  market needs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3</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Customers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24900">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Low</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00B05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low</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discrimination between students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4</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Customers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24900">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Low</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00B05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low</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incorrect actions based on faulty feedback</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5</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Customers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24900">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medium</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low</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high</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lack of commitment to faculty instructions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6</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Employees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24900">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medium</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low</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high</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1"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 Lack of harmony between employees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7</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Employees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24900">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medium</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poor loyalty  of employees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8</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Employees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304525">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Low</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00B05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low</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High turnover of employees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9</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Employees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304525">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high</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000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high</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high</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resistance to change</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10</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Employees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24900">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medium</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00"/>
                    </a:solidFill>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solidFill>
                            <a:srgbClr val="000000"/>
                          </a:solidFill>
                          <a:latin typeface="Times New Roman"/>
                          <a:ea typeface="Times New Roman"/>
                          <a:cs typeface="Times New Roman"/>
                          <a:sym typeface="Times New Roman"/>
                        </a:rPr>
                        <a:t>medium</a:t>
                      </a:r>
                    </a:p>
                  </a:txBody>
                  <a:tcPr marT="0" marB="0" marR="62575" marL="62575" anchor="b">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Unexperienced staff</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11</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800">
                          <a:latin typeface="Times New Roman"/>
                          <a:ea typeface="Times New Roman"/>
                          <a:cs typeface="Times New Roman"/>
                          <a:sym typeface="Times New Roman"/>
                        </a:rPr>
                        <a:t>Employees</a:t>
                      </a:r>
                    </a:p>
                  </a:txBody>
                  <a:tcPr marT="0" marB="0" marR="62575" marL="62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bl>
          </a:graphicData>
        </a:graphic>
      </p:graphicFrame>
    </p:spTree>
  </p:cSld>
  <p:clrMapOvr>
    <a:masterClrMapping/>
  </p:clrMapOvr>
  <p:transition spd="slow">
    <p:fade/>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9" name="Shape 579"/>
        <p:cNvGrpSpPr/>
        <p:nvPr/>
      </p:nvGrpSpPr>
      <p:grpSpPr>
        <a:xfrm>
          <a:off x="0" y="0"/>
          <a:ext cx="0" cy="0"/>
          <a:chOff x="0" y="0"/>
          <a:chExt cx="0" cy="0"/>
        </a:xfrm>
      </p:grpSpPr>
      <p:sp>
        <p:nvSpPr>
          <p:cNvPr id="580" name="Shape 580"/>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graphicFrame>
        <p:nvGraphicFramePr>
          <p:cNvPr id="581" name="Shape 581"/>
          <p:cNvGraphicFramePr/>
          <p:nvPr/>
        </p:nvGraphicFramePr>
        <p:xfrm>
          <a:off x="2380216" y="970344"/>
          <a:ext cx="3000000" cy="3000000"/>
        </p:xfrm>
        <a:graphic>
          <a:graphicData uri="http://schemas.openxmlformats.org/drawingml/2006/table">
            <a:tbl>
              <a:tblPr bandRow="1" firstCol="1" firstRow="1">
                <a:noFill/>
                <a:tableStyleId>{12E6C32D-C5E7-49B3-8418-C79E4A5CB820}</a:tableStyleId>
              </a:tblPr>
              <a:tblGrid>
                <a:gridCol w="6176200"/>
                <a:gridCol w="2951750"/>
              </a:tblGrid>
              <a:tr h="741800">
                <a:tc>
                  <a:txBody>
                    <a:bodyPr>
                      <a:noAutofit/>
                    </a:bodyPr>
                    <a:lstStyle/>
                    <a:p>
                      <a:pPr indent="0" lvl="0" marL="0" marR="0" rtl="0" algn="ctr">
                        <a:lnSpc>
                          <a:spcPct val="107000"/>
                        </a:lnSpc>
                        <a:spcBef>
                          <a:spcPts val="0"/>
                        </a:spcBef>
                        <a:spcAft>
                          <a:spcPts val="0"/>
                        </a:spcAft>
                        <a:buSzPct val="25000"/>
                        <a:buNone/>
                      </a:pPr>
                      <a:r>
                        <a:rPr b="1" lang="en-US" sz="2400"/>
                        <a:t>Corrective action</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2400"/>
                        <a:t>Number of Risk</a:t>
                      </a:r>
                    </a:p>
                  </a:txBody>
                  <a:tcPr marT="0" marB="0" marR="68575" marL="68575"/>
                </a:tc>
              </a:tr>
              <a:tr h="718050">
                <a:tc>
                  <a:txBody>
                    <a:bodyPr>
                      <a:noAutofit/>
                    </a:bodyPr>
                    <a:lstStyle/>
                    <a:p>
                      <a:pPr indent="0" lvl="0" marL="0" marR="0" rtl="0" algn="ctr">
                        <a:lnSpc>
                          <a:spcPct val="107000"/>
                        </a:lnSpc>
                        <a:spcBef>
                          <a:spcPts val="0"/>
                        </a:spcBef>
                        <a:spcAft>
                          <a:spcPts val="0"/>
                        </a:spcAft>
                        <a:buSzPct val="25000"/>
                        <a:buNone/>
                      </a:pPr>
                      <a:r>
                        <a:rPr b="1" lang="en-US" sz="2400"/>
                        <a:t>take regular feedback from customers</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2400"/>
                        <a:t>1</a:t>
                      </a:r>
                    </a:p>
                  </a:txBody>
                  <a:tcPr marT="0" marB="0" marR="68575" marL="68575"/>
                </a:tc>
              </a:tr>
              <a:tr h="741800">
                <a:tc>
                  <a:txBody>
                    <a:bodyPr>
                      <a:noAutofit/>
                    </a:bodyPr>
                    <a:lstStyle/>
                    <a:p>
                      <a:pPr indent="0" lvl="0" marL="0" marR="0" rtl="0" algn="ctr">
                        <a:lnSpc>
                          <a:spcPct val="107000"/>
                        </a:lnSpc>
                        <a:spcBef>
                          <a:spcPts val="0"/>
                        </a:spcBef>
                        <a:spcAft>
                          <a:spcPts val="0"/>
                        </a:spcAft>
                        <a:buSzPct val="25000"/>
                        <a:buNone/>
                      </a:pPr>
                      <a:r>
                        <a:rPr b="1" lang="en-US" sz="2400"/>
                        <a:t>strategic plan for the faculty</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2400"/>
                        <a:t>3</a:t>
                      </a:r>
                    </a:p>
                  </a:txBody>
                  <a:tcPr marT="0" marB="0" marR="68575" marL="68575"/>
                </a:tc>
              </a:tr>
              <a:tr h="1524300">
                <a:tc>
                  <a:txBody>
                    <a:bodyPr>
                      <a:noAutofit/>
                    </a:bodyPr>
                    <a:lstStyle/>
                    <a:p>
                      <a:pPr indent="0" lvl="0" marL="0" marR="0" rtl="0" algn="ctr">
                        <a:lnSpc>
                          <a:spcPct val="107000"/>
                        </a:lnSpc>
                        <a:spcBef>
                          <a:spcPts val="0"/>
                        </a:spcBef>
                        <a:spcAft>
                          <a:spcPts val="0"/>
                        </a:spcAft>
                        <a:buSzPct val="25000"/>
                        <a:buNone/>
                      </a:pPr>
                      <a:r>
                        <a:rPr b="1" lang="en-US" sz="2400"/>
                        <a:t>make meeting with employees to explain the benefits of changes</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2400"/>
                        <a:t>10</a:t>
                      </a:r>
                    </a:p>
                  </a:txBody>
                  <a:tcPr marT="0" marB="0" marR="68575" marL="68575"/>
                </a:tc>
              </a:tr>
              <a:tr h="741800">
                <a:tc>
                  <a:txBody>
                    <a:bodyPr>
                      <a:noAutofit/>
                    </a:bodyPr>
                    <a:lstStyle/>
                    <a:p>
                      <a:pPr indent="0" lvl="0" marL="0" marR="0" rtl="0" algn="ctr">
                        <a:lnSpc>
                          <a:spcPct val="107000"/>
                        </a:lnSpc>
                        <a:spcBef>
                          <a:spcPts val="0"/>
                        </a:spcBef>
                        <a:spcAft>
                          <a:spcPts val="0"/>
                        </a:spcAft>
                        <a:buSzPct val="25000"/>
                        <a:buNone/>
                      </a:pPr>
                      <a:r>
                        <a:rPr b="1" lang="en-US" sz="2400"/>
                        <a:t>provide external  funding</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2400"/>
                        <a:t>22</a:t>
                      </a:r>
                    </a:p>
                  </a:txBody>
                  <a:tcPr marT="0" marB="0" marR="68575" marL="68575"/>
                </a:tc>
              </a:tr>
              <a:tr h="741800">
                <a:tc>
                  <a:txBody>
                    <a:bodyPr>
                      <a:noAutofit/>
                    </a:bodyPr>
                    <a:lstStyle/>
                    <a:p>
                      <a:pPr indent="0" lvl="0" marL="0" marR="0" rtl="0" algn="ctr">
                        <a:lnSpc>
                          <a:spcPct val="107000"/>
                        </a:lnSpc>
                        <a:spcBef>
                          <a:spcPts val="0"/>
                        </a:spcBef>
                        <a:spcAft>
                          <a:spcPts val="0"/>
                        </a:spcAft>
                        <a:buSzPct val="25000"/>
                        <a:buNone/>
                      </a:pPr>
                      <a:r>
                        <a:rPr b="1" lang="en-US" sz="2400"/>
                        <a:t>provide external  funding</a:t>
                      </a:r>
                    </a:p>
                  </a:txBody>
                  <a:tcPr marT="0" marB="0" marR="68575" marL="68575"/>
                </a:tc>
                <a:tc>
                  <a:txBody>
                    <a:bodyPr>
                      <a:noAutofit/>
                    </a:bodyPr>
                    <a:lstStyle/>
                    <a:p>
                      <a:pPr indent="0" lvl="0" marL="0" marR="0" rtl="0" algn="ctr">
                        <a:lnSpc>
                          <a:spcPct val="107000"/>
                        </a:lnSpc>
                        <a:spcBef>
                          <a:spcPts val="0"/>
                        </a:spcBef>
                        <a:spcAft>
                          <a:spcPts val="0"/>
                        </a:spcAft>
                        <a:buSzPct val="25000"/>
                        <a:buNone/>
                      </a:pPr>
                      <a:r>
                        <a:rPr b="1" lang="en-US" sz="2400"/>
                        <a:t>23</a:t>
                      </a:r>
                    </a:p>
                  </a:txBody>
                  <a:tcPr marT="0" marB="0" marR="68575" marL="68575"/>
                </a:tc>
              </a:tr>
            </a:tbl>
          </a:graphicData>
        </a:graphic>
      </p:graphicFrame>
    </p:spTree>
  </p:cSld>
  <p:clrMapOvr>
    <a:masterClrMapping/>
  </p:clrMapOvr>
  <p:transition spd="slow">
    <p:fade/>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5" name="Shape 585"/>
        <p:cNvGrpSpPr/>
        <p:nvPr/>
      </p:nvGrpSpPr>
      <p:grpSpPr>
        <a:xfrm>
          <a:off x="0" y="0"/>
          <a:ext cx="0" cy="0"/>
          <a:chOff x="0" y="0"/>
          <a:chExt cx="0" cy="0"/>
        </a:xfrm>
      </p:grpSpPr>
      <p:sp>
        <p:nvSpPr>
          <p:cNvPr id="586" name="Shape 586"/>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graphicFrame>
        <p:nvGraphicFramePr>
          <p:cNvPr id="587" name="Shape 587"/>
          <p:cNvGraphicFramePr/>
          <p:nvPr/>
        </p:nvGraphicFramePr>
        <p:xfrm>
          <a:off x="2871533" y="617612"/>
          <a:ext cx="3000000" cy="3000000"/>
        </p:xfrm>
        <a:graphic>
          <a:graphicData uri="http://schemas.openxmlformats.org/drawingml/2006/table">
            <a:tbl>
              <a:tblPr>
                <a:noFill/>
                <a:tableStyleId>{3CDFFB28-E332-4E4F-BBDC-DE41BAF25A2A}</a:tableStyleId>
              </a:tblPr>
              <a:tblGrid>
                <a:gridCol w="4451675"/>
                <a:gridCol w="4451675"/>
              </a:tblGrid>
              <a:tr h="261925">
                <a:tc>
                  <a:txBody>
                    <a:bodyPr>
                      <a:noAutofit/>
                    </a:bodyPr>
                    <a:lstStyle/>
                    <a:p>
                      <a:pPr indent="0" lvl="0" marL="0" marR="0" rtl="0" algn="ctr">
                        <a:lnSpc>
                          <a:spcPct val="107000"/>
                        </a:lnSpc>
                        <a:spcBef>
                          <a:spcPts val="0"/>
                        </a:spcBef>
                        <a:spcAft>
                          <a:spcPts val="0"/>
                        </a:spcAft>
                        <a:buSzPct val="25000"/>
                        <a:buNone/>
                      </a:pPr>
                      <a:r>
                        <a:rPr lang="en-US" sz="1600">
                          <a:latin typeface="Times New Roman"/>
                          <a:ea typeface="Times New Roman"/>
                          <a:cs typeface="Times New Roman"/>
                          <a:sym typeface="Times New Roman"/>
                        </a:rPr>
                        <a:t>عميد الكلية</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المسمى الوظيفي</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261925">
                <a:tc>
                  <a:txBody>
                    <a:bodyPr>
                      <a:noAutofit/>
                    </a:bodyPr>
                    <a:lstStyle/>
                    <a:p>
                      <a:pPr indent="0" lvl="0" marL="0" marR="0" rtl="1" algn="ctr">
                        <a:lnSpc>
                          <a:spcPct val="107000"/>
                        </a:lnSpc>
                        <a:spcBef>
                          <a:spcPts val="0"/>
                        </a:spcBef>
                        <a:spcAft>
                          <a:spcPts val="0"/>
                        </a:spcAft>
                        <a:buSzPct val="25000"/>
                        <a:buNone/>
                      </a:pPr>
                      <a:r>
                        <a:rPr lang="en-US" sz="1600">
                          <a:latin typeface="Times New Roman"/>
                          <a:ea typeface="Times New Roman"/>
                          <a:cs typeface="Times New Roman"/>
                          <a:sym typeface="Times New Roman"/>
                        </a:rPr>
                        <a:t>****</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الرتبة الوظيفية</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261925">
                <a:tc>
                  <a:txBody>
                    <a:bodyPr>
                      <a:noAutofit/>
                    </a:bodyPr>
                    <a:lstStyle/>
                    <a:p>
                      <a:pPr indent="0" lvl="0" marL="0" marR="0" rtl="0" algn="ctr">
                        <a:lnSpc>
                          <a:spcPct val="107000"/>
                        </a:lnSpc>
                        <a:spcBef>
                          <a:spcPts val="0"/>
                        </a:spcBef>
                        <a:spcAft>
                          <a:spcPts val="0"/>
                        </a:spcAft>
                        <a:buSzPct val="25000"/>
                        <a:buNone/>
                      </a:pPr>
                      <a:r>
                        <a:rPr lang="en-US" sz="1600">
                          <a:latin typeface="Times New Roman"/>
                          <a:ea typeface="Times New Roman"/>
                          <a:cs typeface="Times New Roman"/>
                          <a:sym typeface="Times New Roman"/>
                        </a:rPr>
                        <a:t>كلية الدراسات العليا – جامعة النجاح الوطنية</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مكان العمل</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261925">
                <a:tc>
                  <a:txBody>
                    <a:bodyPr>
                      <a:noAutofit/>
                    </a:bodyPr>
                    <a:lstStyle/>
                    <a:p>
                      <a:pPr indent="0" lvl="0" marL="0" marR="0" rtl="0" algn="ctr">
                        <a:lnSpc>
                          <a:spcPct val="107000"/>
                        </a:lnSpc>
                        <a:spcBef>
                          <a:spcPts val="0"/>
                        </a:spcBef>
                        <a:spcAft>
                          <a:spcPts val="0"/>
                        </a:spcAft>
                        <a:buSzPct val="25000"/>
                        <a:buNone/>
                      </a:pPr>
                      <a:r>
                        <a:rPr lang="en-US" sz="1600">
                          <a:latin typeface="Times New Roman"/>
                          <a:ea typeface="Times New Roman"/>
                          <a:cs typeface="Times New Roman"/>
                          <a:sym typeface="Times New Roman"/>
                        </a:rPr>
                        <a:t>رئيس الجامعة</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المسؤول المباشر</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261925">
                <a:tc>
                  <a:txBody>
                    <a:bodyPr>
                      <a:noAutofit/>
                    </a:bodyPr>
                    <a:lstStyle/>
                    <a:p>
                      <a:pPr indent="0" lvl="0" marL="0" marR="0" rtl="0" algn="ctr">
                        <a:lnSpc>
                          <a:spcPct val="107000"/>
                        </a:lnSpc>
                        <a:spcBef>
                          <a:spcPts val="0"/>
                        </a:spcBef>
                        <a:spcAft>
                          <a:spcPts val="0"/>
                        </a:spcAft>
                        <a:buSzPct val="25000"/>
                        <a:buNone/>
                      </a:pPr>
                      <a:r>
                        <a:rPr lang="en-US" sz="1600">
                          <a:latin typeface="Times New Roman"/>
                          <a:ea typeface="Times New Roman"/>
                          <a:cs typeface="Times New Roman"/>
                          <a:sym typeface="Times New Roman"/>
                        </a:rPr>
                        <a:t>جميع موظفين الكلية</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المرؤوسين</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261925">
                <a:tc>
                  <a:txBody>
                    <a:bodyPr>
                      <a:noAutofit/>
                    </a:bodyPr>
                    <a:lstStyle/>
                    <a:p>
                      <a:pPr indent="0" lvl="0" marL="0" marR="0" rtl="1" algn="ctr">
                        <a:lnSpc>
                          <a:spcPct val="107000"/>
                        </a:lnSpc>
                        <a:spcBef>
                          <a:spcPts val="0"/>
                        </a:spcBef>
                        <a:spcAft>
                          <a:spcPts val="0"/>
                        </a:spcAft>
                        <a:buSzPct val="25000"/>
                        <a:buNone/>
                      </a:pPr>
                      <a:r>
                        <a:rPr lang="en-US" sz="1600">
                          <a:latin typeface="Times New Roman"/>
                          <a:ea typeface="Times New Roman"/>
                          <a:cs typeface="Times New Roman"/>
                          <a:sym typeface="Times New Roman"/>
                        </a:rPr>
                        <a:t>****</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راتب البدأ</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261925">
                <a:tc gridSpan="2">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متطلبات العمل (مؤهلات دراسية+مهارات+خبرة)</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hMerge="1"/>
              </a:tr>
              <a:tr h="1309600">
                <a:tc gridSpan="2">
                  <a:txBody>
                    <a:bodyPr>
                      <a:noAutofit/>
                    </a:bodyPr>
                    <a:lstStyle/>
                    <a:p>
                      <a:pPr indent="0" lvl="0" marL="0" marR="0" rtl="0" algn="r">
                        <a:lnSpc>
                          <a:spcPct val="107000"/>
                        </a:lnSpc>
                        <a:spcBef>
                          <a:spcPts val="0"/>
                        </a:spcBef>
                        <a:spcAft>
                          <a:spcPts val="0"/>
                        </a:spcAft>
                        <a:buSzPct val="25000"/>
                        <a:buNone/>
                      </a:pPr>
                      <a:r>
                        <a:rPr lang="en-US" sz="1600">
                          <a:latin typeface="Times New Roman"/>
                          <a:ea typeface="Times New Roman"/>
                          <a:cs typeface="Times New Roman"/>
                          <a:sym typeface="Times New Roman"/>
                        </a:rPr>
                        <a:t>حاصل على درجة الدكتوراه</a:t>
                      </a:r>
                    </a:p>
                    <a:p>
                      <a:pPr indent="0" lvl="0" marL="0" marR="0" rtl="0" algn="r">
                        <a:lnSpc>
                          <a:spcPct val="107000"/>
                        </a:lnSpc>
                        <a:spcBef>
                          <a:spcPts val="0"/>
                        </a:spcBef>
                        <a:spcAft>
                          <a:spcPts val="0"/>
                        </a:spcAft>
                        <a:buSzPct val="25000"/>
                        <a:buNone/>
                      </a:pPr>
                      <a:r>
                        <a:rPr lang="en-US" sz="1600">
                          <a:latin typeface="Times New Roman"/>
                          <a:ea typeface="Times New Roman"/>
                          <a:cs typeface="Times New Roman"/>
                          <a:sym typeface="Times New Roman"/>
                        </a:rPr>
                        <a:t>يمتلك مهارات البحث العلمي ومهارات ادارية ومهارات شخصية</a:t>
                      </a:r>
                    </a:p>
                    <a:p>
                      <a:pPr indent="0" lvl="0" marL="0" marR="0" rtl="0" algn="r">
                        <a:lnSpc>
                          <a:spcPct val="107000"/>
                        </a:lnSpc>
                        <a:spcBef>
                          <a:spcPts val="0"/>
                        </a:spcBef>
                        <a:spcAft>
                          <a:spcPts val="0"/>
                        </a:spcAft>
                        <a:buSzPct val="25000"/>
                        <a:buNone/>
                      </a:pPr>
                      <a:r>
                        <a:rPr lang="en-US" sz="1600">
                          <a:latin typeface="Times New Roman"/>
                          <a:ea typeface="Times New Roman"/>
                          <a:cs typeface="Times New Roman"/>
                          <a:sym typeface="Times New Roman"/>
                        </a:rPr>
                        <a:t>لديه خبره لا تقل عن ثماني سنوات عمل في الجامعة</a:t>
                      </a:r>
                    </a:p>
                    <a:p>
                      <a:pPr indent="0" lvl="0" marL="0" marR="0" rtl="0" algn="r">
                        <a:lnSpc>
                          <a:spcPct val="107000"/>
                        </a:lnSpc>
                        <a:spcBef>
                          <a:spcPts val="0"/>
                        </a:spcBef>
                        <a:spcAft>
                          <a:spcPts val="0"/>
                        </a:spcAft>
                        <a:buSzPct val="25000"/>
                        <a:buNone/>
                      </a:pPr>
                      <a:r>
                        <a:rPr lang="en-US" sz="1600">
                          <a:latin typeface="Times New Roman"/>
                          <a:ea typeface="Times New Roman"/>
                          <a:cs typeface="Times New Roman"/>
                          <a:sym typeface="Times New Roman"/>
                        </a:rPr>
                        <a:t>المعرفة التامة بانظمة العمل في الجامعة</a:t>
                      </a:r>
                    </a:p>
                    <a:p>
                      <a:pPr indent="0" lvl="0" marL="0" marR="0" rtl="0" algn="l">
                        <a:lnSpc>
                          <a:spcPct val="107000"/>
                        </a:lnSpc>
                        <a:spcBef>
                          <a:spcPts val="0"/>
                        </a:spcBef>
                        <a:spcAft>
                          <a:spcPts val="0"/>
                        </a:spcAft>
                        <a:buSzPct val="25000"/>
                        <a:buNone/>
                      </a:pPr>
                      <a:r>
                        <a:rPr b="1" lang="en-US" sz="1600">
                          <a:latin typeface="Times New Roman"/>
                          <a:ea typeface="Times New Roman"/>
                          <a:cs typeface="Times New Roman"/>
                          <a:sym typeface="Times New Roman"/>
                        </a:rPr>
                        <a:t> </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hMerge="1"/>
              </a:tr>
              <a:tr h="261925">
                <a:tc gridSpan="2">
                  <a:txBody>
                    <a:bodyPr>
                      <a:noAutofit/>
                    </a:bodyPr>
                    <a:lstStyle/>
                    <a:p>
                      <a:pPr indent="0" lvl="0" marL="0" marR="0" rtl="0" algn="ctr">
                        <a:lnSpc>
                          <a:spcPct val="107000"/>
                        </a:lnSpc>
                        <a:spcBef>
                          <a:spcPts val="0"/>
                        </a:spcBef>
                        <a:spcAft>
                          <a:spcPts val="0"/>
                        </a:spcAft>
                        <a:buSzPct val="25000"/>
                        <a:buNone/>
                      </a:pPr>
                      <a:r>
                        <a:rPr b="1" lang="en-US" sz="1600">
                          <a:latin typeface="Times New Roman"/>
                          <a:ea typeface="Times New Roman"/>
                          <a:cs typeface="Times New Roman"/>
                          <a:sym typeface="Times New Roman"/>
                        </a:rPr>
                        <a:t>الصلاحيات</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hMerge="1"/>
              </a:tr>
              <a:tr h="1263900">
                <a:tc gridSpan="2">
                  <a:txBody>
                    <a:bodyPr>
                      <a:noAutofit/>
                    </a:bodyPr>
                    <a:lstStyle/>
                    <a:p>
                      <a:pPr indent="0" lvl="0" marL="0" marR="0" rtl="0" algn="r">
                        <a:lnSpc>
                          <a:spcPct val="107000"/>
                        </a:lnSpc>
                        <a:spcBef>
                          <a:spcPts val="0"/>
                        </a:spcBef>
                        <a:spcAft>
                          <a:spcPts val="0"/>
                        </a:spcAft>
                        <a:buSzPct val="25000"/>
                        <a:buNone/>
                      </a:pPr>
                      <a:r>
                        <a:rPr b="1" lang="en-US" sz="1600">
                          <a:latin typeface="Times New Roman"/>
                          <a:ea typeface="Times New Roman"/>
                          <a:cs typeface="Times New Roman"/>
                          <a:sym typeface="Times New Roman"/>
                        </a:rPr>
                        <a:t>			</a:t>
                      </a:r>
                      <a:r>
                        <a:rPr lang="en-US" sz="1600">
                          <a:latin typeface="Times New Roman"/>
                          <a:ea typeface="Times New Roman"/>
                          <a:cs typeface="Times New Roman"/>
                          <a:sym typeface="Times New Roman"/>
                        </a:rPr>
                        <a:t>توجيه وادارة كافة أعمال الكلية وموظفيها وفق الأنظمة والتعليمات</a:t>
                      </a:r>
                    </a:p>
                    <a:p>
                      <a:pPr indent="0" lvl="0" marL="0" marR="0" rtl="0" algn="r">
                        <a:lnSpc>
                          <a:spcPct val="107000"/>
                        </a:lnSpc>
                        <a:spcBef>
                          <a:spcPts val="0"/>
                        </a:spcBef>
                        <a:spcAft>
                          <a:spcPts val="0"/>
                        </a:spcAft>
                        <a:buSzPct val="25000"/>
                        <a:buNone/>
                      </a:pPr>
                      <a:r>
                        <a:rPr lang="en-US" sz="1600">
                          <a:latin typeface="Times New Roman"/>
                          <a:ea typeface="Times New Roman"/>
                          <a:cs typeface="Times New Roman"/>
                          <a:sym typeface="Times New Roman"/>
                        </a:rPr>
                        <a:t>اتخاذ كافة القرارات المتعلقة بأعمال الكلية الداخلية بالتنسيق مع مجلسها</a:t>
                      </a:r>
                    </a:p>
                    <a:p>
                      <a:pPr indent="0" lvl="0" marL="0" marR="0" rtl="0" algn="r">
                        <a:lnSpc>
                          <a:spcPct val="107000"/>
                        </a:lnSpc>
                        <a:spcBef>
                          <a:spcPts val="0"/>
                        </a:spcBef>
                        <a:spcAft>
                          <a:spcPts val="0"/>
                        </a:spcAft>
                        <a:buSzPct val="25000"/>
                        <a:buNone/>
                      </a:pPr>
                      <a:r>
                        <a:rPr lang="en-US" sz="1600">
                          <a:latin typeface="Times New Roman"/>
                          <a:ea typeface="Times New Roman"/>
                          <a:cs typeface="Times New Roman"/>
                          <a:sym typeface="Times New Roman"/>
                        </a:rPr>
                        <a:t>تمثيل الكلية داخل وخارج الجامعة</a:t>
                      </a:r>
                    </a:p>
                    <a:p>
                      <a:pPr indent="0" lvl="0" marL="0" marR="0" rtl="0" algn="r">
                        <a:lnSpc>
                          <a:spcPct val="107000"/>
                        </a:lnSpc>
                        <a:spcBef>
                          <a:spcPts val="0"/>
                        </a:spcBef>
                        <a:spcAft>
                          <a:spcPts val="0"/>
                        </a:spcAft>
                        <a:buSzPct val="25000"/>
                        <a:buNone/>
                      </a:pPr>
                      <a:r>
                        <a:rPr lang="en-US" sz="1600">
                          <a:latin typeface="Times New Roman"/>
                          <a:ea typeface="Times New Roman"/>
                          <a:cs typeface="Times New Roman"/>
                          <a:sym typeface="Times New Roman"/>
                        </a:rPr>
                        <a:t>التوقيع على كافة المعاملات الاكاديمية والادارية والمالية الخاصه بالكلية</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hMerge="1"/>
              </a:tr>
              <a:tr h="261925">
                <a:tc gridSpan="2">
                  <a:txBody>
                    <a:bodyPr>
                      <a:noAutofit/>
                    </a:bodyPr>
                    <a:lstStyle/>
                    <a:p>
                      <a:pPr indent="0" lvl="0" marL="0" marR="0" rtl="0" algn="l">
                        <a:lnSpc>
                          <a:spcPct val="107000"/>
                        </a:lnSpc>
                        <a:spcBef>
                          <a:spcPts val="0"/>
                        </a:spcBef>
                        <a:spcAft>
                          <a:spcPts val="0"/>
                        </a:spcAft>
                        <a:buSzPct val="25000"/>
                        <a:buNone/>
                      </a:pPr>
                      <a:r>
                        <a:rPr b="1" lang="en-US" sz="1600">
                          <a:latin typeface="Times New Roman"/>
                          <a:ea typeface="Times New Roman"/>
                          <a:cs typeface="Times New Roman"/>
                          <a:sym typeface="Times New Roman"/>
                        </a:rPr>
                        <a:t>			المهام والمسؤوليات</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hMerge="1"/>
              </a:tr>
              <a:tr h="1309600">
                <a:tc gridSpan="2">
                  <a:txBody>
                    <a:bodyPr>
                      <a:noAutofit/>
                    </a:bodyPr>
                    <a:lstStyle/>
                    <a:p>
                      <a:pPr indent="0" lvl="0" marL="0" marR="0" rtl="0" algn="r">
                        <a:lnSpc>
                          <a:spcPct val="107000"/>
                        </a:lnSpc>
                        <a:spcBef>
                          <a:spcPts val="0"/>
                        </a:spcBef>
                        <a:spcAft>
                          <a:spcPts val="0"/>
                        </a:spcAft>
                        <a:buSzPct val="25000"/>
                        <a:buNone/>
                      </a:pPr>
                      <a:r>
                        <a:rPr b="1" lang="en-US" sz="1600">
                          <a:latin typeface="Times New Roman"/>
                          <a:ea typeface="Times New Roman"/>
                          <a:cs typeface="Times New Roman"/>
                          <a:sym typeface="Times New Roman"/>
                        </a:rPr>
                        <a:t>			</a:t>
                      </a:r>
                      <a:r>
                        <a:rPr lang="en-US" sz="1600">
                          <a:latin typeface="Times New Roman"/>
                          <a:ea typeface="Times New Roman"/>
                          <a:cs typeface="Times New Roman"/>
                          <a:sym typeface="Times New Roman"/>
                        </a:rPr>
                        <a:t>المسؤول الاول والمشرف على كل عمليات واجراءات ونشاطات الكلية بالتشاور مع روؤساء الاقسام والمنسقيين ابتداء من قبول الطلبه الجدد, ومسؤول عن حسن سير العملية التدريسية من التزام المدرسين وانتظام المحاضرات والامتحانات ومراجعة معاملات الطلبة وتدقيقها وفق تعليمات الكلية ومتابعة تحديث وتطوير البرامج وكافة اعمال الكلية</a:t>
                      </a:r>
                    </a:p>
                    <a:p>
                      <a:pPr indent="0" lvl="0" marL="0" marR="0" rtl="0" algn="r">
                        <a:lnSpc>
                          <a:spcPct val="107000"/>
                        </a:lnSpc>
                        <a:spcBef>
                          <a:spcPts val="0"/>
                        </a:spcBef>
                        <a:spcAft>
                          <a:spcPts val="0"/>
                        </a:spcAft>
                        <a:buSzPct val="25000"/>
                        <a:buNone/>
                      </a:pPr>
                      <a:r>
                        <a:rPr b="1" lang="en-US" sz="1600">
                          <a:latin typeface="Times New Roman"/>
                          <a:ea typeface="Times New Roman"/>
                          <a:cs typeface="Times New Roman"/>
                          <a:sym typeface="Times New Roman"/>
                        </a:rPr>
                        <a:t> </a:t>
                      </a:r>
                    </a:p>
                  </a:txBody>
                  <a:tcPr marT="0" marB="0" marR="59200" marL="59200">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hMerge="1"/>
              </a:tr>
            </a:tbl>
          </a:graphicData>
        </a:graphic>
      </p:graphicFrame>
      <p:sp>
        <p:nvSpPr>
          <p:cNvPr id="588" name="Shape 588"/>
          <p:cNvSpPr/>
          <p:nvPr/>
        </p:nvSpPr>
        <p:spPr>
          <a:xfrm>
            <a:off x="8969959" y="0"/>
            <a:ext cx="2151550" cy="468076"/>
          </a:xfrm>
          <a:prstGeom prst="rect">
            <a:avLst/>
          </a:prstGeom>
          <a:noFill/>
          <a:ln>
            <a:noFill/>
          </a:ln>
        </p:spPr>
        <p:txBody>
          <a:bodyPr anchorCtr="0" anchor="t" bIns="45700" lIns="91425" rIns="91425" tIns="45700">
            <a:noAutofit/>
          </a:bodyPr>
          <a:lstStyle/>
          <a:p>
            <a:pPr indent="0" lvl="0" marL="0" marR="0" rtl="0" algn="r">
              <a:lnSpc>
                <a:spcPct val="107000"/>
              </a:lnSpc>
              <a:spcBef>
                <a:spcPts val="0"/>
              </a:spcBef>
              <a:spcAft>
                <a:spcPts val="0"/>
              </a:spcAft>
              <a:buSzPct val="25000"/>
              <a:buNone/>
            </a:pPr>
            <a:r>
              <a:rPr b="1" lang="en-US" sz="2400">
                <a:solidFill>
                  <a:schemeClr val="dk1"/>
                </a:solidFill>
                <a:latin typeface="Calibri"/>
                <a:ea typeface="Calibri"/>
                <a:cs typeface="Calibri"/>
                <a:sym typeface="Calibri"/>
              </a:rPr>
              <a:t>بطاقة وصف وظيفي</a:t>
            </a:r>
          </a:p>
        </p:txBody>
      </p:sp>
      <p:sp>
        <p:nvSpPr>
          <p:cNvPr id="589" name="Shape 589"/>
          <p:cNvSpPr/>
          <p:nvPr/>
        </p:nvSpPr>
        <p:spPr>
          <a:xfrm>
            <a:off x="1311579" y="144379"/>
            <a:ext cx="6789683" cy="323697"/>
          </a:xfrm>
          <a:prstGeom prst="rect">
            <a:avLst/>
          </a:prstGeom>
          <a:solidFill>
            <a:schemeClr val="lt1"/>
          </a:solidFill>
          <a:ln cap="rnd" cmpd="sng" w="15875">
            <a:solidFill>
              <a:schemeClr val="accent6"/>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1200">
                <a:solidFill>
                  <a:schemeClr val="dk1"/>
                </a:solidFill>
                <a:latin typeface="Questrial"/>
                <a:ea typeface="Questrial"/>
                <a:cs typeface="Questrial"/>
                <a:sym typeface="Questrial"/>
              </a:rPr>
              <a:t>5.3 Organizational Rules Responsibilities &amp; Authorities </a:t>
            </a:r>
          </a:p>
        </p:txBody>
      </p:sp>
    </p:spTree>
  </p:cSld>
  <p:clrMapOvr>
    <a:masterClrMapping/>
  </p:clrMapOvr>
  <p:transition spd="slow">
    <p:fade/>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3" name="Shape 593"/>
        <p:cNvGrpSpPr/>
        <p:nvPr/>
      </p:nvGrpSpPr>
      <p:grpSpPr>
        <a:xfrm>
          <a:off x="0" y="0"/>
          <a:ext cx="0" cy="0"/>
          <a:chOff x="0" y="0"/>
          <a:chExt cx="0" cy="0"/>
        </a:xfrm>
      </p:grpSpPr>
      <p:sp>
        <p:nvSpPr>
          <p:cNvPr id="594" name="Shape 594"/>
          <p:cNvSpPr txBox="1"/>
          <p:nvPr>
            <p:ph type="title"/>
          </p:nvPr>
        </p:nvSpPr>
        <p:spPr>
          <a:xfrm>
            <a:off x="2592925" y="624110"/>
            <a:ext cx="8911686" cy="1280889"/>
          </a:xfrm>
          <a:prstGeom prst="rect">
            <a:avLst/>
          </a:prstGeom>
          <a:gradFill>
            <a:gsLst>
              <a:gs pos="0">
                <a:srgbClr val="651702"/>
              </a:gs>
              <a:gs pos="50000">
                <a:srgbClr val="932203"/>
              </a:gs>
              <a:gs pos="100000">
                <a:srgbClr val="B02904"/>
              </a:gs>
            </a:gsLst>
            <a:lin ang="5400000" scaled="0"/>
          </a:gradFill>
          <a:ln>
            <a:noFill/>
          </a:ln>
        </p:spPr>
        <p:txBody>
          <a:bodyPr anchorCtr="0" anchor="t" bIns="45700" lIns="91425" rIns="91425" tIns="45700">
            <a:noAutofit/>
          </a:bodyPr>
          <a:lstStyle/>
          <a:p>
            <a:pPr indent="0" lvl="0" marL="0" marR="0" rtl="0" algn="l">
              <a:spcBef>
                <a:spcPts val="0"/>
              </a:spcBef>
              <a:buClr>
                <a:schemeClr val="lt1"/>
              </a:buClr>
              <a:buSzPct val="25000"/>
              <a:buFont typeface="Questrial"/>
              <a:buNone/>
            </a:pPr>
            <a:r>
              <a:rPr b="1" i="0" lang="en-US" sz="3600" u="none" cap="none" strike="noStrike">
                <a:solidFill>
                  <a:schemeClr val="lt1"/>
                </a:solidFill>
                <a:latin typeface="Questrial"/>
                <a:ea typeface="Questrial"/>
                <a:cs typeface="Questrial"/>
                <a:sym typeface="Questrial"/>
              </a:rPr>
              <a:t>Conclusion</a:t>
            </a:r>
          </a:p>
        </p:txBody>
      </p:sp>
      <p:sp>
        <p:nvSpPr>
          <p:cNvPr id="595" name="Shape 595"/>
          <p:cNvSpPr txBox="1"/>
          <p:nvPr>
            <p:ph idx="1" type="body"/>
          </p:nvPr>
        </p:nvSpPr>
        <p:spPr>
          <a:xfrm>
            <a:off x="2589211" y="2133600"/>
            <a:ext cx="8915400" cy="3777622"/>
          </a:xfrm>
          <a:prstGeom prst="rect">
            <a:avLst/>
          </a:prstGeom>
          <a:noFill/>
          <a:ln>
            <a:noFill/>
          </a:ln>
        </p:spPr>
        <p:txBody>
          <a:bodyPr anchorCtr="0" anchor="t" bIns="45700" lIns="91425" rIns="91425" tIns="45700">
            <a:noAutofit/>
          </a:bodyPr>
          <a:lstStyle/>
          <a:p>
            <a:pPr indent="-342900" lvl="0" marL="342900" marR="0" rtl="0" algn="just">
              <a:spcBef>
                <a:spcPts val="0"/>
              </a:spcBef>
              <a:spcAft>
                <a:spcPts val="0"/>
              </a:spcAft>
              <a:buClr>
                <a:schemeClr val="accent1"/>
              </a:buClr>
              <a:buSzPct val="100000"/>
              <a:buFont typeface="Noto Sans Symbols"/>
              <a:buChar char="●"/>
            </a:pPr>
            <a:r>
              <a:rPr b="1" i="0" lang="en-US" sz="2800" u="none" cap="none" strike="noStrike">
                <a:solidFill>
                  <a:srgbClr val="3F3F3F"/>
                </a:solidFill>
                <a:latin typeface="Questrial"/>
                <a:ea typeface="Questrial"/>
                <a:cs typeface="Questrial"/>
                <a:sym typeface="Questrial"/>
              </a:rPr>
              <a:t> At the end of this project we can conclude that we were able to increase the level of readiness of the Faculty of Graduate Studies at ANNU for ISO 9001:2015 accreditation from 24% to 61%. </a:t>
            </a: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0" lvl="0" marL="0" marR="0" rtl="0" algn="l">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Questrial"/>
              <a:ea typeface="Questrial"/>
              <a:cs typeface="Questrial"/>
              <a:sym typeface="Questrial"/>
            </a:endParaRPr>
          </a:p>
        </p:txBody>
      </p:sp>
      <p:sp>
        <p:nvSpPr>
          <p:cNvPr id="596" name="Shape 596"/>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Tree>
  </p:cSld>
  <p:clrMapOvr>
    <a:masterClrMapping/>
  </p:clrMapOvr>
  <p:transition spd="slow">
    <p:fade/>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0" name="Shape 600"/>
        <p:cNvGrpSpPr/>
        <p:nvPr/>
      </p:nvGrpSpPr>
      <p:grpSpPr>
        <a:xfrm>
          <a:off x="0" y="0"/>
          <a:ext cx="0" cy="0"/>
          <a:chOff x="0" y="0"/>
          <a:chExt cx="0" cy="0"/>
        </a:xfrm>
      </p:grpSpPr>
      <p:sp>
        <p:nvSpPr>
          <p:cNvPr id="601" name="Shape 601"/>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602" name="Shape 602"/>
          <p:cNvSpPr/>
          <p:nvPr/>
        </p:nvSpPr>
        <p:spPr>
          <a:xfrm>
            <a:off x="2117558" y="787781"/>
            <a:ext cx="9336504" cy="5196293"/>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lang="en-US" sz="2400">
                <a:solidFill>
                  <a:srgbClr val="3F3F3F"/>
                </a:solidFill>
                <a:latin typeface="Questrial"/>
                <a:ea typeface="Questrial"/>
                <a:cs typeface="Questrial"/>
                <a:sym typeface="Questrial"/>
              </a:rPr>
              <a:t>Project deliverables:</a:t>
            </a:r>
          </a:p>
          <a:p>
            <a:pPr indent="-342900" lvl="0" marL="342900" marR="0" rtl="0" algn="l">
              <a:spcBef>
                <a:spcPts val="100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Profile of the faculty including vision, mission, quality objectives, quality policy and valuables.</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SOP’s prepared for all the procedures conducted within the faculty </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Coded forms and SOP’s to connect them together</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Job description for all the employees in the faculty</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Documented faculty administrative structure</a:t>
            </a:r>
          </a:p>
          <a:p>
            <a:pPr indent="0" lvl="0" marL="0" marR="0" rtl="0" algn="l">
              <a:spcBef>
                <a:spcPts val="1000"/>
              </a:spcBef>
              <a:buNone/>
            </a:pPr>
            <a:r>
              <a:t/>
            </a:r>
            <a:endParaRPr b="1" sz="1800">
              <a:solidFill>
                <a:srgbClr val="3F3F3F"/>
              </a:solidFill>
              <a:latin typeface="Questrial"/>
              <a:ea typeface="Questrial"/>
              <a:cs typeface="Questrial"/>
              <a:sym typeface="Questrial"/>
            </a:endParaRPr>
          </a:p>
        </p:txBody>
      </p:sp>
    </p:spTree>
  </p:cSld>
  <p:clrMapOvr>
    <a:masterClrMapping/>
  </p:clrMapOvr>
  <p:transition spd="slow">
    <p:fade/>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6" name="Shape 606"/>
        <p:cNvGrpSpPr/>
        <p:nvPr/>
      </p:nvGrpSpPr>
      <p:grpSpPr>
        <a:xfrm>
          <a:off x="0" y="0"/>
          <a:ext cx="0" cy="0"/>
          <a:chOff x="0" y="0"/>
          <a:chExt cx="0" cy="0"/>
        </a:xfrm>
      </p:grpSpPr>
      <p:sp>
        <p:nvSpPr>
          <p:cNvPr id="607" name="Shape 607"/>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608" name="Shape 608"/>
          <p:cNvSpPr/>
          <p:nvPr/>
        </p:nvSpPr>
        <p:spPr>
          <a:xfrm>
            <a:off x="1925052" y="787781"/>
            <a:ext cx="9480884" cy="403700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Documented SWOT analysis for the faculty.</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Documented external and internal issues in detail </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Determined interested parties with their relation with the faculty besides their needs and expectations</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buClr>
                <a:srgbClr val="A53010"/>
              </a:buClr>
              <a:buSzPct val="100000"/>
              <a:buFont typeface="Noto Sans Symbols"/>
              <a:buChar char="●"/>
            </a:pPr>
            <a:r>
              <a:rPr b="1" lang="en-US" sz="1800">
                <a:solidFill>
                  <a:srgbClr val="3F3F3F"/>
                </a:solidFill>
                <a:latin typeface="Questrial"/>
                <a:ea typeface="Questrial"/>
                <a:cs typeface="Questrial"/>
                <a:sym typeface="Questrial"/>
              </a:rPr>
              <a:t>Summarized risks which are related to the procedures conducted within the faculty besides the ones related to the relation between the faculty and the interested parties that may affect the faculty </a:t>
            </a:r>
          </a:p>
        </p:txBody>
      </p:sp>
    </p:spTree>
  </p:cSld>
  <p:clrMapOvr>
    <a:masterClrMapping/>
  </p:clrMapOvr>
  <p:transition spd="slow">
    <p:fade/>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2" name="Shape 612"/>
        <p:cNvGrpSpPr/>
        <p:nvPr/>
      </p:nvGrpSpPr>
      <p:grpSpPr>
        <a:xfrm>
          <a:off x="0" y="0"/>
          <a:ext cx="0" cy="0"/>
          <a:chOff x="0" y="0"/>
          <a:chExt cx="0" cy="0"/>
        </a:xfrm>
      </p:grpSpPr>
      <p:sp>
        <p:nvSpPr>
          <p:cNvPr id="613" name="Shape 613"/>
          <p:cNvSpPr txBox="1"/>
          <p:nvPr>
            <p:ph type="title"/>
          </p:nvPr>
        </p:nvSpPr>
        <p:spPr>
          <a:xfrm>
            <a:off x="2374233" y="624110"/>
            <a:ext cx="9130379" cy="1280889"/>
          </a:xfrm>
          <a:prstGeom prst="rect">
            <a:avLst/>
          </a:prstGeom>
          <a:gradFill>
            <a:gsLst>
              <a:gs pos="0">
                <a:srgbClr val="651702"/>
              </a:gs>
              <a:gs pos="50000">
                <a:srgbClr val="932203"/>
              </a:gs>
              <a:gs pos="100000">
                <a:srgbClr val="B02904"/>
              </a:gs>
            </a:gsLst>
            <a:lin ang="5400000" scaled="0"/>
          </a:gradFill>
          <a:ln>
            <a:noFill/>
          </a:ln>
        </p:spPr>
        <p:txBody>
          <a:bodyPr anchorCtr="0" anchor="t" bIns="45700" lIns="91425" rIns="91425" tIns="45700">
            <a:noAutofit/>
          </a:bodyPr>
          <a:lstStyle/>
          <a:p>
            <a:pPr indent="0" lvl="0" marL="0" marR="0" rtl="0" algn="l">
              <a:spcBef>
                <a:spcPts val="0"/>
              </a:spcBef>
              <a:buClr>
                <a:schemeClr val="lt1"/>
              </a:buClr>
              <a:buSzPct val="25000"/>
              <a:buFont typeface="Questrial"/>
              <a:buNone/>
            </a:pPr>
            <a:r>
              <a:rPr b="1" i="0" lang="en-US" sz="3600" u="none" cap="none" strike="noStrike">
                <a:solidFill>
                  <a:schemeClr val="lt1"/>
                </a:solidFill>
                <a:latin typeface="Questrial"/>
                <a:ea typeface="Questrial"/>
                <a:cs typeface="Questrial"/>
                <a:sym typeface="Questrial"/>
              </a:rPr>
              <a:t>Recommendations</a:t>
            </a:r>
          </a:p>
        </p:txBody>
      </p:sp>
      <p:sp>
        <p:nvSpPr>
          <p:cNvPr id="614" name="Shape 614"/>
          <p:cNvSpPr txBox="1"/>
          <p:nvPr>
            <p:ph idx="1" type="body"/>
          </p:nvPr>
        </p:nvSpPr>
        <p:spPr>
          <a:xfrm>
            <a:off x="2374233" y="2053390"/>
            <a:ext cx="9130378" cy="4315325"/>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accent1"/>
              </a:buClr>
              <a:buSzPct val="100000"/>
              <a:buFont typeface="Noto Sans Symbols"/>
              <a:buChar char="●"/>
            </a:pPr>
            <a:r>
              <a:rPr b="1" i="0" lang="en-US" sz="1800" u="none" cap="none" strike="noStrike">
                <a:solidFill>
                  <a:srgbClr val="3F3F3F"/>
                </a:solidFill>
                <a:latin typeface="Questrial"/>
                <a:ea typeface="Questrial"/>
                <a:cs typeface="Questrial"/>
                <a:sym typeface="Questrial"/>
              </a:rPr>
              <a:t>Adopt the data we documented as reliable reference in the faculty.</a:t>
            </a:r>
          </a:p>
          <a:p>
            <a:pPr indent="-342900" lvl="0" marL="342900" marR="0" rtl="0" algn="l">
              <a:spcBef>
                <a:spcPts val="1000"/>
              </a:spcBef>
              <a:spcAft>
                <a:spcPts val="0"/>
              </a:spcAft>
              <a:buClr>
                <a:schemeClr val="accent1"/>
              </a:buClr>
              <a:buSzPct val="100000"/>
              <a:buFont typeface="Noto Sans Symbols"/>
              <a:buNone/>
            </a:pPr>
            <a:r>
              <a:t/>
            </a:r>
            <a:endParaRPr b="1" i="0" sz="1800" u="none" cap="none" strike="noStrike">
              <a:solidFill>
                <a:srgbClr val="3F3F3F"/>
              </a:solidFill>
              <a:latin typeface="Questrial"/>
              <a:ea typeface="Questrial"/>
              <a:cs typeface="Questrial"/>
              <a:sym typeface="Questrial"/>
            </a:endParaRPr>
          </a:p>
          <a:p>
            <a:pPr indent="0" lvl="0" marL="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0" lvl="0" marL="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0" lvl="0" marL="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342900" lvl="0" marL="342900" marR="0" rtl="0" algn="l">
              <a:spcBef>
                <a:spcPts val="1000"/>
              </a:spcBef>
              <a:spcAft>
                <a:spcPts val="0"/>
              </a:spcAft>
              <a:buClr>
                <a:schemeClr val="accent1"/>
              </a:buClr>
              <a:buSzPct val="100000"/>
              <a:buFont typeface="Noto Sans Symbols"/>
              <a:buChar char="●"/>
            </a:pPr>
            <a:r>
              <a:rPr b="1" i="0" lang="en-US" sz="1800" u="none" cap="none" strike="noStrike">
                <a:solidFill>
                  <a:srgbClr val="3F3F3F"/>
                </a:solidFill>
                <a:latin typeface="Questrial"/>
                <a:ea typeface="Questrial"/>
                <a:cs typeface="Questrial"/>
                <a:sym typeface="Questrial"/>
              </a:rPr>
              <a:t>Develop an integrated information system to connect the faculty with the other related departments to organize mailing instead of the present used traditional way.</a:t>
            </a:r>
          </a:p>
          <a:p>
            <a:pPr indent="0" lvl="0" marL="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0" lvl="0" marL="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0" lvl="0" marL="0" marR="0" rtl="0" algn="l">
              <a:spcBef>
                <a:spcPts val="1000"/>
              </a:spcBef>
              <a:spcAft>
                <a:spcPts val="0"/>
              </a:spcAft>
              <a:buClr>
                <a:schemeClr val="accent1"/>
              </a:buClr>
              <a:buSzPct val="25000"/>
              <a:buFont typeface="Noto Sans Symbols"/>
              <a:buNone/>
            </a:pPr>
            <a:r>
              <a:t/>
            </a:r>
            <a:endParaRPr b="1" i="0" sz="1800" u="none" cap="none" strike="noStrike">
              <a:solidFill>
                <a:srgbClr val="3F3F3F"/>
              </a:solidFill>
              <a:latin typeface="Questrial"/>
              <a:ea typeface="Questrial"/>
              <a:cs typeface="Questrial"/>
              <a:sym typeface="Questrial"/>
            </a:endParaRPr>
          </a:p>
          <a:p>
            <a:pPr indent="0" lvl="0" marL="0" marR="0" rtl="0" algn="l">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Questrial"/>
              <a:ea typeface="Questrial"/>
              <a:cs typeface="Questrial"/>
              <a:sym typeface="Questrial"/>
            </a:endParaRPr>
          </a:p>
        </p:txBody>
      </p:sp>
      <p:sp>
        <p:nvSpPr>
          <p:cNvPr id="615" name="Shape 615"/>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pic>
        <p:nvPicPr>
          <p:cNvPr id="616" name="Shape 616"/>
          <p:cNvPicPr preferRelativeResize="0"/>
          <p:nvPr/>
        </p:nvPicPr>
        <p:blipFill rotWithShape="1">
          <a:blip r:embed="rId3">
            <a:alphaModFix/>
          </a:blip>
          <a:srcRect b="0" l="0" r="0" t="0"/>
          <a:stretch/>
        </p:blipFill>
        <p:spPr>
          <a:xfrm>
            <a:off x="4908883" y="4896562"/>
            <a:ext cx="2444162" cy="1620544"/>
          </a:xfrm>
          <a:prstGeom prst="rect">
            <a:avLst/>
          </a:prstGeom>
          <a:noFill/>
          <a:ln>
            <a:noFill/>
          </a:ln>
        </p:spPr>
      </p:pic>
      <p:pic>
        <p:nvPicPr>
          <p:cNvPr id="617" name="Shape 617"/>
          <p:cNvPicPr preferRelativeResize="0"/>
          <p:nvPr/>
        </p:nvPicPr>
        <p:blipFill rotWithShape="1">
          <a:blip r:embed="rId4">
            <a:alphaModFix/>
          </a:blip>
          <a:srcRect b="0" l="0" r="0" t="0"/>
          <a:stretch/>
        </p:blipFill>
        <p:spPr>
          <a:xfrm>
            <a:off x="4908883" y="2638424"/>
            <a:ext cx="2634915" cy="1356058"/>
          </a:xfrm>
          <a:prstGeom prst="rect">
            <a:avLst/>
          </a:prstGeom>
          <a:noFill/>
          <a:ln>
            <a:noFill/>
          </a:ln>
        </p:spPr>
      </p:pic>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1" name="Shape 231"/>
        <p:cNvGrpSpPr/>
        <p:nvPr/>
      </p:nvGrpSpPr>
      <p:grpSpPr>
        <a:xfrm>
          <a:off x="0" y="0"/>
          <a:ext cx="0" cy="0"/>
          <a:chOff x="0" y="0"/>
          <a:chExt cx="0" cy="0"/>
        </a:xfrm>
      </p:grpSpPr>
      <p:sp>
        <p:nvSpPr>
          <p:cNvPr id="232" name="Shape 232"/>
          <p:cNvSpPr txBox="1"/>
          <p:nvPr>
            <p:ph type="title"/>
          </p:nvPr>
        </p:nvSpPr>
        <p:spPr>
          <a:xfrm>
            <a:off x="2592925" y="624110"/>
            <a:ext cx="8911686" cy="1280889"/>
          </a:xfrm>
          <a:prstGeom prst="rect">
            <a:avLst/>
          </a:prstGeom>
          <a:noFill/>
          <a:ln>
            <a:noFill/>
          </a:ln>
        </p:spPr>
        <p:txBody>
          <a:bodyPr anchorCtr="0" anchor="t" bIns="45700" lIns="91425" rIns="91425" tIns="45700">
            <a:noAutofit/>
          </a:bodyPr>
          <a:lstStyle/>
          <a:p>
            <a:pPr indent="0" lvl="0" marL="0" marR="0" rtl="0" algn="l">
              <a:spcBef>
                <a:spcPts val="0"/>
              </a:spcBef>
              <a:buClr>
                <a:srgbClr val="262626"/>
              </a:buClr>
              <a:buSzPct val="25000"/>
              <a:buFont typeface="Questrial"/>
              <a:buNone/>
            </a:pPr>
            <a:r>
              <a:t/>
            </a:r>
            <a:endParaRPr b="0" i="0" sz="3600" u="none" cap="none" strike="noStrike">
              <a:solidFill>
                <a:srgbClr val="262626"/>
              </a:solidFill>
              <a:latin typeface="Questrial"/>
              <a:ea typeface="Questrial"/>
              <a:cs typeface="Questrial"/>
              <a:sym typeface="Questrial"/>
            </a:endParaRPr>
          </a:p>
        </p:txBody>
      </p:sp>
      <p:sp>
        <p:nvSpPr>
          <p:cNvPr id="233" name="Shape 233"/>
          <p:cNvSpPr txBox="1"/>
          <p:nvPr>
            <p:ph idx="1" type="body"/>
          </p:nvPr>
        </p:nvSpPr>
        <p:spPr>
          <a:xfrm>
            <a:off x="1487604" y="2092656"/>
            <a:ext cx="10249468" cy="3777622"/>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t/>
            </a:r>
            <a:endParaRPr b="1" i="0" sz="2800" u="none" cap="none" strike="noStrike">
              <a:solidFill>
                <a:schemeClr val="dk1"/>
              </a:solidFill>
              <a:latin typeface="Questrial"/>
              <a:ea typeface="Questrial"/>
              <a:cs typeface="Questrial"/>
              <a:sym typeface="Questrial"/>
            </a:endParaRPr>
          </a:p>
          <a:p>
            <a:pPr indent="-464819" lvl="0" marL="502919" marR="0" rtl="0" algn="l">
              <a:spcBef>
                <a:spcPts val="1000"/>
              </a:spcBef>
              <a:spcAft>
                <a:spcPts val="0"/>
              </a:spcAft>
              <a:buClr>
                <a:schemeClr val="accent1"/>
              </a:buClr>
              <a:buSzPct val="100000"/>
              <a:buFont typeface="Noto Sans Symbols"/>
              <a:buChar char="●"/>
            </a:pPr>
            <a:r>
              <a:rPr b="1" i="0" lang="en-US" sz="2800" u="none" cap="none" strike="noStrike">
                <a:solidFill>
                  <a:schemeClr val="dk1"/>
                </a:solidFill>
                <a:latin typeface="Questrial"/>
                <a:ea typeface="Questrial"/>
                <a:cs typeface="Questrial"/>
                <a:sym typeface="Questrial"/>
              </a:rPr>
              <a:t>Build a QMS for the Faculty of Graduate Studies at ANNU by preparing it for ISO 9001:2015 accreditation based on IWA2 guidelines to </a:t>
            </a:r>
            <a:r>
              <a:rPr b="1" i="0" lang="en-US" sz="2800" u="sng" cap="none" strike="noStrike">
                <a:solidFill>
                  <a:schemeClr val="dk1"/>
                </a:solidFill>
                <a:latin typeface="Questrial"/>
                <a:ea typeface="Questrial"/>
                <a:cs typeface="Questrial"/>
                <a:sym typeface="Questrial"/>
              </a:rPr>
              <a:t>organize</a:t>
            </a:r>
            <a:r>
              <a:rPr b="1" i="0" lang="en-US" sz="2800" u="none" cap="none" strike="noStrike">
                <a:solidFill>
                  <a:schemeClr val="dk1"/>
                </a:solidFill>
                <a:latin typeface="Questrial"/>
                <a:ea typeface="Questrial"/>
                <a:cs typeface="Questrial"/>
                <a:sym typeface="Questrial"/>
              </a:rPr>
              <a:t>, </a:t>
            </a:r>
            <a:r>
              <a:rPr b="1" i="0" lang="en-US" sz="2800" u="sng" cap="none" strike="noStrike">
                <a:solidFill>
                  <a:schemeClr val="dk1"/>
                </a:solidFill>
                <a:latin typeface="Questrial"/>
                <a:ea typeface="Questrial"/>
                <a:cs typeface="Questrial"/>
                <a:sym typeface="Questrial"/>
              </a:rPr>
              <a:t>control</a:t>
            </a:r>
            <a:r>
              <a:rPr b="1" i="0" lang="en-US" sz="2800" u="none" cap="none" strike="noStrike">
                <a:solidFill>
                  <a:schemeClr val="dk1"/>
                </a:solidFill>
                <a:latin typeface="Questrial"/>
                <a:ea typeface="Questrial"/>
                <a:cs typeface="Questrial"/>
                <a:sym typeface="Questrial"/>
              </a:rPr>
              <a:t> and </a:t>
            </a:r>
            <a:r>
              <a:rPr b="1" i="0" lang="en-US" sz="2800" u="sng" cap="none" strike="noStrike">
                <a:solidFill>
                  <a:schemeClr val="dk1"/>
                </a:solidFill>
                <a:latin typeface="Questrial"/>
                <a:ea typeface="Questrial"/>
                <a:cs typeface="Questrial"/>
                <a:sym typeface="Questrial"/>
              </a:rPr>
              <a:t>improve</a:t>
            </a:r>
            <a:r>
              <a:rPr b="1" i="0" lang="en-US" sz="2800" u="none" cap="none" strike="noStrike">
                <a:solidFill>
                  <a:schemeClr val="dk1"/>
                </a:solidFill>
                <a:latin typeface="Questrial"/>
                <a:ea typeface="Questrial"/>
                <a:cs typeface="Questrial"/>
                <a:sym typeface="Questrial"/>
              </a:rPr>
              <a:t> all the works carried out within the faculty.</a:t>
            </a:r>
          </a:p>
        </p:txBody>
      </p:sp>
      <p:sp>
        <p:nvSpPr>
          <p:cNvPr id="234" name="Shape 234"/>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235" name="Shape 235"/>
          <p:cNvSpPr txBox="1"/>
          <p:nvPr/>
        </p:nvSpPr>
        <p:spPr>
          <a:xfrm>
            <a:off x="2019867" y="573212"/>
            <a:ext cx="9484743" cy="1356360"/>
          </a:xfrm>
          <a:prstGeom prst="rect">
            <a:avLst/>
          </a:prstGeom>
          <a:gradFill>
            <a:gsLst>
              <a:gs pos="0">
                <a:srgbClr val="651702"/>
              </a:gs>
              <a:gs pos="50000">
                <a:srgbClr val="932203"/>
              </a:gs>
              <a:gs pos="100000">
                <a:srgbClr val="B02904"/>
              </a:gs>
            </a:gsLst>
            <a:lin ang="5400000" scaled="0"/>
          </a:gradFill>
          <a:ln>
            <a:noFill/>
          </a:ln>
        </p:spPr>
        <p:txBody>
          <a:bodyPr anchorCtr="0" anchor="ctr" bIns="45700" lIns="91425" rIns="91425" tIns="45700">
            <a:noAutofit/>
          </a:bodyPr>
          <a:lstStyle/>
          <a:p>
            <a:pPr indent="0" lvl="0" marL="0" marR="0" rtl="0" algn="l">
              <a:lnSpc>
                <a:spcPct val="90000"/>
              </a:lnSpc>
              <a:spcBef>
                <a:spcPts val="0"/>
              </a:spcBef>
              <a:buClr>
                <a:schemeClr val="lt1"/>
              </a:buClr>
              <a:buSzPct val="25000"/>
              <a:buFont typeface="Calibri"/>
              <a:buNone/>
            </a:pPr>
            <a:r>
              <a:rPr b="1" i="0" lang="en-US" sz="4800" u="none" cap="none" strike="noStrike">
                <a:solidFill>
                  <a:schemeClr val="lt1"/>
                </a:solidFill>
                <a:latin typeface="Calibri"/>
                <a:ea typeface="Calibri"/>
                <a:cs typeface="Calibri"/>
                <a:sym typeface="Calibri"/>
              </a:rPr>
              <a:t>  Objectives</a:t>
            </a:r>
          </a:p>
        </p:txBody>
      </p:sp>
    </p:spTree>
  </p:cSld>
  <p:clrMapOvr>
    <a:masterClrMapping/>
  </p:clrMapOvr>
  <p:transition spd="slow">
    <p:fade/>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1" name="Shape 621"/>
        <p:cNvGrpSpPr/>
        <p:nvPr/>
      </p:nvGrpSpPr>
      <p:grpSpPr>
        <a:xfrm>
          <a:off x="0" y="0"/>
          <a:ext cx="0" cy="0"/>
          <a:chOff x="0" y="0"/>
          <a:chExt cx="0" cy="0"/>
        </a:xfrm>
      </p:grpSpPr>
      <p:sp>
        <p:nvSpPr>
          <p:cNvPr id="622" name="Shape 622"/>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623" name="Shape 623"/>
          <p:cNvSpPr/>
          <p:nvPr/>
        </p:nvSpPr>
        <p:spPr>
          <a:xfrm>
            <a:off x="1311579" y="787781"/>
            <a:ext cx="9917894" cy="7663636"/>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Encourage employees to implement the new standard </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Raise awareness of employees and students commitment to the faculty instructions </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Font typeface="Noto Sans Symbols"/>
              <a:buNone/>
            </a:pPr>
            <a:r>
              <a:t/>
            </a:r>
            <a:endParaRPr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buClr>
                <a:srgbClr val="A53010"/>
              </a:buClr>
              <a:buFont typeface="Noto Sans Symbols"/>
              <a:buNone/>
            </a:pPr>
            <a:r>
              <a:t/>
            </a:r>
            <a:endParaRPr sz="1800">
              <a:solidFill>
                <a:srgbClr val="3F3F3F"/>
              </a:solidFill>
              <a:latin typeface="Questrial"/>
              <a:ea typeface="Questrial"/>
              <a:cs typeface="Questrial"/>
              <a:sym typeface="Questrial"/>
            </a:endParaRPr>
          </a:p>
        </p:txBody>
      </p:sp>
      <p:pic>
        <p:nvPicPr>
          <p:cNvPr id="624" name="Shape 624"/>
          <p:cNvPicPr preferRelativeResize="0"/>
          <p:nvPr/>
        </p:nvPicPr>
        <p:blipFill rotWithShape="1">
          <a:blip r:embed="rId3">
            <a:alphaModFix/>
          </a:blip>
          <a:srcRect b="0" l="0" r="0" t="0"/>
          <a:stretch/>
        </p:blipFill>
        <p:spPr>
          <a:xfrm>
            <a:off x="4871698" y="1758651"/>
            <a:ext cx="1686927" cy="1847849"/>
          </a:xfrm>
          <a:prstGeom prst="rect">
            <a:avLst/>
          </a:prstGeom>
          <a:noFill/>
          <a:ln>
            <a:noFill/>
          </a:ln>
        </p:spPr>
      </p:pic>
      <p:pic>
        <p:nvPicPr>
          <p:cNvPr id="625" name="Shape 625"/>
          <p:cNvPicPr preferRelativeResize="0"/>
          <p:nvPr/>
        </p:nvPicPr>
        <p:blipFill rotWithShape="1">
          <a:blip r:embed="rId4">
            <a:alphaModFix/>
          </a:blip>
          <a:srcRect b="0" l="0" r="0" t="0"/>
          <a:stretch/>
        </p:blipFill>
        <p:spPr>
          <a:xfrm>
            <a:off x="4643598" y="4439394"/>
            <a:ext cx="2143125" cy="2143125"/>
          </a:xfrm>
          <a:prstGeom prst="rect">
            <a:avLst/>
          </a:prstGeom>
          <a:noFill/>
          <a:ln>
            <a:noFill/>
          </a:ln>
        </p:spPr>
      </p:pic>
    </p:spTree>
  </p:cSld>
  <p:clrMapOvr>
    <a:masterClrMapping/>
  </p:clrMapOvr>
  <p:transition spd="slow">
    <p:fade/>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9" name="Shape 629"/>
        <p:cNvGrpSpPr/>
        <p:nvPr/>
      </p:nvGrpSpPr>
      <p:grpSpPr>
        <a:xfrm>
          <a:off x="0" y="0"/>
          <a:ext cx="0" cy="0"/>
          <a:chOff x="0" y="0"/>
          <a:chExt cx="0" cy="0"/>
        </a:xfrm>
      </p:grpSpPr>
      <p:sp>
        <p:nvSpPr>
          <p:cNvPr id="630" name="Shape 630"/>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631" name="Shape 631"/>
          <p:cNvSpPr/>
          <p:nvPr/>
        </p:nvSpPr>
        <p:spPr>
          <a:xfrm>
            <a:off x="1668377" y="952176"/>
            <a:ext cx="9015662" cy="4826961"/>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Give some of the qualified employees training in ISO &amp; internal auditing </a:t>
            </a:r>
          </a:p>
          <a:p>
            <a:pPr indent="-342900" lvl="0" marL="342900" marR="0" rtl="0" algn="l">
              <a:spcBef>
                <a:spcPts val="100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Forming an advisory board for the faculty</a:t>
            </a:r>
          </a:p>
          <a:p>
            <a:pPr indent="-342900" lvl="0" marL="342900" marR="0" rtl="0" algn="l">
              <a:spcBef>
                <a:spcPts val="100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0" lvl="0" marL="0" marR="0" rtl="0" algn="l">
              <a:spcBef>
                <a:spcPts val="1000"/>
              </a:spcBef>
              <a:buNone/>
            </a:pPr>
            <a:r>
              <a:t/>
            </a:r>
            <a:endParaRPr b="1" sz="1800">
              <a:solidFill>
                <a:srgbClr val="3F3F3F"/>
              </a:solidFill>
              <a:latin typeface="Questrial"/>
              <a:ea typeface="Questrial"/>
              <a:cs typeface="Questrial"/>
              <a:sym typeface="Questrial"/>
            </a:endParaRPr>
          </a:p>
        </p:txBody>
      </p:sp>
      <p:pic>
        <p:nvPicPr>
          <p:cNvPr id="632" name="Shape 632"/>
          <p:cNvPicPr preferRelativeResize="0"/>
          <p:nvPr/>
        </p:nvPicPr>
        <p:blipFill rotWithShape="1">
          <a:blip r:embed="rId3">
            <a:alphaModFix/>
          </a:blip>
          <a:srcRect b="0" l="0" r="0" t="0"/>
          <a:stretch/>
        </p:blipFill>
        <p:spPr>
          <a:xfrm>
            <a:off x="4122821" y="1421480"/>
            <a:ext cx="3368842" cy="2088985"/>
          </a:xfrm>
          <a:prstGeom prst="rect">
            <a:avLst/>
          </a:prstGeom>
          <a:noFill/>
          <a:ln>
            <a:noFill/>
          </a:ln>
        </p:spPr>
      </p:pic>
      <p:pic>
        <p:nvPicPr>
          <p:cNvPr id="633" name="Shape 633"/>
          <p:cNvPicPr preferRelativeResize="0"/>
          <p:nvPr/>
        </p:nvPicPr>
        <p:blipFill rotWithShape="1">
          <a:blip r:embed="rId4">
            <a:alphaModFix/>
          </a:blip>
          <a:srcRect b="0" l="0" r="0" t="0"/>
          <a:stretch/>
        </p:blipFill>
        <p:spPr>
          <a:xfrm>
            <a:off x="3267575" y="4569464"/>
            <a:ext cx="5261681" cy="1678978"/>
          </a:xfrm>
          <a:prstGeom prst="rect">
            <a:avLst/>
          </a:prstGeom>
          <a:noFill/>
          <a:ln>
            <a:noFill/>
          </a:ln>
        </p:spPr>
      </p:pic>
    </p:spTree>
  </p:cSld>
  <p:clrMapOvr>
    <a:masterClrMapping/>
  </p:clrMapOvr>
  <p:transition spd="slow">
    <p:fade/>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7" name="Shape 637"/>
        <p:cNvGrpSpPr/>
        <p:nvPr/>
      </p:nvGrpSpPr>
      <p:grpSpPr>
        <a:xfrm>
          <a:off x="0" y="0"/>
          <a:ext cx="0" cy="0"/>
          <a:chOff x="0" y="0"/>
          <a:chExt cx="0" cy="0"/>
        </a:xfrm>
      </p:grpSpPr>
      <p:sp>
        <p:nvSpPr>
          <p:cNvPr id="638" name="Shape 638"/>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639" name="Shape 639"/>
          <p:cNvSpPr/>
          <p:nvPr/>
        </p:nvSpPr>
        <p:spPr>
          <a:xfrm>
            <a:off x="1892967" y="868550"/>
            <a:ext cx="9031705" cy="4975720"/>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Develop electronic archiving to reduce papers, files, area and effort needed. And computerize the needed procedures</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Study the ability to provide enough classrooms allocated for the faculty of graduate studies to avoid conflicts with other faculties’ lectures. </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0" lvl="0" marL="0" marR="0" rtl="0" algn="l">
              <a:spcBef>
                <a:spcPts val="1000"/>
              </a:spcBef>
              <a:buNone/>
            </a:pPr>
            <a:r>
              <a:t/>
            </a:r>
            <a:endParaRPr b="1" sz="1800">
              <a:solidFill>
                <a:srgbClr val="3F3F3F"/>
              </a:solidFill>
              <a:latin typeface="Questrial"/>
              <a:ea typeface="Questrial"/>
              <a:cs typeface="Questrial"/>
              <a:sym typeface="Questrial"/>
            </a:endParaRPr>
          </a:p>
        </p:txBody>
      </p:sp>
      <p:pic>
        <p:nvPicPr>
          <p:cNvPr id="640" name="Shape 640"/>
          <p:cNvPicPr preferRelativeResize="0"/>
          <p:nvPr/>
        </p:nvPicPr>
        <p:blipFill rotWithShape="1">
          <a:blip r:embed="rId3">
            <a:alphaModFix/>
          </a:blip>
          <a:srcRect b="0" l="0" r="0" t="0"/>
          <a:stretch/>
        </p:blipFill>
        <p:spPr>
          <a:xfrm>
            <a:off x="4523873" y="1843977"/>
            <a:ext cx="2444162" cy="1620544"/>
          </a:xfrm>
          <a:prstGeom prst="rect">
            <a:avLst/>
          </a:prstGeom>
          <a:noFill/>
          <a:ln>
            <a:noFill/>
          </a:ln>
        </p:spPr>
      </p:pic>
      <p:pic>
        <p:nvPicPr>
          <p:cNvPr id="641" name="Shape 641"/>
          <p:cNvPicPr preferRelativeResize="0"/>
          <p:nvPr/>
        </p:nvPicPr>
        <p:blipFill rotWithShape="1">
          <a:blip r:embed="rId4">
            <a:alphaModFix/>
          </a:blip>
          <a:srcRect b="0" l="0" r="0" t="0"/>
          <a:stretch/>
        </p:blipFill>
        <p:spPr>
          <a:xfrm>
            <a:off x="4108641" y="4250214"/>
            <a:ext cx="3274626" cy="2221141"/>
          </a:xfrm>
          <a:prstGeom prst="rect">
            <a:avLst/>
          </a:prstGeom>
          <a:noFill/>
          <a:ln>
            <a:noFill/>
          </a:ln>
        </p:spPr>
      </p:pic>
    </p:spTree>
  </p:cSld>
  <p:clrMapOvr>
    <a:masterClrMapping/>
  </p:clrMapOvr>
  <p:transition spd="slow">
    <p:fade/>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5" name="Shape 645"/>
        <p:cNvGrpSpPr/>
        <p:nvPr/>
      </p:nvGrpSpPr>
      <p:grpSpPr>
        <a:xfrm>
          <a:off x="0" y="0"/>
          <a:ext cx="0" cy="0"/>
          <a:chOff x="0" y="0"/>
          <a:chExt cx="0" cy="0"/>
        </a:xfrm>
      </p:grpSpPr>
      <p:sp>
        <p:nvSpPr>
          <p:cNvPr id="646" name="Shape 646"/>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647" name="Shape 647"/>
          <p:cNvSpPr/>
          <p:nvPr/>
        </p:nvSpPr>
        <p:spPr>
          <a:xfrm>
            <a:off x="1248908" y="1285301"/>
            <a:ext cx="10651958" cy="5103960"/>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Take actions to support scientific research in the faculty to conduct funded joint research with local industry </a:t>
            </a:r>
          </a:p>
          <a:p>
            <a:pPr indent="-342900" lvl="0" marL="342900" marR="0" rtl="0" algn="l">
              <a:spcBef>
                <a:spcPts val="100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Develop new improved criteria to evaluate students in addition to traditional exams</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buSzPct val="25000"/>
              <a:buNone/>
            </a:pPr>
            <a:r>
              <a:rPr b="1" lang="en-US" sz="1800">
                <a:solidFill>
                  <a:srgbClr val="3F3F3F"/>
                </a:solidFill>
                <a:latin typeface="Questrial"/>
                <a:ea typeface="Questrial"/>
                <a:cs typeface="Questrial"/>
                <a:sym typeface="Questrial"/>
              </a:rPr>
              <a:t> </a:t>
            </a:r>
          </a:p>
        </p:txBody>
      </p:sp>
      <p:pic>
        <p:nvPicPr>
          <p:cNvPr id="648" name="Shape 648"/>
          <p:cNvPicPr preferRelativeResize="0"/>
          <p:nvPr/>
        </p:nvPicPr>
        <p:blipFill rotWithShape="1">
          <a:blip r:embed="rId3">
            <a:alphaModFix/>
          </a:blip>
          <a:srcRect b="0" l="0" r="0" t="0"/>
          <a:stretch/>
        </p:blipFill>
        <p:spPr>
          <a:xfrm>
            <a:off x="4270457" y="1795574"/>
            <a:ext cx="1985962" cy="1904999"/>
          </a:xfrm>
          <a:prstGeom prst="rect">
            <a:avLst/>
          </a:prstGeom>
          <a:noFill/>
          <a:ln>
            <a:noFill/>
          </a:ln>
        </p:spPr>
      </p:pic>
      <p:pic>
        <p:nvPicPr>
          <p:cNvPr id="649" name="Shape 649"/>
          <p:cNvPicPr preferRelativeResize="0"/>
          <p:nvPr/>
        </p:nvPicPr>
        <p:blipFill rotWithShape="1">
          <a:blip r:embed="rId4">
            <a:alphaModFix/>
          </a:blip>
          <a:srcRect b="0" l="0" r="0" t="0"/>
          <a:stretch/>
        </p:blipFill>
        <p:spPr>
          <a:xfrm>
            <a:off x="4431762" y="4364896"/>
            <a:ext cx="2143125" cy="2133599"/>
          </a:xfrm>
          <a:prstGeom prst="rect">
            <a:avLst/>
          </a:prstGeom>
          <a:noFill/>
          <a:ln>
            <a:noFill/>
          </a:ln>
        </p:spPr>
      </p:pic>
    </p:spTree>
  </p:cSld>
  <p:clrMapOvr>
    <a:masterClrMapping/>
  </p:clrMapOvr>
  <p:transition spd="slow">
    <p:fade/>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3" name="Shape 653"/>
        <p:cNvGrpSpPr/>
        <p:nvPr/>
      </p:nvGrpSpPr>
      <p:grpSpPr>
        <a:xfrm>
          <a:off x="0" y="0"/>
          <a:ext cx="0" cy="0"/>
          <a:chOff x="0" y="0"/>
          <a:chExt cx="0" cy="0"/>
        </a:xfrm>
      </p:grpSpPr>
      <p:sp>
        <p:nvSpPr>
          <p:cNvPr id="654" name="Shape 654"/>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sp>
        <p:nvSpPr>
          <p:cNvPr id="655" name="Shape 655"/>
          <p:cNvSpPr/>
          <p:nvPr/>
        </p:nvSpPr>
        <p:spPr>
          <a:xfrm>
            <a:off x="1558365" y="1147005"/>
            <a:ext cx="9757473" cy="4975720"/>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To begin implementing the procedure related to control the educational operation by the beginning of the next year</a:t>
            </a: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SzPct val="100000"/>
              <a:buFont typeface="Noto Sans Symbols"/>
              <a:buChar char="●"/>
            </a:pPr>
            <a:r>
              <a:rPr b="1" lang="en-US" sz="1800">
                <a:solidFill>
                  <a:srgbClr val="3F3F3F"/>
                </a:solidFill>
                <a:latin typeface="Questrial"/>
                <a:ea typeface="Questrial"/>
                <a:cs typeface="Questrial"/>
                <a:sym typeface="Questrial"/>
              </a:rPr>
              <a:t>Work on the rest of the terms in ISO 9001:2015 standard that are remained uncompleted yet </a:t>
            </a:r>
          </a:p>
          <a:p>
            <a:pPr indent="0" lvl="0" marL="0" marR="0" rtl="0" algn="ctr">
              <a:spcBef>
                <a:spcPts val="1000"/>
              </a:spcBef>
              <a:spcAft>
                <a:spcPts val="0"/>
              </a:spcAft>
              <a:buNone/>
            </a:pPr>
            <a:r>
              <a:t/>
            </a:r>
            <a:endParaRPr b="1" sz="1800">
              <a:solidFill>
                <a:srgbClr val="3F3F3F"/>
              </a:solidFill>
              <a:latin typeface="Questrial"/>
              <a:ea typeface="Questrial"/>
              <a:cs typeface="Questrial"/>
              <a:sym typeface="Questrial"/>
            </a:endParaRPr>
          </a:p>
          <a:p>
            <a:pPr indent="-342900" lvl="0" marL="342900" marR="0" rtl="0" algn="l">
              <a:spcBef>
                <a:spcPts val="1000"/>
              </a:spcBef>
              <a:spcAft>
                <a:spcPts val="0"/>
              </a:spcAft>
              <a:buClr>
                <a:srgbClr val="A53010"/>
              </a:buClr>
              <a:buFont typeface="Noto Sans Symbols"/>
              <a:buNone/>
            </a:pPr>
            <a:r>
              <a:t/>
            </a:r>
            <a:endParaRPr b="1" sz="1800">
              <a:solidFill>
                <a:srgbClr val="3F3F3F"/>
              </a:solidFill>
              <a:latin typeface="Questrial"/>
              <a:ea typeface="Questrial"/>
              <a:cs typeface="Questrial"/>
              <a:sym typeface="Questrial"/>
            </a:endParaRPr>
          </a:p>
          <a:p>
            <a:pPr indent="0" lvl="0" marL="0" marR="0" rtl="0" algn="l">
              <a:spcBef>
                <a:spcPts val="1000"/>
              </a:spcBef>
              <a:spcAft>
                <a:spcPts val="0"/>
              </a:spcAft>
              <a:buNone/>
            </a:pPr>
            <a:r>
              <a:t/>
            </a:r>
            <a:endParaRPr b="1" sz="1800">
              <a:solidFill>
                <a:srgbClr val="3F3F3F"/>
              </a:solidFill>
              <a:latin typeface="Questrial"/>
              <a:ea typeface="Questrial"/>
              <a:cs typeface="Questrial"/>
              <a:sym typeface="Questrial"/>
            </a:endParaRPr>
          </a:p>
          <a:p>
            <a:pPr indent="0" lvl="0" marL="0" marR="0" rtl="0" algn="l">
              <a:spcBef>
                <a:spcPts val="1000"/>
              </a:spcBef>
              <a:buNone/>
            </a:pPr>
            <a:r>
              <a:t/>
            </a:r>
            <a:endParaRPr b="1" sz="1800">
              <a:solidFill>
                <a:srgbClr val="3F3F3F"/>
              </a:solidFill>
              <a:latin typeface="Questrial"/>
              <a:ea typeface="Questrial"/>
              <a:cs typeface="Questrial"/>
              <a:sym typeface="Questrial"/>
            </a:endParaRPr>
          </a:p>
        </p:txBody>
      </p:sp>
      <p:pic>
        <p:nvPicPr>
          <p:cNvPr id="656" name="Shape 656"/>
          <p:cNvPicPr preferRelativeResize="0"/>
          <p:nvPr/>
        </p:nvPicPr>
        <p:blipFill rotWithShape="1">
          <a:blip r:embed="rId3">
            <a:alphaModFix/>
          </a:blip>
          <a:srcRect b="0" l="0" r="0" t="0"/>
          <a:stretch/>
        </p:blipFill>
        <p:spPr>
          <a:xfrm>
            <a:off x="5403835" y="1818185"/>
            <a:ext cx="2266949" cy="2019299"/>
          </a:xfrm>
          <a:prstGeom prst="rect">
            <a:avLst/>
          </a:prstGeom>
          <a:noFill/>
          <a:ln>
            <a:noFill/>
          </a:ln>
        </p:spPr>
      </p:pic>
      <p:pic>
        <p:nvPicPr>
          <p:cNvPr id="657" name="Shape 657"/>
          <p:cNvPicPr preferRelativeResize="0"/>
          <p:nvPr/>
        </p:nvPicPr>
        <p:blipFill rotWithShape="1">
          <a:blip r:embed="rId4">
            <a:alphaModFix/>
          </a:blip>
          <a:srcRect b="0" l="0" r="0" t="0"/>
          <a:stretch/>
        </p:blipFill>
        <p:spPr>
          <a:xfrm>
            <a:off x="4633730" y="4564108"/>
            <a:ext cx="4107782" cy="1811671"/>
          </a:xfrm>
          <a:prstGeom prst="rect">
            <a:avLst/>
          </a:prstGeom>
          <a:noFill/>
          <a:ln>
            <a:noFill/>
          </a:ln>
        </p:spPr>
      </p:pic>
    </p:spTree>
  </p:cSld>
  <p:clrMapOvr>
    <a:masterClrMapping/>
  </p:clrMapOvr>
  <p:transition spd="slow">
    <p:fade/>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1" name="Shape 661"/>
        <p:cNvGrpSpPr/>
        <p:nvPr/>
      </p:nvGrpSpPr>
      <p:grpSpPr>
        <a:xfrm>
          <a:off x="0" y="0"/>
          <a:ext cx="0" cy="0"/>
          <a:chOff x="0" y="0"/>
          <a:chExt cx="0" cy="0"/>
        </a:xfrm>
      </p:grpSpPr>
      <p:sp>
        <p:nvSpPr>
          <p:cNvPr id="662" name="Shape 662"/>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2000">
                <a:solidFill>
                  <a:srgbClr val="FEFFFF"/>
                </a:solidFill>
                <a:latin typeface="Questrial"/>
                <a:ea typeface="Questrial"/>
                <a:cs typeface="Questrial"/>
                <a:sym typeface="Questrial"/>
              </a:rPr>
              <a:t>‹#›</a:t>
            </a:fld>
          </a:p>
        </p:txBody>
      </p:sp>
      <p:pic>
        <p:nvPicPr>
          <p:cNvPr id="663" name="Shape 663"/>
          <p:cNvPicPr preferRelativeResize="0"/>
          <p:nvPr/>
        </p:nvPicPr>
        <p:blipFill rotWithShape="1">
          <a:blip r:embed="rId3">
            <a:alphaModFix/>
          </a:blip>
          <a:srcRect b="0" l="0" r="0" t="0"/>
          <a:stretch/>
        </p:blipFill>
        <p:spPr>
          <a:xfrm>
            <a:off x="1642018" y="1459454"/>
            <a:ext cx="2616082" cy="3426442"/>
          </a:xfrm>
          <a:prstGeom prst="rect">
            <a:avLst/>
          </a:prstGeom>
          <a:noFill/>
          <a:ln cap="flat" cmpd="sng" w="9525">
            <a:solidFill>
              <a:schemeClr val="accent2"/>
            </a:solidFill>
            <a:prstDash val="solid"/>
            <a:round/>
            <a:headEnd len="med" w="med" type="none"/>
            <a:tailEnd len="med" w="med" type="none"/>
          </a:ln>
        </p:spPr>
      </p:pic>
      <p:sp>
        <p:nvSpPr>
          <p:cNvPr id="664" name="Shape 664"/>
          <p:cNvSpPr/>
          <p:nvPr/>
        </p:nvSpPr>
        <p:spPr>
          <a:xfrm>
            <a:off x="4694830" y="2167796"/>
            <a:ext cx="6564572" cy="1569660"/>
          </a:xfrm>
          <a:prstGeom prst="rect">
            <a:avLst/>
          </a:prstGeom>
          <a:noFill/>
          <a:ln cap="flat" cmpd="sng" w="9525">
            <a:solidFill>
              <a:srgbClr val="FF0000"/>
            </a:solidFill>
            <a:prstDash val="solid"/>
            <a:round/>
            <a:headEnd len="med" w="med" type="none"/>
            <a:tailEnd len="med" w="med" type="none"/>
          </a:ln>
        </p:spPr>
        <p:txBody>
          <a:bodyPr anchorCtr="0" anchor="t" bIns="45700" lIns="91425" rIns="91425" tIns="45700">
            <a:noAutofit/>
          </a:bodyPr>
          <a:lstStyle/>
          <a:p>
            <a:pPr indent="0" lvl="0" marL="0" marR="0" rtl="0" algn="ctr">
              <a:spcBef>
                <a:spcPts val="0"/>
              </a:spcBef>
              <a:buSzPct val="25000"/>
              <a:buNone/>
            </a:pPr>
            <a:r>
              <a:rPr b="1" lang="en-US" sz="9600">
                <a:solidFill>
                  <a:srgbClr val="F5CB9D"/>
                </a:solidFill>
                <a:latin typeface="Questrial"/>
                <a:ea typeface="Questrial"/>
                <a:cs typeface="Questrial"/>
                <a:sym typeface="Questrial"/>
              </a:rPr>
              <a:t>Thank You</a:t>
            </a: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9" name="Shape 239"/>
        <p:cNvGrpSpPr/>
        <p:nvPr/>
      </p:nvGrpSpPr>
      <p:grpSpPr>
        <a:xfrm>
          <a:off x="0" y="0"/>
          <a:ext cx="0" cy="0"/>
          <a:chOff x="0" y="0"/>
          <a:chExt cx="0" cy="0"/>
        </a:xfrm>
      </p:grpSpPr>
      <p:sp>
        <p:nvSpPr>
          <p:cNvPr id="240" name="Shape 240"/>
          <p:cNvSpPr txBox="1"/>
          <p:nvPr>
            <p:ph type="title"/>
          </p:nvPr>
        </p:nvSpPr>
        <p:spPr>
          <a:xfrm>
            <a:off x="2592925" y="624110"/>
            <a:ext cx="8911686" cy="1280889"/>
          </a:xfrm>
          <a:prstGeom prst="rect">
            <a:avLst/>
          </a:prstGeom>
          <a:noFill/>
          <a:ln>
            <a:noFill/>
          </a:ln>
        </p:spPr>
        <p:txBody>
          <a:bodyPr anchorCtr="0" anchor="t" bIns="45700" lIns="91425" rIns="91425" tIns="45700">
            <a:noAutofit/>
          </a:bodyPr>
          <a:lstStyle/>
          <a:p>
            <a:pPr indent="0" lvl="0" marL="0" marR="0" rtl="0" algn="l">
              <a:spcBef>
                <a:spcPts val="0"/>
              </a:spcBef>
              <a:buClr>
                <a:srgbClr val="262626"/>
              </a:buClr>
              <a:buSzPct val="25000"/>
              <a:buFont typeface="Questrial"/>
              <a:buNone/>
            </a:pPr>
            <a:r>
              <a:t/>
            </a:r>
            <a:endParaRPr b="0" i="0" sz="3600" u="none" cap="none" strike="noStrike">
              <a:solidFill>
                <a:srgbClr val="262626"/>
              </a:solidFill>
              <a:latin typeface="Questrial"/>
              <a:ea typeface="Questrial"/>
              <a:cs typeface="Questrial"/>
              <a:sym typeface="Questrial"/>
            </a:endParaRPr>
          </a:p>
        </p:txBody>
      </p:sp>
      <p:sp>
        <p:nvSpPr>
          <p:cNvPr id="241" name="Shape 241"/>
          <p:cNvSpPr txBox="1"/>
          <p:nvPr>
            <p:ph idx="1" type="body"/>
          </p:nvPr>
        </p:nvSpPr>
        <p:spPr>
          <a:xfrm>
            <a:off x="2047161" y="2174542"/>
            <a:ext cx="9457448" cy="3777622"/>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t/>
            </a:r>
            <a:endParaRPr b="1" i="0" sz="2800" u="none" cap="none" strike="noStrike">
              <a:solidFill>
                <a:schemeClr val="dk1"/>
              </a:solidFill>
              <a:latin typeface="Questrial"/>
              <a:ea typeface="Questrial"/>
              <a:cs typeface="Questrial"/>
              <a:sym typeface="Questrial"/>
            </a:endParaRPr>
          </a:p>
          <a:p>
            <a:pPr indent="-464819" lvl="0" marL="502919" marR="0" rtl="0" algn="l">
              <a:spcBef>
                <a:spcPts val="1000"/>
              </a:spcBef>
              <a:spcAft>
                <a:spcPts val="0"/>
              </a:spcAft>
              <a:buClr>
                <a:schemeClr val="accent1"/>
              </a:buClr>
              <a:buSzPct val="100000"/>
              <a:buFont typeface="Noto Sans Symbols"/>
              <a:buChar char="●"/>
            </a:pPr>
            <a:r>
              <a:rPr b="1" i="0" lang="en-US" sz="3200" u="none" cap="none" strike="noStrike">
                <a:solidFill>
                  <a:schemeClr val="dk1"/>
                </a:solidFill>
                <a:latin typeface="Questrial"/>
                <a:ea typeface="Questrial"/>
                <a:cs typeface="Questrial"/>
                <a:sym typeface="Questrial"/>
              </a:rPr>
              <a:t>All the administrative and educational services provided by the faculty and all the activities and processes implemented within it</a:t>
            </a:r>
            <a:r>
              <a:rPr b="1" i="0" lang="en-US" sz="3200" u="none" cap="none" strike="noStrike">
                <a:solidFill>
                  <a:srgbClr val="3F3F3F"/>
                </a:solidFill>
                <a:latin typeface="Questrial"/>
                <a:ea typeface="Questrial"/>
                <a:cs typeface="Questrial"/>
                <a:sym typeface="Questrial"/>
              </a:rPr>
              <a:t>.</a:t>
            </a:r>
          </a:p>
        </p:txBody>
      </p:sp>
      <p:sp>
        <p:nvSpPr>
          <p:cNvPr id="242" name="Shape 242"/>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243" name="Shape 243"/>
          <p:cNvSpPr txBox="1"/>
          <p:nvPr/>
        </p:nvSpPr>
        <p:spPr>
          <a:xfrm>
            <a:off x="2047163" y="573212"/>
            <a:ext cx="9457448" cy="1356360"/>
          </a:xfrm>
          <a:prstGeom prst="rect">
            <a:avLst/>
          </a:prstGeom>
          <a:gradFill>
            <a:gsLst>
              <a:gs pos="0">
                <a:srgbClr val="651702"/>
              </a:gs>
              <a:gs pos="50000">
                <a:srgbClr val="932203"/>
              </a:gs>
              <a:gs pos="100000">
                <a:srgbClr val="B02904"/>
              </a:gs>
            </a:gsLst>
            <a:lin ang="5400000" scaled="0"/>
          </a:gradFill>
          <a:ln>
            <a:noFill/>
          </a:ln>
        </p:spPr>
        <p:txBody>
          <a:bodyPr anchorCtr="0" anchor="ctr" bIns="45700" lIns="91425" rIns="91425" tIns="45700">
            <a:noAutofit/>
          </a:bodyPr>
          <a:lstStyle/>
          <a:p>
            <a:pPr indent="0" lvl="0" marL="0" marR="0" rtl="0" algn="l">
              <a:lnSpc>
                <a:spcPct val="90000"/>
              </a:lnSpc>
              <a:spcBef>
                <a:spcPts val="0"/>
              </a:spcBef>
              <a:buClr>
                <a:schemeClr val="lt1"/>
              </a:buClr>
              <a:buSzPct val="25000"/>
              <a:buFont typeface="Calibri"/>
              <a:buNone/>
            </a:pPr>
            <a:r>
              <a:rPr b="1" i="0" lang="en-US" sz="4800" u="none" cap="none" strike="noStrike">
                <a:solidFill>
                  <a:schemeClr val="lt1"/>
                </a:solidFill>
                <a:latin typeface="Calibri"/>
                <a:ea typeface="Calibri"/>
                <a:cs typeface="Calibri"/>
                <a:sym typeface="Calibri"/>
              </a:rPr>
              <a:t>  Scope of the work</a:t>
            </a: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7" name="Shape 247"/>
        <p:cNvGrpSpPr/>
        <p:nvPr/>
      </p:nvGrpSpPr>
      <p:grpSpPr>
        <a:xfrm>
          <a:off x="0" y="0"/>
          <a:ext cx="0" cy="0"/>
          <a:chOff x="0" y="0"/>
          <a:chExt cx="0" cy="0"/>
        </a:xfrm>
      </p:grpSpPr>
      <p:sp>
        <p:nvSpPr>
          <p:cNvPr id="248" name="Shape 248"/>
          <p:cNvSpPr txBox="1"/>
          <p:nvPr>
            <p:ph type="title"/>
          </p:nvPr>
        </p:nvSpPr>
        <p:spPr>
          <a:xfrm>
            <a:off x="2592925" y="624110"/>
            <a:ext cx="8911686" cy="1280889"/>
          </a:xfrm>
          <a:prstGeom prst="rect">
            <a:avLst/>
          </a:prstGeom>
          <a:noFill/>
          <a:ln>
            <a:noFill/>
          </a:ln>
        </p:spPr>
        <p:txBody>
          <a:bodyPr anchorCtr="0" anchor="t" bIns="45700" lIns="91425" rIns="91425" tIns="45700">
            <a:noAutofit/>
          </a:bodyPr>
          <a:lstStyle/>
          <a:p>
            <a:pPr indent="0" lvl="0" marL="0" marR="0" rtl="0" algn="l">
              <a:spcBef>
                <a:spcPts val="0"/>
              </a:spcBef>
              <a:buClr>
                <a:srgbClr val="262626"/>
              </a:buClr>
              <a:buSzPct val="25000"/>
              <a:buFont typeface="Questrial"/>
              <a:buNone/>
            </a:pPr>
            <a:r>
              <a:t/>
            </a:r>
            <a:endParaRPr b="0" i="0" sz="3600" u="none" cap="none" strike="noStrike">
              <a:solidFill>
                <a:srgbClr val="262626"/>
              </a:solidFill>
              <a:latin typeface="Questrial"/>
              <a:ea typeface="Questrial"/>
              <a:cs typeface="Questrial"/>
              <a:sym typeface="Questrial"/>
            </a:endParaRPr>
          </a:p>
        </p:txBody>
      </p:sp>
      <p:sp>
        <p:nvSpPr>
          <p:cNvPr id="249" name="Shape 249"/>
          <p:cNvSpPr txBox="1"/>
          <p:nvPr>
            <p:ph idx="1" type="body"/>
          </p:nvPr>
        </p:nvSpPr>
        <p:spPr>
          <a:xfrm>
            <a:off x="2589211" y="2133600"/>
            <a:ext cx="8915400" cy="3777622"/>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rPr b="1" i="0" lang="en-US" sz="3200" u="none" cap="none" strike="noStrike">
                <a:solidFill>
                  <a:schemeClr val="dk1"/>
                </a:solidFill>
                <a:latin typeface="Questrial"/>
                <a:ea typeface="Questrial"/>
                <a:cs typeface="Questrial"/>
                <a:sym typeface="Questrial"/>
              </a:rPr>
              <a:t>ISO 9001:2015                      IWA2</a:t>
            </a:r>
          </a:p>
        </p:txBody>
      </p:sp>
      <p:sp>
        <p:nvSpPr>
          <p:cNvPr id="250" name="Shape 250"/>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251" name="Shape 251"/>
          <p:cNvSpPr txBox="1"/>
          <p:nvPr/>
        </p:nvSpPr>
        <p:spPr>
          <a:xfrm>
            <a:off x="2115402" y="568783"/>
            <a:ext cx="9485193" cy="1356360"/>
          </a:xfrm>
          <a:prstGeom prst="rect">
            <a:avLst/>
          </a:prstGeom>
          <a:gradFill>
            <a:gsLst>
              <a:gs pos="0">
                <a:srgbClr val="651702"/>
              </a:gs>
              <a:gs pos="50000">
                <a:srgbClr val="932203"/>
              </a:gs>
              <a:gs pos="100000">
                <a:srgbClr val="B02904"/>
              </a:gs>
            </a:gsLst>
            <a:lin ang="5400000" scaled="0"/>
          </a:gradFill>
          <a:ln>
            <a:noFill/>
          </a:ln>
        </p:spPr>
        <p:txBody>
          <a:bodyPr anchorCtr="0" anchor="ctr" bIns="45700" lIns="91425" rIns="91425" tIns="45700">
            <a:noAutofit/>
          </a:bodyPr>
          <a:lstStyle/>
          <a:p>
            <a:pPr indent="0" lvl="0" marL="0" marR="0" rtl="0" algn="l">
              <a:lnSpc>
                <a:spcPct val="90000"/>
              </a:lnSpc>
              <a:spcBef>
                <a:spcPts val="0"/>
              </a:spcBef>
              <a:buClr>
                <a:schemeClr val="lt1"/>
              </a:buClr>
              <a:buSzPct val="25000"/>
              <a:buFont typeface="Calibri"/>
              <a:buNone/>
            </a:pPr>
            <a:r>
              <a:rPr b="1" i="0" lang="en-US" sz="4800" u="none" cap="none" strike="noStrike">
                <a:solidFill>
                  <a:schemeClr val="lt1"/>
                </a:solidFill>
                <a:latin typeface="Calibri"/>
                <a:ea typeface="Calibri"/>
                <a:cs typeface="Calibri"/>
                <a:sym typeface="Calibri"/>
              </a:rPr>
              <a:t>  Standards</a:t>
            </a:r>
          </a:p>
        </p:txBody>
      </p:sp>
      <p:pic>
        <p:nvPicPr>
          <p:cNvPr id="252" name="Shape 252"/>
          <p:cNvPicPr preferRelativeResize="0"/>
          <p:nvPr/>
        </p:nvPicPr>
        <p:blipFill rotWithShape="1">
          <a:blip r:embed="rId3">
            <a:alphaModFix/>
          </a:blip>
          <a:srcRect b="0" l="0" r="0" t="0"/>
          <a:stretch/>
        </p:blipFill>
        <p:spPr>
          <a:xfrm>
            <a:off x="3089956" y="3046894"/>
            <a:ext cx="2358503" cy="226888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253" name="Shape 253"/>
          <p:cNvPicPr preferRelativeResize="0"/>
          <p:nvPr/>
        </p:nvPicPr>
        <p:blipFill rotWithShape="1">
          <a:blip r:embed="rId4">
            <a:alphaModFix/>
          </a:blip>
          <a:srcRect b="0" l="0" r="0" t="0"/>
          <a:stretch/>
        </p:blipFill>
        <p:spPr>
          <a:xfrm>
            <a:off x="7434250" y="3051006"/>
            <a:ext cx="2421561" cy="226477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7" name="Shape 257"/>
        <p:cNvGrpSpPr/>
        <p:nvPr/>
      </p:nvGrpSpPr>
      <p:grpSpPr>
        <a:xfrm>
          <a:off x="0" y="0"/>
          <a:ext cx="0" cy="0"/>
          <a:chOff x="0" y="0"/>
          <a:chExt cx="0" cy="0"/>
        </a:xfrm>
      </p:grpSpPr>
      <p:sp>
        <p:nvSpPr>
          <p:cNvPr id="258" name="Shape 258"/>
          <p:cNvSpPr txBox="1"/>
          <p:nvPr>
            <p:ph type="title"/>
          </p:nvPr>
        </p:nvSpPr>
        <p:spPr>
          <a:xfrm>
            <a:off x="2592925" y="624110"/>
            <a:ext cx="8911686" cy="1280889"/>
          </a:xfrm>
          <a:prstGeom prst="rect">
            <a:avLst/>
          </a:prstGeom>
          <a:noFill/>
          <a:ln>
            <a:noFill/>
          </a:ln>
        </p:spPr>
        <p:txBody>
          <a:bodyPr anchorCtr="0" anchor="t" bIns="45700" lIns="91425" rIns="91425" tIns="45700">
            <a:noAutofit/>
          </a:bodyPr>
          <a:lstStyle/>
          <a:p>
            <a:pPr indent="0" lvl="0" marL="0" marR="0" rtl="0" algn="l">
              <a:spcBef>
                <a:spcPts val="0"/>
              </a:spcBef>
              <a:buClr>
                <a:srgbClr val="262626"/>
              </a:buClr>
              <a:buSzPct val="25000"/>
              <a:buFont typeface="Questrial"/>
              <a:buNone/>
            </a:pPr>
            <a:r>
              <a:t/>
            </a:r>
            <a:endParaRPr b="0" i="0" sz="3600" u="none" cap="none" strike="noStrike">
              <a:solidFill>
                <a:srgbClr val="262626"/>
              </a:solidFill>
              <a:latin typeface="Questrial"/>
              <a:ea typeface="Questrial"/>
              <a:cs typeface="Questrial"/>
              <a:sym typeface="Questrial"/>
            </a:endParaRPr>
          </a:p>
        </p:txBody>
      </p:sp>
      <p:sp>
        <p:nvSpPr>
          <p:cNvPr id="259" name="Shape 259"/>
          <p:cNvSpPr txBox="1"/>
          <p:nvPr>
            <p:ph idx="1" type="body"/>
          </p:nvPr>
        </p:nvSpPr>
        <p:spPr>
          <a:xfrm>
            <a:off x="1978924" y="2028661"/>
            <a:ext cx="9799093" cy="4590502"/>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rPr b="1" i="0" lang="en-US" sz="2800" u="none" cap="none" strike="noStrike">
                <a:solidFill>
                  <a:schemeClr val="dk1"/>
                </a:solidFill>
                <a:latin typeface="Questrial"/>
                <a:ea typeface="Questrial"/>
                <a:cs typeface="Questrial"/>
                <a:sym typeface="Questrial"/>
              </a:rPr>
              <a:t>1- </a:t>
            </a:r>
            <a:r>
              <a:rPr b="1" i="0" lang="en-US" sz="2800" u="none" cap="none" strike="noStrike">
                <a:solidFill>
                  <a:schemeClr val="dk1"/>
                </a:solidFill>
                <a:latin typeface="Times New Roman"/>
                <a:ea typeface="Times New Roman"/>
                <a:cs typeface="Times New Roman"/>
                <a:sym typeface="Times New Roman"/>
              </a:rPr>
              <a:t>Improve ANNU world ranking, creditability &amp; image.</a:t>
            </a:r>
          </a:p>
          <a:p>
            <a:pPr indent="-7619" lvl="0" marL="45720" marR="0" rtl="0" algn="l">
              <a:spcBef>
                <a:spcPts val="1000"/>
              </a:spcBef>
              <a:spcAft>
                <a:spcPts val="0"/>
              </a:spcAft>
              <a:buClr>
                <a:schemeClr val="accent1"/>
              </a:buClr>
              <a:buSzPct val="25000"/>
              <a:buFont typeface="Noto Sans Symbols"/>
              <a:buNone/>
            </a:pPr>
            <a:r>
              <a:t/>
            </a:r>
            <a:endParaRPr b="0" i="0" sz="2800" u="none" cap="none" strike="noStrike">
              <a:solidFill>
                <a:schemeClr val="dk1"/>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t/>
            </a:r>
            <a:endParaRPr b="0" i="0" sz="2800" u="none" cap="none" strike="noStrike">
              <a:solidFill>
                <a:schemeClr val="dk1"/>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t/>
            </a:r>
            <a:endParaRPr b="0" i="0" sz="2800" u="none" cap="none" strike="noStrike">
              <a:solidFill>
                <a:schemeClr val="dk1"/>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rPr b="1" i="0" lang="en-US" sz="2800" u="none" cap="none" strike="noStrike">
                <a:solidFill>
                  <a:schemeClr val="dk1"/>
                </a:solidFill>
                <a:latin typeface="Questrial"/>
                <a:ea typeface="Questrial"/>
                <a:cs typeface="Questrial"/>
                <a:sym typeface="Questrial"/>
              </a:rPr>
              <a:t>2- </a:t>
            </a:r>
            <a:r>
              <a:rPr b="1" i="0" lang="en-US" sz="2800" u="none" cap="none" strike="noStrike">
                <a:solidFill>
                  <a:schemeClr val="dk1"/>
                </a:solidFill>
                <a:latin typeface="Times New Roman"/>
                <a:ea typeface="Times New Roman"/>
                <a:cs typeface="Times New Roman"/>
                <a:sym typeface="Times New Roman"/>
              </a:rPr>
              <a:t>Improve quality and drive efficiencies towards fewer errors.</a:t>
            </a:r>
          </a:p>
          <a:p>
            <a:pPr indent="-7619" lvl="0" marL="45720" marR="0" rtl="0" algn="ctr">
              <a:spcBef>
                <a:spcPts val="1000"/>
              </a:spcBef>
              <a:spcAft>
                <a:spcPts val="0"/>
              </a:spcAft>
              <a:buClr>
                <a:schemeClr val="accent1"/>
              </a:buClr>
              <a:buSzPct val="25000"/>
              <a:buFont typeface="Noto Sans Symbols"/>
              <a:buNone/>
            </a:pPr>
            <a:r>
              <a:t/>
            </a:r>
            <a:endParaRPr b="1" i="0" sz="2800" u="none" cap="none" strike="noStrike">
              <a:solidFill>
                <a:schemeClr val="dk1"/>
              </a:solidFill>
              <a:latin typeface="Questrial"/>
              <a:ea typeface="Questrial"/>
              <a:cs typeface="Questrial"/>
              <a:sym typeface="Questrial"/>
            </a:endParaRPr>
          </a:p>
        </p:txBody>
      </p:sp>
      <p:sp>
        <p:nvSpPr>
          <p:cNvPr id="260" name="Shape 260"/>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sp>
        <p:nvSpPr>
          <p:cNvPr id="261" name="Shape 261"/>
          <p:cNvSpPr txBox="1"/>
          <p:nvPr/>
        </p:nvSpPr>
        <p:spPr>
          <a:xfrm>
            <a:off x="2169992" y="573212"/>
            <a:ext cx="9334618" cy="1356360"/>
          </a:xfrm>
          <a:prstGeom prst="rect">
            <a:avLst/>
          </a:prstGeom>
          <a:gradFill>
            <a:gsLst>
              <a:gs pos="0">
                <a:srgbClr val="651702"/>
              </a:gs>
              <a:gs pos="50000">
                <a:srgbClr val="932203"/>
              </a:gs>
              <a:gs pos="100000">
                <a:srgbClr val="B02904"/>
              </a:gs>
            </a:gsLst>
            <a:lin ang="5400000" scaled="0"/>
          </a:gradFill>
          <a:ln>
            <a:noFill/>
          </a:ln>
        </p:spPr>
        <p:txBody>
          <a:bodyPr anchorCtr="0" anchor="ctr" bIns="45700" lIns="91425" rIns="91425" tIns="45700">
            <a:noAutofit/>
          </a:bodyPr>
          <a:lstStyle/>
          <a:p>
            <a:pPr indent="0" lvl="0" marL="0" marR="0" rtl="0" algn="l">
              <a:lnSpc>
                <a:spcPct val="90000"/>
              </a:lnSpc>
              <a:spcBef>
                <a:spcPts val="0"/>
              </a:spcBef>
              <a:buClr>
                <a:schemeClr val="lt1"/>
              </a:buClr>
              <a:buSzPct val="25000"/>
              <a:buFont typeface="Times New Roman"/>
              <a:buNone/>
            </a:pPr>
            <a:r>
              <a:rPr b="1" i="0" lang="en-US" sz="4800" u="none" cap="none" strike="noStrike">
                <a:solidFill>
                  <a:schemeClr val="lt1"/>
                </a:solidFill>
                <a:latin typeface="Times New Roman"/>
                <a:ea typeface="Times New Roman"/>
                <a:cs typeface="Times New Roman"/>
                <a:sym typeface="Times New Roman"/>
              </a:rPr>
              <a:t>  Importance of the project</a:t>
            </a:r>
          </a:p>
        </p:txBody>
      </p:sp>
      <p:pic>
        <p:nvPicPr>
          <p:cNvPr id="262" name="Shape 262"/>
          <p:cNvPicPr preferRelativeResize="0"/>
          <p:nvPr/>
        </p:nvPicPr>
        <p:blipFill rotWithShape="1">
          <a:blip r:embed="rId3">
            <a:alphaModFix/>
          </a:blip>
          <a:srcRect b="0" l="0" r="0" t="0"/>
          <a:stretch/>
        </p:blipFill>
        <p:spPr>
          <a:xfrm>
            <a:off x="3794078" y="2662463"/>
            <a:ext cx="2917813" cy="148645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263" name="Shape 263"/>
          <p:cNvPicPr preferRelativeResize="0"/>
          <p:nvPr/>
        </p:nvPicPr>
        <p:blipFill rotWithShape="1">
          <a:blip r:embed="rId4">
            <a:alphaModFix/>
          </a:blip>
          <a:srcRect b="0" l="0" r="0" t="0"/>
          <a:stretch/>
        </p:blipFill>
        <p:spPr>
          <a:xfrm>
            <a:off x="3850071" y="4893769"/>
            <a:ext cx="3001103" cy="154631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7" name="Shape 267"/>
        <p:cNvGrpSpPr/>
        <p:nvPr/>
      </p:nvGrpSpPr>
      <p:grpSpPr>
        <a:xfrm>
          <a:off x="0" y="0"/>
          <a:ext cx="0" cy="0"/>
          <a:chOff x="0" y="0"/>
          <a:chExt cx="0" cy="0"/>
        </a:xfrm>
      </p:grpSpPr>
      <p:sp>
        <p:nvSpPr>
          <p:cNvPr id="268" name="Shape 268"/>
          <p:cNvSpPr txBox="1"/>
          <p:nvPr>
            <p:ph idx="1" type="body"/>
          </p:nvPr>
        </p:nvSpPr>
        <p:spPr>
          <a:xfrm>
            <a:off x="1801503" y="382137"/>
            <a:ext cx="9214367" cy="6059605"/>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accent1"/>
              </a:buClr>
              <a:buSzPct val="25000"/>
              <a:buFont typeface="Noto Sans Symbols"/>
              <a:buNone/>
            </a:pPr>
            <a:r>
              <a:rPr b="1" i="0" lang="en-US" sz="2800" u="none" cap="none" strike="noStrike">
                <a:solidFill>
                  <a:schemeClr val="dk1"/>
                </a:solidFill>
                <a:latin typeface="Times New Roman"/>
                <a:ea typeface="Times New Roman"/>
                <a:cs typeface="Times New Roman"/>
                <a:sym typeface="Times New Roman"/>
              </a:rPr>
              <a:t>3- Better communication between employees </a:t>
            </a:r>
          </a:p>
          <a:p>
            <a:pPr indent="0" lvl="0" marL="0" marR="0" rtl="0" algn="ctr">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Times New Roman"/>
              <a:ea typeface="Times New Roman"/>
              <a:cs typeface="Times New Roman"/>
              <a:sym typeface="Times New Roman"/>
            </a:endParaRPr>
          </a:p>
          <a:p>
            <a:pPr indent="0" lvl="0" marL="0" marR="0" rtl="0" algn="ctr">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Times New Roman"/>
              <a:ea typeface="Times New Roman"/>
              <a:cs typeface="Times New Roman"/>
              <a:sym typeface="Times New Roman"/>
            </a:endParaRPr>
          </a:p>
          <a:p>
            <a:pPr indent="0" lvl="0" marL="0" marR="0" rtl="0" algn="ctr">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Times New Roman"/>
              <a:ea typeface="Times New Roman"/>
              <a:cs typeface="Times New Roman"/>
              <a:sym typeface="Times New Roman"/>
            </a:endParaRPr>
          </a:p>
          <a:p>
            <a:pPr indent="0" lvl="0" marL="0" marR="0" rtl="0" algn="ctr">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Times New Roman"/>
              <a:ea typeface="Times New Roman"/>
              <a:cs typeface="Times New Roman"/>
              <a:sym typeface="Times New Roman"/>
            </a:endParaRPr>
          </a:p>
          <a:p>
            <a:pPr indent="0" lvl="0" marL="0" marR="0" rtl="0" algn="ctr">
              <a:spcBef>
                <a:spcPts val="1000"/>
              </a:spcBef>
              <a:spcAft>
                <a:spcPts val="0"/>
              </a:spcAft>
              <a:buClr>
                <a:schemeClr val="accent1"/>
              </a:buClr>
              <a:buSzPct val="25000"/>
              <a:buFont typeface="Noto Sans Symbols"/>
              <a:buNone/>
            </a:pPr>
            <a:r>
              <a:t/>
            </a:r>
            <a:endParaRPr b="0" i="0" sz="1800" u="none" cap="none" strike="noStrike">
              <a:solidFill>
                <a:srgbClr val="3F3F3F"/>
              </a:solidFill>
              <a:latin typeface="Times New Roman"/>
              <a:ea typeface="Times New Roman"/>
              <a:cs typeface="Times New Roman"/>
              <a:sym typeface="Times New Roman"/>
            </a:endParaRPr>
          </a:p>
          <a:p>
            <a:pPr indent="0" lvl="0" marL="0" marR="0" rtl="0" algn="ctr">
              <a:spcBef>
                <a:spcPts val="1000"/>
              </a:spcBef>
              <a:spcAft>
                <a:spcPts val="0"/>
              </a:spcAft>
              <a:buClr>
                <a:schemeClr val="accent1"/>
              </a:buClr>
              <a:buSzPct val="25000"/>
              <a:buFont typeface="Noto Sans Symbols"/>
              <a:buNone/>
            </a:pPr>
            <a:r>
              <a:rPr b="1" i="0" lang="en-US" sz="2800" u="none" cap="none" strike="noStrike">
                <a:solidFill>
                  <a:schemeClr val="dk1"/>
                </a:solidFill>
                <a:latin typeface="Times New Roman"/>
                <a:ea typeface="Times New Roman"/>
                <a:cs typeface="Times New Roman"/>
                <a:sym typeface="Times New Roman"/>
              </a:rPr>
              <a:t>4- Organize the faculty relations with the interested parties</a:t>
            </a:r>
          </a:p>
          <a:p>
            <a:pPr indent="0" lvl="0" marL="0" marR="0" rtl="0" algn="ctr">
              <a:spcBef>
                <a:spcPts val="1000"/>
              </a:spcBef>
              <a:spcAft>
                <a:spcPts val="0"/>
              </a:spcAft>
              <a:buClr>
                <a:schemeClr val="accent1"/>
              </a:buClr>
              <a:buSzPct val="25000"/>
              <a:buFont typeface="Noto Sans Symbols"/>
              <a:buNone/>
            </a:pPr>
            <a:r>
              <a:rPr b="1" i="0" lang="en-US" sz="2800" u="none" cap="none" strike="noStrike">
                <a:solidFill>
                  <a:schemeClr val="dk1"/>
                </a:solidFill>
                <a:latin typeface="Times New Roman"/>
                <a:ea typeface="Times New Roman"/>
                <a:cs typeface="Times New Roman"/>
                <a:sym typeface="Times New Roman"/>
              </a:rPr>
              <a:t> </a:t>
            </a:r>
          </a:p>
        </p:txBody>
      </p:sp>
      <p:sp>
        <p:nvSpPr>
          <p:cNvPr id="269" name="Shape 269"/>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pic>
        <p:nvPicPr>
          <p:cNvPr id="270" name="Shape 270"/>
          <p:cNvPicPr preferRelativeResize="0"/>
          <p:nvPr/>
        </p:nvPicPr>
        <p:blipFill rotWithShape="1">
          <a:blip r:embed="rId3">
            <a:alphaModFix/>
          </a:blip>
          <a:srcRect b="0" l="0" r="0" t="0"/>
          <a:stretch/>
        </p:blipFill>
        <p:spPr>
          <a:xfrm>
            <a:off x="3429905" y="1094319"/>
            <a:ext cx="2978781" cy="1718264"/>
          </a:xfrm>
          <a:prstGeom prst="rect">
            <a:avLst/>
          </a:prstGeom>
          <a:noFill/>
          <a:ln>
            <a:noFill/>
          </a:ln>
        </p:spPr>
      </p:pic>
      <p:pic>
        <p:nvPicPr>
          <p:cNvPr id="271" name="Shape 271"/>
          <p:cNvPicPr preferRelativeResize="0"/>
          <p:nvPr/>
        </p:nvPicPr>
        <p:blipFill rotWithShape="1">
          <a:blip r:embed="rId4">
            <a:alphaModFix/>
          </a:blip>
          <a:srcRect b="0" l="0" r="0" t="0"/>
          <a:stretch/>
        </p:blipFill>
        <p:spPr>
          <a:xfrm>
            <a:off x="3429905" y="3657600"/>
            <a:ext cx="3333624" cy="2317862"/>
          </a:xfrm>
          <a:prstGeom prst="rect">
            <a:avLst/>
          </a:prstGeom>
          <a:noFill/>
          <a:ln>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5" name="Shape 275"/>
        <p:cNvGrpSpPr/>
        <p:nvPr/>
      </p:nvGrpSpPr>
      <p:grpSpPr>
        <a:xfrm>
          <a:off x="0" y="0"/>
          <a:ext cx="0" cy="0"/>
          <a:chOff x="0" y="0"/>
          <a:chExt cx="0" cy="0"/>
        </a:xfrm>
      </p:grpSpPr>
      <p:sp>
        <p:nvSpPr>
          <p:cNvPr id="276" name="Shape 276"/>
          <p:cNvSpPr txBox="1"/>
          <p:nvPr>
            <p:ph idx="1" type="body"/>
          </p:nvPr>
        </p:nvSpPr>
        <p:spPr>
          <a:xfrm>
            <a:off x="2265527" y="668739"/>
            <a:ext cx="8750342" cy="5427260"/>
          </a:xfrm>
          <a:prstGeom prst="rect">
            <a:avLst/>
          </a:prstGeom>
          <a:noFill/>
          <a:ln>
            <a:noFill/>
          </a:ln>
        </p:spPr>
        <p:txBody>
          <a:bodyPr anchorCtr="0" anchor="t" bIns="45700" lIns="91425" rIns="91425" tIns="45700">
            <a:noAutofit/>
          </a:bodyPr>
          <a:lstStyle/>
          <a:p>
            <a:pPr indent="-7619" lvl="0" marL="45720" marR="0" rtl="0" algn="l">
              <a:spcBef>
                <a:spcPts val="0"/>
              </a:spcBef>
              <a:spcAft>
                <a:spcPts val="0"/>
              </a:spcAft>
              <a:buClr>
                <a:schemeClr val="accent1"/>
              </a:buClr>
              <a:buSzPct val="25000"/>
              <a:buFont typeface="Noto Sans Symbols"/>
              <a:buNone/>
            </a:pPr>
            <a:r>
              <a:rPr b="1" i="0" lang="en-US" sz="2800" u="none" cap="none" strike="noStrike">
                <a:solidFill>
                  <a:schemeClr val="dk1"/>
                </a:solidFill>
                <a:latin typeface="Questrial"/>
                <a:ea typeface="Questrial"/>
                <a:cs typeface="Questrial"/>
                <a:sym typeface="Questrial"/>
              </a:rPr>
              <a:t>5- </a:t>
            </a:r>
            <a:r>
              <a:rPr b="1" i="0" lang="en-US" sz="2800" u="none" cap="none" strike="noStrike">
                <a:solidFill>
                  <a:schemeClr val="dk1"/>
                </a:solidFill>
                <a:latin typeface="Times New Roman"/>
                <a:ea typeface="Times New Roman"/>
                <a:cs typeface="Times New Roman"/>
                <a:sym typeface="Times New Roman"/>
              </a:rPr>
              <a:t>Eliminate Wastes.</a:t>
            </a:r>
          </a:p>
          <a:p>
            <a:pPr indent="-7619" lvl="0" marL="45720" marR="0" rtl="0" algn="l">
              <a:spcBef>
                <a:spcPts val="1000"/>
              </a:spcBef>
              <a:spcAft>
                <a:spcPts val="0"/>
              </a:spcAft>
              <a:buClr>
                <a:schemeClr val="accent1"/>
              </a:buClr>
              <a:buSzPct val="25000"/>
              <a:buFont typeface="Noto Sans Symbols"/>
              <a:buNone/>
            </a:pPr>
            <a:r>
              <a:t/>
            </a:r>
            <a:endParaRPr b="1" i="0" sz="2800" u="none" cap="none" strike="noStrike">
              <a:solidFill>
                <a:schemeClr val="dk1"/>
              </a:solidFill>
              <a:latin typeface="Times New Roman"/>
              <a:ea typeface="Times New Roman"/>
              <a:cs typeface="Times New Roman"/>
              <a:sym typeface="Times New Roman"/>
            </a:endParaRPr>
          </a:p>
          <a:p>
            <a:pPr indent="-7619" lvl="0" marL="45720" marR="0" rtl="0" algn="l">
              <a:spcBef>
                <a:spcPts val="1000"/>
              </a:spcBef>
              <a:spcAft>
                <a:spcPts val="0"/>
              </a:spcAft>
              <a:buClr>
                <a:schemeClr val="accent1"/>
              </a:buClr>
              <a:buSzPct val="25000"/>
              <a:buFont typeface="Noto Sans Symbols"/>
              <a:buNone/>
            </a:pPr>
            <a:r>
              <a:t/>
            </a:r>
            <a:endParaRPr b="1" i="0" sz="2800" u="none" cap="none" strike="noStrike">
              <a:solidFill>
                <a:schemeClr val="dk1"/>
              </a:solidFill>
              <a:latin typeface="Times New Roman"/>
              <a:ea typeface="Times New Roman"/>
              <a:cs typeface="Times New Roman"/>
              <a:sym typeface="Times New Roman"/>
            </a:endParaRPr>
          </a:p>
          <a:p>
            <a:pPr indent="-7619" lvl="0" marL="45720" marR="0" rtl="0" algn="l">
              <a:spcBef>
                <a:spcPts val="1000"/>
              </a:spcBef>
              <a:spcAft>
                <a:spcPts val="0"/>
              </a:spcAft>
              <a:buClr>
                <a:schemeClr val="accent1"/>
              </a:buClr>
              <a:buSzPct val="25000"/>
              <a:buFont typeface="Noto Sans Symbols"/>
              <a:buNone/>
            </a:pPr>
            <a:r>
              <a:t/>
            </a:r>
            <a:endParaRPr b="1" i="0" sz="2800" u="none" cap="none" strike="noStrike">
              <a:solidFill>
                <a:schemeClr val="dk1"/>
              </a:solidFill>
              <a:latin typeface="Times New Roman"/>
              <a:ea typeface="Times New Roman"/>
              <a:cs typeface="Times New Roman"/>
              <a:sym typeface="Times New Roman"/>
            </a:endParaRPr>
          </a:p>
          <a:p>
            <a:pPr indent="-7619" lvl="0" marL="45720" marR="0" rtl="0" algn="l">
              <a:spcBef>
                <a:spcPts val="1000"/>
              </a:spcBef>
              <a:spcAft>
                <a:spcPts val="0"/>
              </a:spcAft>
              <a:buClr>
                <a:schemeClr val="accent1"/>
              </a:buClr>
              <a:buSzPct val="25000"/>
              <a:buFont typeface="Noto Sans Symbols"/>
              <a:buNone/>
            </a:pPr>
            <a:r>
              <a:t/>
            </a:r>
            <a:endParaRPr b="1" i="0" sz="2800" u="none" cap="none" strike="noStrike">
              <a:solidFill>
                <a:schemeClr val="dk1"/>
              </a:solidFill>
              <a:latin typeface="Times New Roman"/>
              <a:ea typeface="Times New Roman"/>
              <a:cs typeface="Times New Roman"/>
              <a:sym typeface="Times New Roman"/>
            </a:endParaRPr>
          </a:p>
          <a:p>
            <a:pPr indent="-7619" lvl="0" marL="45720" marR="0" rtl="0" algn="l">
              <a:spcBef>
                <a:spcPts val="1000"/>
              </a:spcBef>
              <a:spcAft>
                <a:spcPts val="0"/>
              </a:spcAft>
              <a:buClr>
                <a:schemeClr val="accent1"/>
              </a:buClr>
              <a:buSzPct val="25000"/>
              <a:buFont typeface="Noto Sans Symbols"/>
              <a:buNone/>
            </a:pPr>
            <a:r>
              <a:rPr b="1" i="0" lang="en-US" sz="2800" u="none" cap="none" strike="noStrike">
                <a:solidFill>
                  <a:schemeClr val="dk1"/>
                </a:solidFill>
                <a:latin typeface="Times New Roman"/>
                <a:ea typeface="Times New Roman"/>
                <a:cs typeface="Times New Roman"/>
                <a:sym typeface="Times New Roman"/>
              </a:rPr>
              <a:t>6- Enhance students &amp; employees satisfaction.</a:t>
            </a:r>
          </a:p>
          <a:p>
            <a:pPr indent="-7619" lvl="0" marL="45720" marR="0" rtl="0" algn="ctr">
              <a:spcBef>
                <a:spcPts val="1000"/>
              </a:spcBef>
              <a:spcAft>
                <a:spcPts val="0"/>
              </a:spcAft>
              <a:buClr>
                <a:schemeClr val="accent1"/>
              </a:buClr>
              <a:buSzPct val="25000"/>
              <a:buFont typeface="Noto Sans Symbols"/>
              <a:buNone/>
            </a:pPr>
            <a:r>
              <a:t/>
            </a:r>
            <a:endParaRPr b="1" i="0" sz="2800" u="none" cap="none" strike="noStrike">
              <a:solidFill>
                <a:schemeClr val="dk1"/>
              </a:solidFill>
              <a:latin typeface="Questrial"/>
              <a:ea typeface="Questrial"/>
              <a:cs typeface="Questrial"/>
              <a:sym typeface="Questrial"/>
            </a:endParaRPr>
          </a:p>
          <a:p>
            <a:pPr indent="-7619" lvl="0" marL="45720" marR="0" rtl="0" algn="l">
              <a:spcBef>
                <a:spcPts val="1000"/>
              </a:spcBef>
              <a:spcAft>
                <a:spcPts val="0"/>
              </a:spcAft>
              <a:buClr>
                <a:schemeClr val="accent1"/>
              </a:buClr>
              <a:buSzPct val="25000"/>
              <a:buFont typeface="Noto Sans Symbols"/>
              <a:buNone/>
            </a:pPr>
            <a:r>
              <a:t/>
            </a:r>
            <a:endParaRPr b="1" i="0" sz="2800" u="none" cap="none" strike="noStrike">
              <a:solidFill>
                <a:schemeClr val="dk1"/>
              </a:solidFill>
              <a:latin typeface="Questrial"/>
              <a:ea typeface="Questrial"/>
              <a:cs typeface="Questrial"/>
              <a:sym typeface="Questrial"/>
            </a:endParaRPr>
          </a:p>
        </p:txBody>
      </p:sp>
      <p:sp>
        <p:nvSpPr>
          <p:cNvPr id="277" name="Shape 277"/>
          <p:cNvSpPr txBox="1"/>
          <p:nvPr>
            <p:ph idx="12" type="sldNum"/>
          </p:nvPr>
        </p:nvSpPr>
        <p:spPr>
          <a:xfrm>
            <a:off x="531812" y="787781"/>
            <a:ext cx="779766"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2000" u="none" cap="none" strike="noStrike">
                <a:solidFill>
                  <a:srgbClr val="FEFFFF"/>
                </a:solidFill>
                <a:latin typeface="Questrial"/>
                <a:ea typeface="Questrial"/>
                <a:cs typeface="Questrial"/>
                <a:sym typeface="Questrial"/>
              </a:rPr>
              <a:t>‹#›</a:t>
            </a:fld>
          </a:p>
        </p:txBody>
      </p:sp>
      <p:pic>
        <p:nvPicPr>
          <p:cNvPr id="278" name="Shape 278"/>
          <p:cNvPicPr preferRelativeResize="0"/>
          <p:nvPr/>
        </p:nvPicPr>
        <p:blipFill rotWithShape="1">
          <a:blip r:embed="rId3">
            <a:alphaModFix/>
          </a:blip>
          <a:srcRect b="0" l="0" r="0" t="0"/>
          <a:stretch/>
        </p:blipFill>
        <p:spPr>
          <a:xfrm>
            <a:off x="4533114" y="1304237"/>
            <a:ext cx="2107585" cy="2107585"/>
          </a:xfrm>
          <a:prstGeom prst="rect">
            <a:avLst/>
          </a:prstGeom>
          <a:noFill/>
          <a:ln>
            <a:noFill/>
          </a:ln>
        </p:spPr>
      </p:pic>
      <p:pic>
        <p:nvPicPr>
          <p:cNvPr id="279" name="Shape 279"/>
          <p:cNvPicPr preferRelativeResize="0"/>
          <p:nvPr/>
        </p:nvPicPr>
        <p:blipFill rotWithShape="1">
          <a:blip r:embed="rId4">
            <a:alphaModFix/>
          </a:blip>
          <a:srcRect b="0" l="0" r="0" t="0"/>
          <a:stretch/>
        </p:blipFill>
        <p:spPr>
          <a:xfrm>
            <a:off x="4074850" y="4165601"/>
            <a:ext cx="3226701" cy="1930397"/>
          </a:xfrm>
          <a:prstGeom prst="rect">
            <a:avLst/>
          </a:prstGeom>
          <a:noFill/>
          <a:ln>
            <a:noFill/>
          </a:ln>
        </p:spPr>
      </p:pic>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Wisp">
  <a:themeElements>
    <a:clrScheme name="Wisp">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