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8288000" cy="10287000"/>
  <p:notesSz cx="6858000" cy="9144000"/>
  <p:embeddedFontLst>
    <p:embeddedFont>
      <p:font typeface="Alatsi" charset="1" panose="00000500000000000000"/>
      <p:regular r:id="rId25"/>
    </p:embeddedFont>
    <p:embeddedFont>
      <p:font typeface="Open Sans Bold" charset="1" panose="020B0806030504020204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0.jpeg" Type="http://schemas.openxmlformats.org/officeDocument/2006/relationships/image"/><Relationship Id="rId5" Target="../media/image21.jpeg" Type="http://schemas.openxmlformats.org/officeDocument/2006/relationships/image"/><Relationship Id="rId6" Target="../media/image22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3.jpeg" Type="http://schemas.openxmlformats.org/officeDocument/2006/relationships/image"/><Relationship Id="rId5" Target="../media/image24.jpeg" Type="http://schemas.openxmlformats.org/officeDocument/2006/relationships/image"/><Relationship Id="rId6" Target="../media/image25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6.pn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0.jpeg" Type="http://schemas.openxmlformats.org/officeDocument/2006/relationships/image"/><Relationship Id="rId5" Target="../media/image31.jpeg" Type="http://schemas.openxmlformats.org/officeDocument/2006/relationships/image"/><Relationship Id="rId6" Target="../media/image32.jpeg" Type="http://schemas.openxmlformats.org/officeDocument/2006/relationships/image"/><Relationship Id="rId7" Target="../media/image33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4.jpeg" Type="http://schemas.openxmlformats.org/officeDocument/2006/relationships/image"/><Relationship Id="rId5" Target="../media/image35.jpeg" Type="http://schemas.openxmlformats.org/officeDocument/2006/relationships/image"/><Relationship Id="rId6" Target="../media/image36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7.jpeg" Type="http://schemas.openxmlformats.org/officeDocument/2006/relationships/image"/><Relationship Id="rId5" Target="../media/image38.jpeg" Type="http://schemas.openxmlformats.org/officeDocument/2006/relationships/image"/><Relationship Id="rId6" Target="../media/image39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0.jpeg" Type="http://schemas.openxmlformats.org/officeDocument/2006/relationships/image"/><Relationship Id="rId5" Target="../media/image41.jpeg" Type="http://schemas.openxmlformats.org/officeDocument/2006/relationships/image"/><Relationship Id="rId6" Target="../media/image42.jpeg" Type="http://schemas.openxmlformats.org/officeDocument/2006/relationships/image"/><Relationship Id="rId7" Target="../media/image43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.jpeg" Type="http://schemas.openxmlformats.org/officeDocument/2006/relationships/image"/><Relationship Id="rId5" Target="../media/image11.jpeg" Type="http://schemas.openxmlformats.org/officeDocument/2006/relationships/image"/><Relationship Id="rId6" Target="../media/image12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3.jpeg" Type="http://schemas.openxmlformats.org/officeDocument/2006/relationships/image"/><Relationship Id="rId5" Target="../media/image14.jpeg" Type="http://schemas.openxmlformats.org/officeDocument/2006/relationships/image"/><Relationship Id="rId6" Target="../media/image15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6.jpeg" Type="http://schemas.openxmlformats.org/officeDocument/2006/relationships/image"/><Relationship Id="rId5" Target="../media/image17.jpeg" Type="http://schemas.openxmlformats.org/officeDocument/2006/relationships/image"/><Relationship Id="rId6" Target="../media/image18.jpeg" Type="http://schemas.openxmlformats.org/officeDocument/2006/relationships/image"/><Relationship Id="rId7" Target="../media/image19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6241693" y="2500459"/>
            <a:ext cx="8534002" cy="3800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50"/>
              </a:lnSpc>
            </a:pPr>
            <a:r>
              <a:rPr lang="en-US" sz="15000">
                <a:solidFill>
                  <a:srgbClr val="000000"/>
                </a:solidFill>
                <a:latin typeface="Alatsi"/>
              </a:rPr>
              <a:t>MEDICS</a:t>
            </a:r>
          </a:p>
          <a:p>
            <a:pPr algn="ctr">
              <a:lnSpc>
                <a:spcPts val="14550"/>
              </a:lnSpc>
            </a:pP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2646898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4633952" y="6469533"/>
            <a:ext cx="12625348" cy="30166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29"/>
              </a:lnSpc>
            </a:pPr>
            <a:r>
              <a:rPr lang="en-US" sz="5735">
                <a:solidFill>
                  <a:srgbClr val="000000"/>
                </a:solidFill>
                <a:latin typeface="Alatsi"/>
              </a:rPr>
              <a:t>by :mohamad jondi, </a:t>
            </a:r>
          </a:p>
          <a:p>
            <a:pPr algn="ctr">
              <a:lnSpc>
                <a:spcPts val="8029"/>
              </a:lnSpc>
            </a:pPr>
            <a:r>
              <a:rPr lang="en-US" sz="5735">
                <a:solidFill>
                  <a:srgbClr val="000000"/>
                </a:solidFill>
                <a:latin typeface="Alatsi"/>
              </a:rPr>
              <a:t>ahmad amira</a:t>
            </a:r>
          </a:p>
          <a:p>
            <a:pPr algn="ctr">
              <a:lnSpc>
                <a:spcPts val="8029"/>
              </a:lnSpc>
            </a:pP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1118095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193382" y="524976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7" y="0"/>
                </a:lnTo>
                <a:lnTo>
                  <a:pt x="4172157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051339" y="524976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6" y="0"/>
                </a:lnTo>
                <a:lnTo>
                  <a:pt x="4172156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913731" y="507770"/>
            <a:ext cx="4164414" cy="9254253"/>
          </a:xfrm>
          <a:custGeom>
            <a:avLst/>
            <a:gdLst/>
            <a:ahLst/>
            <a:cxnLst/>
            <a:rect r="r" b="b" t="t" l="l"/>
            <a:pathLst>
              <a:path h="9254253" w="4164414">
                <a:moveTo>
                  <a:pt x="0" y="0"/>
                </a:moveTo>
                <a:lnTo>
                  <a:pt x="4164414" y="0"/>
                </a:lnTo>
                <a:lnTo>
                  <a:pt x="4164414" y="9254254"/>
                </a:lnTo>
                <a:lnTo>
                  <a:pt x="0" y="92542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299125" y="523111"/>
            <a:ext cx="4158350" cy="9240777"/>
          </a:xfrm>
          <a:custGeom>
            <a:avLst/>
            <a:gdLst/>
            <a:ahLst/>
            <a:cxnLst/>
            <a:rect r="r" b="b" t="t" l="l"/>
            <a:pathLst>
              <a:path h="9240777" w="4158350">
                <a:moveTo>
                  <a:pt x="0" y="0"/>
                </a:moveTo>
                <a:lnTo>
                  <a:pt x="4158350" y="0"/>
                </a:lnTo>
                <a:lnTo>
                  <a:pt x="4158350" y="9240778"/>
                </a:lnTo>
                <a:lnTo>
                  <a:pt x="0" y="92407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609875" y="523111"/>
            <a:ext cx="4155643" cy="9240777"/>
          </a:xfrm>
          <a:custGeom>
            <a:avLst/>
            <a:gdLst/>
            <a:ahLst/>
            <a:cxnLst/>
            <a:rect r="r" b="b" t="t" l="l"/>
            <a:pathLst>
              <a:path h="9240777" w="4155643">
                <a:moveTo>
                  <a:pt x="0" y="0"/>
                </a:moveTo>
                <a:lnTo>
                  <a:pt x="4155642" y="0"/>
                </a:lnTo>
                <a:lnTo>
                  <a:pt x="4155642" y="9240778"/>
                </a:lnTo>
                <a:lnTo>
                  <a:pt x="0" y="92407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63819" y="523111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6" y="0"/>
                </a:lnTo>
                <a:lnTo>
                  <a:pt x="4172156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988375" y="523111"/>
            <a:ext cx="4158350" cy="9240777"/>
          </a:xfrm>
          <a:custGeom>
            <a:avLst/>
            <a:gdLst/>
            <a:ahLst/>
            <a:cxnLst/>
            <a:rect r="r" b="b" t="t" l="l"/>
            <a:pathLst>
              <a:path h="9240777" w="4158350">
                <a:moveTo>
                  <a:pt x="0" y="0"/>
                </a:moveTo>
                <a:lnTo>
                  <a:pt x="4158350" y="0"/>
                </a:lnTo>
                <a:lnTo>
                  <a:pt x="4158350" y="9240778"/>
                </a:lnTo>
                <a:lnTo>
                  <a:pt x="0" y="92407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33507" y="394529"/>
            <a:ext cx="5590163" cy="7494059"/>
          </a:xfrm>
          <a:custGeom>
            <a:avLst/>
            <a:gdLst/>
            <a:ahLst/>
            <a:cxnLst/>
            <a:rect r="r" b="b" t="t" l="l"/>
            <a:pathLst>
              <a:path h="7494059" w="5590163">
                <a:moveTo>
                  <a:pt x="0" y="0"/>
                </a:moveTo>
                <a:lnTo>
                  <a:pt x="5590163" y="0"/>
                </a:lnTo>
                <a:lnTo>
                  <a:pt x="5590163" y="7494060"/>
                </a:lnTo>
                <a:lnTo>
                  <a:pt x="0" y="74940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844665" y="394529"/>
            <a:ext cx="10115723" cy="3222519"/>
          </a:xfrm>
          <a:custGeom>
            <a:avLst/>
            <a:gdLst/>
            <a:ahLst/>
            <a:cxnLst/>
            <a:rect r="r" b="b" t="t" l="l"/>
            <a:pathLst>
              <a:path h="3222519" w="10115723">
                <a:moveTo>
                  <a:pt x="0" y="0"/>
                </a:moveTo>
                <a:lnTo>
                  <a:pt x="10115723" y="0"/>
                </a:lnTo>
                <a:lnTo>
                  <a:pt x="10115723" y="3222520"/>
                </a:lnTo>
                <a:lnTo>
                  <a:pt x="0" y="32225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825615" y="4192536"/>
            <a:ext cx="10115723" cy="8225737"/>
          </a:xfrm>
          <a:custGeom>
            <a:avLst/>
            <a:gdLst/>
            <a:ahLst/>
            <a:cxnLst/>
            <a:rect r="r" b="b" t="t" l="l"/>
            <a:pathLst>
              <a:path h="8225737" w="10115723">
                <a:moveTo>
                  <a:pt x="0" y="0"/>
                </a:moveTo>
                <a:lnTo>
                  <a:pt x="10115723" y="0"/>
                </a:lnTo>
                <a:lnTo>
                  <a:pt x="10115723" y="8225737"/>
                </a:lnTo>
                <a:lnTo>
                  <a:pt x="0" y="82257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500741" y="-210192"/>
            <a:ext cx="4715851" cy="10479669"/>
          </a:xfrm>
          <a:custGeom>
            <a:avLst/>
            <a:gdLst/>
            <a:ahLst/>
            <a:cxnLst/>
            <a:rect r="r" b="b" t="t" l="l"/>
            <a:pathLst>
              <a:path h="10479669" w="4715851">
                <a:moveTo>
                  <a:pt x="0" y="0"/>
                </a:moveTo>
                <a:lnTo>
                  <a:pt x="4715851" y="0"/>
                </a:lnTo>
                <a:lnTo>
                  <a:pt x="4715851" y="10479669"/>
                </a:lnTo>
                <a:lnTo>
                  <a:pt x="0" y="104796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35971" y="1028700"/>
            <a:ext cx="3945481" cy="8767735"/>
          </a:xfrm>
          <a:custGeom>
            <a:avLst/>
            <a:gdLst/>
            <a:ahLst/>
            <a:cxnLst/>
            <a:rect r="r" b="b" t="t" l="l"/>
            <a:pathLst>
              <a:path h="8767735" w="3945481">
                <a:moveTo>
                  <a:pt x="0" y="0"/>
                </a:moveTo>
                <a:lnTo>
                  <a:pt x="3945481" y="0"/>
                </a:lnTo>
                <a:lnTo>
                  <a:pt x="3945481" y="8767735"/>
                </a:lnTo>
                <a:lnTo>
                  <a:pt x="0" y="87677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01" r="0" b="-101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871925" y="1028700"/>
            <a:ext cx="3945481" cy="8767735"/>
          </a:xfrm>
          <a:custGeom>
            <a:avLst/>
            <a:gdLst/>
            <a:ahLst/>
            <a:cxnLst/>
            <a:rect r="r" b="b" t="t" l="l"/>
            <a:pathLst>
              <a:path h="8767735" w="3945481">
                <a:moveTo>
                  <a:pt x="0" y="0"/>
                </a:moveTo>
                <a:lnTo>
                  <a:pt x="3945480" y="0"/>
                </a:lnTo>
                <a:lnTo>
                  <a:pt x="3945480" y="8767735"/>
                </a:lnTo>
                <a:lnTo>
                  <a:pt x="0" y="87677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321917" y="1028700"/>
            <a:ext cx="3937738" cy="8750530"/>
          </a:xfrm>
          <a:custGeom>
            <a:avLst/>
            <a:gdLst/>
            <a:ahLst/>
            <a:cxnLst/>
            <a:rect r="r" b="b" t="t" l="l"/>
            <a:pathLst>
              <a:path h="8750530" w="3937738">
                <a:moveTo>
                  <a:pt x="0" y="0"/>
                </a:moveTo>
                <a:lnTo>
                  <a:pt x="3937738" y="0"/>
                </a:lnTo>
                <a:lnTo>
                  <a:pt x="3937738" y="8750530"/>
                </a:lnTo>
                <a:lnTo>
                  <a:pt x="0" y="875053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745430" y="873840"/>
            <a:ext cx="4007425" cy="8905390"/>
          </a:xfrm>
          <a:custGeom>
            <a:avLst/>
            <a:gdLst/>
            <a:ahLst/>
            <a:cxnLst/>
            <a:rect r="r" b="b" t="t" l="l"/>
            <a:pathLst>
              <a:path h="8905390" w="4007425">
                <a:moveTo>
                  <a:pt x="0" y="0"/>
                </a:moveTo>
                <a:lnTo>
                  <a:pt x="4007426" y="0"/>
                </a:lnTo>
                <a:lnTo>
                  <a:pt x="4007426" y="8905390"/>
                </a:lnTo>
                <a:lnTo>
                  <a:pt x="0" y="89053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744436" y="523460"/>
            <a:ext cx="4215579" cy="9367953"/>
          </a:xfrm>
          <a:custGeom>
            <a:avLst/>
            <a:gdLst/>
            <a:ahLst/>
            <a:cxnLst/>
            <a:rect r="r" b="b" t="t" l="l"/>
            <a:pathLst>
              <a:path h="9367953" w="4215579">
                <a:moveTo>
                  <a:pt x="0" y="0"/>
                </a:moveTo>
                <a:lnTo>
                  <a:pt x="4215579" y="0"/>
                </a:lnTo>
                <a:lnTo>
                  <a:pt x="4215579" y="9367953"/>
                </a:lnTo>
                <a:lnTo>
                  <a:pt x="0" y="93679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931038" y="523460"/>
            <a:ext cx="4158036" cy="9240080"/>
          </a:xfrm>
          <a:custGeom>
            <a:avLst/>
            <a:gdLst/>
            <a:ahLst/>
            <a:cxnLst/>
            <a:rect r="r" b="b" t="t" l="l"/>
            <a:pathLst>
              <a:path h="9240080" w="4158036">
                <a:moveTo>
                  <a:pt x="0" y="0"/>
                </a:moveTo>
                <a:lnTo>
                  <a:pt x="4158036" y="0"/>
                </a:lnTo>
                <a:lnTo>
                  <a:pt x="4158036" y="9240080"/>
                </a:lnTo>
                <a:lnTo>
                  <a:pt x="0" y="92400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864456" y="523460"/>
            <a:ext cx="4158036" cy="9240080"/>
          </a:xfrm>
          <a:custGeom>
            <a:avLst/>
            <a:gdLst/>
            <a:ahLst/>
            <a:cxnLst/>
            <a:rect r="r" b="b" t="t" l="l"/>
            <a:pathLst>
              <a:path h="9240080" w="4158036">
                <a:moveTo>
                  <a:pt x="0" y="0"/>
                </a:moveTo>
                <a:lnTo>
                  <a:pt x="4158036" y="0"/>
                </a:lnTo>
                <a:lnTo>
                  <a:pt x="4158036" y="9240080"/>
                </a:lnTo>
                <a:lnTo>
                  <a:pt x="0" y="92400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75836" y="617835"/>
            <a:ext cx="4023043" cy="8940094"/>
          </a:xfrm>
          <a:custGeom>
            <a:avLst/>
            <a:gdLst/>
            <a:ahLst/>
            <a:cxnLst/>
            <a:rect r="r" b="b" t="t" l="l"/>
            <a:pathLst>
              <a:path h="8940094" w="4023043">
                <a:moveTo>
                  <a:pt x="0" y="0"/>
                </a:moveTo>
                <a:lnTo>
                  <a:pt x="4023042" y="0"/>
                </a:lnTo>
                <a:lnTo>
                  <a:pt x="4023042" y="8940095"/>
                </a:lnTo>
                <a:lnTo>
                  <a:pt x="0" y="89400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875521" y="599822"/>
            <a:ext cx="3981093" cy="8846873"/>
          </a:xfrm>
          <a:custGeom>
            <a:avLst/>
            <a:gdLst/>
            <a:ahLst/>
            <a:cxnLst/>
            <a:rect r="r" b="b" t="t" l="l"/>
            <a:pathLst>
              <a:path h="8846873" w="3981093">
                <a:moveTo>
                  <a:pt x="0" y="0"/>
                </a:moveTo>
                <a:lnTo>
                  <a:pt x="3981093" y="0"/>
                </a:lnTo>
                <a:lnTo>
                  <a:pt x="3981093" y="8846873"/>
                </a:lnTo>
                <a:lnTo>
                  <a:pt x="0" y="88468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580514" y="617835"/>
            <a:ext cx="3972987" cy="8828860"/>
          </a:xfrm>
          <a:custGeom>
            <a:avLst/>
            <a:gdLst/>
            <a:ahLst/>
            <a:cxnLst/>
            <a:rect r="r" b="b" t="t" l="l"/>
            <a:pathLst>
              <a:path h="8828860" w="3972987">
                <a:moveTo>
                  <a:pt x="0" y="0"/>
                </a:moveTo>
                <a:lnTo>
                  <a:pt x="3972987" y="0"/>
                </a:lnTo>
                <a:lnTo>
                  <a:pt x="3972987" y="8828860"/>
                </a:lnTo>
                <a:lnTo>
                  <a:pt x="0" y="88288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711091"/>
            <a:ext cx="3964662" cy="8810360"/>
          </a:xfrm>
          <a:custGeom>
            <a:avLst/>
            <a:gdLst/>
            <a:ahLst/>
            <a:cxnLst/>
            <a:rect r="r" b="b" t="t" l="l"/>
            <a:pathLst>
              <a:path h="8810360" w="3964662">
                <a:moveTo>
                  <a:pt x="0" y="0"/>
                </a:moveTo>
                <a:lnTo>
                  <a:pt x="3964662" y="0"/>
                </a:lnTo>
                <a:lnTo>
                  <a:pt x="3964662" y="8810360"/>
                </a:lnTo>
                <a:lnTo>
                  <a:pt x="0" y="88103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686300" y="738320"/>
            <a:ext cx="3952409" cy="8783132"/>
          </a:xfrm>
          <a:custGeom>
            <a:avLst/>
            <a:gdLst/>
            <a:ahLst/>
            <a:cxnLst/>
            <a:rect r="r" b="b" t="t" l="l"/>
            <a:pathLst>
              <a:path h="8783132" w="3952409">
                <a:moveTo>
                  <a:pt x="0" y="0"/>
                </a:moveTo>
                <a:lnTo>
                  <a:pt x="3952409" y="0"/>
                </a:lnTo>
                <a:lnTo>
                  <a:pt x="3952409" y="8783131"/>
                </a:lnTo>
                <a:lnTo>
                  <a:pt x="0" y="87831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19616" y="738320"/>
            <a:ext cx="3964662" cy="8810360"/>
          </a:xfrm>
          <a:custGeom>
            <a:avLst/>
            <a:gdLst/>
            <a:ahLst/>
            <a:cxnLst/>
            <a:rect r="r" b="b" t="t" l="l"/>
            <a:pathLst>
              <a:path h="8810360" w="3964662">
                <a:moveTo>
                  <a:pt x="0" y="0"/>
                </a:moveTo>
                <a:lnTo>
                  <a:pt x="3964662" y="0"/>
                </a:lnTo>
                <a:lnTo>
                  <a:pt x="3964662" y="8810360"/>
                </a:lnTo>
                <a:lnTo>
                  <a:pt x="0" y="88103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613487" y="711091"/>
            <a:ext cx="3974326" cy="8837589"/>
          </a:xfrm>
          <a:custGeom>
            <a:avLst/>
            <a:gdLst/>
            <a:ahLst/>
            <a:cxnLst/>
            <a:rect r="r" b="b" t="t" l="l"/>
            <a:pathLst>
              <a:path h="8837589" w="3974326">
                <a:moveTo>
                  <a:pt x="0" y="0"/>
                </a:moveTo>
                <a:lnTo>
                  <a:pt x="3974326" y="0"/>
                </a:lnTo>
                <a:lnTo>
                  <a:pt x="3974326" y="8837589"/>
                </a:lnTo>
                <a:lnTo>
                  <a:pt x="0" y="88375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866775"/>
            <a:ext cx="16230600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</a:rPr>
              <a:t>FUTURE WORK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742835" y="3262984"/>
            <a:ext cx="15516465" cy="4579951"/>
            <a:chOff x="0" y="0"/>
            <a:chExt cx="20688620" cy="6106601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1473815" cy="1473815"/>
              <a:chOff x="0" y="0"/>
              <a:chExt cx="812800" cy="81280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7" id="7"/>
            <p:cNvSpPr txBox="true"/>
            <p:nvPr/>
          </p:nvSpPr>
          <p:spPr>
            <a:xfrm rot="0">
              <a:off x="0" y="130580"/>
              <a:ext cx="1473815" cy="111740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48"/>
                </a:lnSpc>
              </a:pPr>
              <a:r>
                <a:rPr lang="en-US" sz="5034">
                  <a:solidFill>
                    <a:srgbClr val="000000"/>
                  </a:solidFill>
                  <a:latin typeface="Alatsi"/>
                </a:rPr>
                <a:t>1</a:t>
              </a:r>
            </a:p>
          </p:txBody>
        </p:sp>
        <p:grpSp>
          <p:nvGrpSpPr>
            <p:cNvPr name="Group 8" id="8"/>
            <p:cNvGrpSpPr/>
            <p:nvPr/>
          </p:nvGrpSpPr>
          <p:grpSpPr>
            <a:xfrm rot="0">
              <a:off x="0" y="2742037"/>
              <a:ext cx="1473815" cy="1473815"/>
              <a:chOff x="0" y="0"/>
              <a:chExt cx="812800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2872617"/>
              <a:ext cx="1473815" cy="111740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48"/>
                </a:lnSpc>
              </a:pPr>
              <a:r>
                <a:rPr lang="en-US" sz="5034">
                  <a:solidFill>
                    <a:srgbClr val="000000"/>
                  </a:solidFill>
                  <a:latin typeface="Alatsi"/>
                </a:rPr>
                <a:t>2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1711697" y="-63120"/>
              <a:ext cx="18976923" cy="14163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322"/>
                </a:lnSpc>
              </a:pPr>
            </a:p>
            <a:p>
              <a:pPr algn="l">
                <a:lnSpc>
                  <a:spcPts val="4322"/>
                </a:lnSpc>
              </a:pPr>
              <a:r>
                <a:rPr lang="en-US" sz="3087">
                  <a:solidFill>
                    <a:srgbClr val="000000"/>
                  </a:solidFill>
                  <a:latin typeface="Alatsi"/>
                </a:rPr>
                <a:t>integrating it with other systems like pos of pharmacies 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1711697" y="2677140"/>
              <a:ext cx="18976923" cy="14163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322"/>
                </a:lnSpc>
              </a:pPr>
              <a:r>
                <a:rPr lang="en-US" sz="3087">
                  <a:solidFill>
                    <a:srgbClr val="000000"/>
                  </a:solidFill>
                  <a:latin typeface="Alatsi"/>
                </a:rPr>
                <a:t>introducing internt of things to the system and implementing a feature like apple watches monitor system  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1711697" y="5417400"/>
              <a:ext cx="18976923" cy="68920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322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627362" y="0"/>
            <a:ext cx="937061" cy="10287000"/>
            <a:chOff x="0" y="0"/>
            <a:chExt cx="246798" cy="270933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46798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6F3EB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46798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AutoShape 19" id="19"/>
          <p:cNvSpPr/>
          <p:nvPr/>
        </p:nvSpPr>
        <p:spPr>
          <a:xfrm flipH="true" flipV="true">
            <a:off x="1085850" y="7289441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0" id="20"/>
          <p:cNvSpPr/>
          <p:nvPr/>
        </p:nvSpPr>
        <p:spPr>
          <a:xfrm flipH="true" flipV="true">
            <a:off x="1090490" y="-104525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21" id="21"/>
          <p:cNvSpPr/>
          <p:nvPr/>
        </p:nvSpPr>
        <p:spPr>
          <a:xfrm flipH="false" flipV="false" rot="0">
            <a:off x="9697545" y="878816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564423" y="-164117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54977" y="3748035"/>
            <a:ext cx="11627497" cy="2514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3"/>
              </a:lnSpc>
            </a:pPr>
            <a:r>
              <a:rPr lang="en-US" sz="14695">
                <a:solidFill>
                  <a:srgbClr val="000000"/>
                </a:solidFill>
                <a:latin typeface="Alatsi"/>
              </a:rPr>
              <a:t>THANK YOU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033857" y="6762653"/>
            <a:ext cx="10669737" cy="14346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63"/>
              </a:lnSpc>
            </a:pPr>
            <a:r>
              <a:rPr lang="en-US" sz="4116">
                <a:solidFill>
                  <a:srgbClr val="000000"/>
                </a:solidFill>
                <a:latin typeface="Alatsi"/>
              </a:rPr>
              <a:t>Presented By : mohamad jondi ,</a:t>
            </a:r>
          </a:p>
          <a:p>
            <a:pPr algn="ctr">
              <a:lnSpc>
                <a:spcPts val="5763"/>
              </a:lnSpc>
            </a:pPr>
            <a:r>
              <a:rPr lang="en-US" sz="4116">
                <a:solidFill>
                  <a:srgbClr val="000000"/>
                </a:solidFill>
                <a:latin typeface="Alatsi"/>
              </a:rPr>
              <a:t>Ahmad Amira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927671" y="1846941"/>
            <a:ext cx="6882108" cy="533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6"/>
              </a:lnSpc>
            </a:pPr>
            <a:r>
              <a:rPr lang="en-US" sz="3126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3126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5" id="15"/>
          <p:cNvSpPr/>
          <p:nvPr/>
        </p:nvSpPr>
        <p:spPr>
          <a:xfrm flipH="false" flipV="false" rot="0">
            <a:off x="12412831" y="802621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1413653" y="-57369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</a:rPr>
              <a:t>OVERVIEW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6444390" y="3587093"/>
            <a:ext cx="44809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</a:rPr>
              <a:t>Introduction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444390" y="4690427"/>
            <a:ext cx="44809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</a:rPr>
              <a:t>Problem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6444390" y="5793762"/>
            <a:ext cx="524145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</a:rPr>
              <a:t>Solution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444390" y="6757704"/>
            <a:ext cx="5055568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</a:rPr>
              <a:t>Implementation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444390" y="7721645"/>
            <a:ext cx="44809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</a:rPr>
              <a:t>Thank You</a:t>
            </a:r>
          </a:p>
        </p:txBody>
      </p:sp>
      <p:sp>
        <p:nvSpPr>
          <p:cNvPr name="AutoShape 8" id="8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4" id="14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</a:rPr>
                <a:t>2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-2845001" y="434334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3601700" y="614206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918390" y="866775"/>
            <a:ext cx="1045121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</a:rPr>
              <a:t>PROBLEM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9673194" y="3268672"/>
            <a:ext cx="6651535" cy="1936015"/>
            <a:chOff x="0" y="0"/>
            <a:chExt cx="8868713" cy="2581354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8868713" cy="2581354"/>
              <a:chOff x="0" y="0"/>
              <a:chExt cx="1751844" cy="509897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1751844" cy="509897"/>
              </a:xfrm>
              <a:custGeom>
                <a:avLst/>
                <a:gdLst/>
                <a:ahLst/>
                <a:cxnLst/>
                <a:rect r="r" b="b" t="t" l="l"/>
                <a:pathLst>
                  <a:path h="509897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450537"/>
                    </a:lnTo>
                    <a:cubicBezTo>
                      <a:pt x="1751844" y="466280"/>
                      <a:pt x="1745590" y="481379"/>
                      <a:pt x="1734458" y="492511"/>
                    </a:cubicBezTo>
                    <a:cubicBezTo>
                      <a:pt x="1723326" y="503643"/>
                      <a:pt x="1708227" y="509897"/>
                      <a:pt x="1692484" y="509897"/>
                    </a:cubicBezTo>
                    <a:lnTo>
                      <a:pt x="59360" y="509897"/>
                    </a:lnTo>
                    <a:cubicBezTo>
                      <a:pt x="26577" y="509897"/>
                      <a:pt x="0" y="483320"/>
                      <a:pt x="0" y="450537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1751844" cy="54799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7" id="7"/>
            <p:cNvSpPr txBox="true"/>
            <p:nvPr/>
          </p:nvSpPr>
          <p:spPr>
            <a:xfrm rot="0">
              <a:off x="695604" y="133350"/>
              <a:ext cx="7735510" cy="20750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3"/>
                </a:lnSpc>
              </a:pPr>
              <a:r>
                <a:rPr lang="en-US" sz="2995">
                  <a:solidFill>
                    <a:srgbClr val="000000"/>
                  </a:solidFill>
                  <a:latin typeface="Alatsi"/>
                </a:rPr>
                <a:t>the need to reenter medical history every time you entar a hospital or a clink 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9550637" y="2620338"/>
            <a:ext cx="4182217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</a:rPr>
              <a:t>First Problem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452253" y="2883406"/>
            <a:ext cx="6691747" cy="4548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2"/>
              </a:lnSpc>
            </a:pPr>
            <a:r>
              <a:rPr lang="en-US" sz="3709">
                <a:solidFill>
                  <a:srgbClr val="000000"/>
                </a:solidFill>
                <a:latin typeface="Alatsi"/>
              </a:rPr>
              <a:t>Managing patient information in healthcare settings poses significant challenges. The process is often cumbersome and error-prone, leading to inefficiencies and potential risks.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9673194" y="6685437"/>
            <a:ext cx="6651535" cy="876358"/>
            <a:chOff x="0" y="0"/>
            <a:chExt cx="8868713" cy="1168478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0" y="0"/>
              <a:ext cx="8868713" cy="1168478"/>
              <a:chOff x="0" y="0"/>
              <a:chExt cx="1751844" cy="23081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1751844" cy="230810"/>
              </a:xfrm>
              <a:custGeom>
                <a:avLst/>
                <a:gdLst/>
                <a:ahLst/>
                <a:cxnLst/>
                <a:rect r="r" b="b" t="t" l="l"/>
                <a:pathLst>
                  <a:path h="230810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171450"/>
                    </a:lnTo>
                    <a:cubicBezTo>
                      <a:pt x="1751844" y="187193"/>
                      <a:pt x="1745590" y="202292"/>
                      <a:pt x="1734458" y="213424"/>
                    </a:cubicBezTo>
                    <a:cubicBezTo>
                      <a:pt x="1723326" y="224556"/>
                      <a:pt x="1708227" y="230810"/>
                      <a:pt x="1692484" y="230810"/>
                    </a:cubicBezTo>
                    <a:lnTo>
                      <a:pt x="59360" y="230810"/>
                    </a:lnTo>
                    <a:cubicBezTo>
                      <a:pt x="26577" y="230810"/>
                      <a:pt x="0" y="204234"/>
                      <a:pt x="0" y="171450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0" y="-38100"/>
                <a:ext cx="1751844" cy="26891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4" id="14"/>
            <p:cNvSpPr txBox="true"/>
            <p:nvPr/>
          </p:nvSpPr>
          <p:spPr>
            <a:xfrm rot="0">
              <a:off x="695604" y="133350"/>
              <a:ext cx="7735510" cy="66215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3"/>
                </a:lnSpc>
              </a:pPr>
              <a:r>
                <a:rPr lang="en-US" sz="2995">
                  <a:solidFill>
                    <a:srgbClr val="000000"/>
                  </a:solidFill>
                  <a:latin typeface="Alatsi"/>
                </a:rPr>
                <a:t>Doctors bad handwritings kills.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550637" y="5986928"/>
            <a:ext cx="5276728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</a:rPr>
              <a:t>Second Problem</a:t>
            </a:r>
          </a:p>
        </p:txBody>
      </p:sp>
      <p:sp>
        <p:nvSpPr>
          <p:cNvPr name="AutoShape 17" id="17"/>
          <p:cNvSpPr/>
          <p:nvPr/>
        </p:nvSpPr>
        <p:spPr>
          <a:xfrm flipH="true" flipV="true">
            <a:off x="1090490" y="-104525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 flipH="true" flipV="true">
            <a:off x="1085850" y="7289441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9" id="19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3" id="23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</a:rPr>
                <a:t>4</a:t>
              </a: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7512165" y="-155385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892058" y="904810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866775"/>
            <a:ext cx="16230600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</a:rPr>
              <a:t>SOLOTION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742835" y="4004603"/>
            <a:ext cx="15516465" cy="4579951"/>
            <a:chOff x="0" y="0"/>
            <a:chExt cx="20688620" cy="6106601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1473815" cy="1473815"/>
              <a:chOff x="0" y="0"/>
              <a:chExt cx="812800" cy="81280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7" id="7"/>
            <p:cNvSpPr txBox="true"/>
            <p:nvPr/>
          </p:nvSpPr>
          <p:spPr>
            <a:xfrm rot="0">
              <a:off x="0" y="130580"/>
              <a:ext cx="1473815" cy="111740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48"/>
                </a:lnSpc>
              </a:pPr>
              <a:r>
                <a:rPr lang="en-US" sz="5034">
                  <a:solidFill>
                    <a:srgbClr val="000000"/>
                  </a:solidFill>
                  <a:latin typeface="Alatsi"/>
                </a:rPr>
                <a:t>1</a:t>
              </a:r>
            </a:p>
          </p:txBody>
        </p:sp>
        <p:grpSp>
          <p:nvGrpSpPr>
            <p:cNvPr name="Group 8" id="8"/>
            <p:cNvGrpSpPr/>
            <p:nvPr/>
          </p:nvGrpSpPr>
          <p:grpSpPr>
            <a:xfrm rot="0">
              <a:off x="0" y="2742037"/>
              <a:ext cx="1473815" cy="1473815"/>
              <a:chOff x="0" y="0"/>
              <a:chExt cx="812800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2872617"/>
              <a:ext cx="1473815" cy="111740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48"/>
                </a:lnSpc>
              </a:pPr>
              <a:r>
                <a:rPr lang="en-US" sz="5034">
                  <a:solidFill>
                    <a:srgbClr val="000000"/>
                  </a:solidFill>
                  <a:latin typeface="Alatsi"/>
                </a:rPr>
                <a:t>2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1711697" y="-63120"/>
              <a:ext cx="18976923" cy="14163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322"/>
                </a:lnSpc>
              </a:pPr>
              <a:r>
                <a:rPr lang="en-US" sz="3087">
                  <a:solidFill>
                    <a:srgbClr val="000000"/>
                  </a:solidFill>
                  <a:latin typeface="Alatsi"/>
                </a:rPr>
                <a:t>Implementing a centralized Electronic Health Record (EHR) system. This system stores patients information and make it accesable from anywhere 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1711697" y="2677140"/>
              <a:ext cx="18976923" cy="14163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322"/>
                </a:lnSpc>
              </a:pPr>
              <a:r>
                <a:rPr lang="en-US" sz="3087">
                  <a:solidFill>
                    <a:srgbClr val="000000"/>
                  </a:solidFill>
                  <a:latin typeface="Alatsi"/>
                </a:rPr>
                <a:t>Digitalizing doctors' notes and prescriptions. By using a digital input method, such as typing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1711697" y="5417400"/>
              <a:ext cx="18976923" cy="68920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322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627362" y="0"/>
            <a:ext cx="937061" cy="10287000"/>
            <a:chOff x="0" y="0"/>
            <a:chExt cx="246798" cy="270933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46798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6F3EB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46798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AutoShape 19" id="19"/>
          <p:cNvSpPr/>
          <p:nvPr/>
        </p:nvSpPr>
        <p:spPr>
          <a:xfrm flipH="true" flipV="true">
            <a:off x="1085850" y="7289441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0" id="20"/>
          <p:cNvSpPr/>
          <p:nvPr/>
        </p:nvSpPr>
        <p:spPr>
          <a:xfrm flipH="true" flipV="true">
            <a:off x="1090490" y="-104525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1" id="21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22" id="22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24" id="24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5" id="25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</a:rPr>
                <a:t>5</a:t>
              </a:r>
            </a:p>
          </p:txBody>
        </p:sp>
      </p:grpSp>
      <p:sp>
        <p:nvSpPr>
          <p:cNvPr name="Freeform 26" id="26"/>
          <p:cNvSpPr/>
          <p:nvPr/>
        </p:nvSpPr>
        <p:spPr>
          <a:xfrm flipH="false" flipV="false" rot="0">
            <a:off x="9697545" y="878816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564423" y="-164117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2982861" y="593323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</a:rPr>
              <a:t>TECHNOLOGIES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-3482681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171055" y="2875738"/>
            <a:ext cx="3148778" cy="3148778"/>
          </a:xfrm>
          <a:custGeom>
            <a:avLst/>
            <a:gdLst/>
            <a:ahLst/>
            <a:cxnLst/>
            <a:rect r="r" b="b" t="t" l="l"/>
            <a:pathLst>
              <a:path h="3148778" w="3148778">
                <a:moveTo>
                  <a:pt x="0" y="0"/>
                </a:moveTo>
                <a:lnTo>
                  <a:pt x="3148778" y="0"/>
                </a:lnTo>
                <a:lnTo>
                  <a:pt x="3148778" y="3148778"/>
                </a:lnTo>
                <a:lnTo>
                  <a:pt x="0" y="31487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982956" y="2921380"/>
            <a:ext cx="3057493" cy="3057493"/>
          </a:xfrm>
          <a:custGeom>
            <a:avLst/>
            <a:gdLst/>
            <a:ahLst/>
            <a:cxnLst/>
            <a:rect r="r" b="b" t="t" l="l"/>
            <a:pathLst>
              <a:path h="3057493" w="3057493">
                <a:moveTo>
                  <a:pt x="0" y="0"/>
                </a:moveTo>
                <a:lnTo>
                  <a:pt x="3057494" y="0"/>
                </a:lnTo>
                <a:lnTo>
                  <a:pt x="3057494" y="3057493"/>
                </a:lnTo>
                <a:lnTo>
                  <a:pt x="0" y="3057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626842" y="3011395"/>
            <a:ext cx="2877463" cy="2877463"/>
          </a:xfrm>
          <a:custGeom>
            <a:avLst/>
            <a:gdLst/>
            <a:ahLst/>
            <a:cxnLst/>
            <a:rect r="r" b="b" t="t" l="l"/>
            <a:pathLst>
              <a:path h="2877463" w="2877463">
                <a:moveTo>
                  <a:pt x="0" y="0"/>
                </a:moveTo>
                <a:lnTo>
                  <a:pt x="2877463" y="0"/>
                </a:lnTo>
                <a:lnTo>
                  <a:pt x="2877463" y="2877463"/>
                </a:lnTo>
                <a:lnTo>
                  <a:pt x="0" y="287746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93717" y="3655759"/>
            <a:ext cx="5566375" cy="1588736"/>
          </a:xfrm>
          <a:custGeom>
            <a:avLst/>
            <a:gdLst/>
            <a:ahLst/>
            <a:cxnLst/>
            <a:rect r="r" b="b" t="t" l="l"/>
            <a:pathLst>
              <a:path h="1588736" w="5566375">
                <a:moveTo>
                  <a:pt x="0" y="0"/>
                </a:moveTo>
                <a:lnTo>
                  <a:pt x="5566375" y="0"/>
                </a:lnTo>
                <a:lnTo>
                  <a:pt x="5566375" y="1588736"/>
                </a:lnTo>
                <a:lnTo>
                  <a:pt x="0" y="15887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Larana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2982861" y="593323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</a:rPr>
              <a:t>INTRODUCTION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</a:rPr>
                <a:t>3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482681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797215" y="2927121"/>
            <a:ext cx="3519459" cy="7821020"/>
          </a:xfrm>
          <a:custGeom>
            <a:avLst/>
            <a:gdLst/>
            <a:ahLst/>
            <a:cxnLst/>
            <a:rect r="r" b="b" t="t" l="l"/>
            <a:pathLst>
              <a:path h="7821020" w="3519459">
                <a:moveTo>
                  <a:pt x="0" y="0"/>
                </a:moveTo>
                <a:lnTo>
                  <a:pt x="3519459" y="0"/>
                </a:lnTo>
                <a:lnTo>
                  <a:pt x="3519459" y="7821019"/>
                </a:lnTo>
                <a:lnTo>
                  <a:pt x="0" y="78210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273108" y="2927121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6" y="0"/>
                </a:lnTo>
                <a:lnTo>
                  <a:pt x="3311946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15859155" y="0"/>
            <a:ext cx="1562612" cy="2246324"/>
            <a:chOff x="0" y="0"/>
            <a:chExt cx="2083482" cy="2995098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0" id="10"/>
            <p:cNvSpPr txBox="true"/>
            <p:nvPr/>
          </p:nvSpPr>
          <p:spPr>
            <a:xfrm rot="0">
              <a:off x="0" y="437582"/>
              <a:ext cx="2083482" cy="25575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</a:rPr>
                <a:t>6</a:t>
              </a:r>
            </a:p>
            <a:p>
              <a:pPr algn="ctr">
                <a:lnSpc>
                  <a:spcPts val="7805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493713" y="384499"/>
            <a:ext cx="4385175" cy="9744833"/>
          </a:xfrm>
          <a:custGeom>
            <a:avLst/>
            <a:gdLst/>
            <a:ahLst/>
            <a:cxnLst/>
            <a:rect r="r" b="b" t="t" l="l"/>
            <a:pathLst>
              <a:path h="9744833" w="4385175">
                <a:moveTo>
                  <a:pt x="0" y="0"/>
                </a:moveTo>
                <a:lnTo>
                  <a:pt x="4385174" y="0"/>
                </a:lnTo>
                <a:lnTo>
                  <a:pt x="4385174" y="9744832"/>
                </a:lnTo>
                <a:lnTo>
                  <a:pt x="0" y="97448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737173" y="502842"/>
            <a:ext cx="4331920" cy="9626489"/>
          </a:xfrm>
          <a:custGeom>
            <a:avLst/>
            <a:gdLst/>
            <a:ahLst/>
            <a:cxnLst/>
            <a:rect r="r" b="b" t="t" l="l"/>
            <a:pathLst>
              <a:path h="9626489" w="4331920">
                <a:moveTo>
                  <a:pt x="0" y="0"/>
                </a:moveTo>
                <a:lnTo>
                  <a:pt x="4331921" y="0"/>
                </a:lnTo>
                <a:lnTo>
                  <a:pt x="4331921" y="9626489"/>
                </a:lnTo>
                <a:lnTo>
                  <a:pt x="0" y="96264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927380" y="502842"/>
            <a:ext cx="4331920" cy="9626489"/>
          </a:xfrm>
          <a:custGeom>
            <a:avLst/>
            <a:gdLst/>
            <a:ahLst/>
            <a:cxnLst/>
            <a:rect r="r" b="b" t="t" l="l"/>
            <a:pathLst>
              <a:path h="9626489" w="4331920">
                <a:moveTo>
                  <a:pt x="0" y="0"/>
                </a:moveTo>
                <a:lnTo>
                  <a:pt x="4331920" y="0"/>
                </a:lnTo>
                <a:lnTo>
                  <a:pt x="4331920" y="9626489"/>
                </a:lnTo>
                <a:lnTo>
                  <a:pt x="0" y="962648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129583" y="341329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7" y="0"/>
                </a:lnTo>
                <a:lnTo>
                  <a:pt x="4172157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28858" y="341329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6" y="0"/>
                </a:lnTo>
                <a:lnTo>
                  <a:pt x="4172156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585054" y="341329"/>
            <a:ext cx="4283911" cy="9271459"/>
          </a:xfrm>
          <a:custGeom>
            <a:avLst/>
            <a:gdLst/>
            <a:ahLst/>
            <a:cxnLst/>
            <a:rect r="r" b="b" t="t" l="l"/>
            <a:pathLst>
              <a:path h="9271459" w="4283911">
                <a:moveTo>
                  <a:pt x="0" y="0"/>
                </a:moveTo>
                <a:lnTo>
                  <a:pt x="4283911" y="0"/>
                </a:lnTo>
                <a:lnTo>
                  <a:pt x="4283911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</a:rPr>
              <a:t>Najah </a:t>
            </a:r>
            <a:r>
              <a:rPr lang="en-US" sz="2700">
                <a:solidFill>
                  <a:srgbClr val="000000"/>
                </a:solidFill>
                <a:latin typeface="Alatsi"/>
              </a:rPr>
              <a:t>University | 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764167" y="582762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0" id="10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</a:rPr>
                <a:t>6</a:t>
              </a: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-2628900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429750" y="243909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7" y="0"/>
                </a:lnTo>
                <a:lnTo>
                  <a:pt x="4172157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971843" y="243909"/>
            <a:ext cx="4172157" cy="9271459"/>
          </a:xfrm>
          <a:custGeom>
            <a:avLst/>
            <a:gdLst/>
            <a:ahLst/>
            <a:cxnLst/>
            <a:rect r="r" b="b" t="t" l="l"/>
            <a:pathLst>
              <a:path h="9271459" w="4172157">
                <a:moveTo>
                  <a:pt x="0" y="0"/>
                </a:moveTo>
                <a:lnTo>
                  <a:pt x="4172157" y="0"/>
                </a:lnTo>
                <a:lnTo>
                  <a:pt x="4172157" y="9271459"/>
                </a:lnTo>
                <a:lnTo>
                  <a:pt x="0" y="92714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500337" y="243909"/>
            <a:ext cx="4185963" cy="9302141"/>
          </a:xfrm>
          <a:custGeom>
            <a:avLst/>
            <a:gdLst/>
            <a:ahLst/>
            <a:cxnLst/>
            <a:rect r="r" b="b" t="t" l="l"/>
            <a:pathLst>
              <a:path h="9302141" w="4185963">
                <a:moveTo>
                  <a:pt x="0" y="0"/>
                </a:moveTo>
                <a:lnTo>
                  <a:pt x="4185963" y="0"/>
                </a:lnTo>
                <a:lnTo>
                  <a:pt x="4185963" y="9302141"/>
                </a:lnTo>
                <a:lnTo>
                  <a:pt x="0" y="93021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3887657" y="243909"/>
            <a:ext cx="4132573" cy="9183497"/>
          </a:xfrm>
          <a:custGeom>
            <a:avLst/>
            <a:gdLst/>
            <a:ahLst/>
            <a:cxnLst/>
            <a:rect r="r" b="b" t="t" l="l"/>
            <a:pathLst>
              <a:path h="9183497" w="4132573">
                <a:moveTo>
                  <a:pt x="0" y="0"/>
                </a:moveTo>
                <a:lnTo>
                  <a:pt x="4132573" y="0"/>
                </a:lnTo>
                <a:lnTo>
                  <a:pt x="4132573" y="9183497"/>
                </a:lnTo>
                <a:lnTo>
                  <a:pt x="0" y="918349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DAGJuxXCiz4</dc:identifier>
  <dcterms:modified xsi:type="dcterms:W3CDTF">2011-08-01T06:04:30Z</dcterms:modified>
  <cp:revision>1</cp:revision>
  <dc:title>medics</dc:title>
</cp:coreProperties>
</file>