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0" r:id="rId1"/>
  </p:sldMasterIdLst>
  <p:notesMasterIdLst>
    <p:notesMasterId r:id="rId39"/>
  </p:notesMasterIdLst>
  <p:handoutMasterIdLst>
    <p:handoutMasterId r:id="rId40"/>
  </p:handoutMasterIdLst>
  <p:sldIdLst>
    <p:sldId id="283" r:id="rId2"/>
    <p:sldId id="306" r:id="rId3"/>
    <p:sldId id="279" r:id="rId4"/>
    <p:sldId id="307" r:id="rId5"/>
    <p:sldId id="281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337" r:id="rId27"/>
    <p:sldId id="301" r:id="rId28"/>
    <p:sldId id="309" r:id="rId29"/>
    <p:sldId id="308" r:id="rId30"/>
    <p:sldId id="316" r:id="rId31"/>
    <p:sldId id="310" r:id="rId32"/>
    <p:sldId id="303" r:id="rId33"/>
    <p:sldId id="305" r:id="rId34"/>
    <p:sldId id="311" r:id="rId35"/>
    <p:sldId id="313" r:id="rId36"/>
    <p:sldId id="314" r:id="rId37"/>
    <p:sldId id="31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23" autoAdjust="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gif"/><Relationship Id="rId4" Type="http://schemas.openxmlformats.org/officeDocument/2006/relationships/image" Target="../media/image6.gi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gif"/><Relationship Id="rId4" Type="http://schemas.openxmlformats.org/officeDocument/2006/relationships/image" Target="../media/image6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8DF4F2-DB3F-435A-99FC-421F912630C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F94A9F-58CC-444D-8CFB-07641D2C8B3F}">
      <dgm:prSet/>
      <dgm:spPr>
        <a:solidFill>
          <a:schemeClr val="accent3"/>
        </a:solidFill>
      </dgm:spPr>
      <dgm:t>
        <a:bodyPr/>
        <a:lstStyle/>
        <a:p>
          <a:pPr rtl="0"/>
          <a:r>
            <a:rPr lang="en-US" b="1" dirty="0" smtClean="0"/>
            <a:t>Introduction</a:t>
          </a:r>
          <a:endParaRPr lang="en-US" b="1" dirty="0"/>
        </a:p>
      </dgm:t>
    </dgm:pt>
    <dgm:pt modelId="{B140D458-EB73-457B-98B1-DEED230D8910}" type="parTrans" cxnId="{17CCF25C-FE14-471C-91F6-103CF6470B50}">
      <dgm:prSet/>
      <dgm:spPr/>
      <dgm:t>
        <a:bodyPr/>
        <a:lstStyle/>
        <a:p>
          <a:endParaRPr lang="en-US"/>
        </a:p>
      </dgm:t>
    </dgm:pt>
    <dgm:pt modelId="{083A24A3-9DB2-4246-B410-AF1453091705}" type="sibTrans" cxnId="{17CCF25C-FE14-471C-91F6-103CF6470B50}">
      <dgm:prSet/>
      <dgm:spPr/>
      <dgm:t>
        <a:bodyPr/>
        <a:lstStyle/>
        <a:p>
          <a:endParaRPr lang="en-US"/>
        </a:p>
      </dgm:t>
    </dgm:pt>
    <dgm:pt modelId="{65D59751-21B8-4B5E-AC84-EE83AAAEEEB3}">
      <dgm:prSet/>
      <dgm:spPr/>
      <dgm:t>
        <a:bodyPr/>
        <a:lstStyle/>
        <a:p>
          <a:pPr rtl="0"/>
          <a:r>
            <a:rPr lang="en-US" b="1" dirty="0" smtClean="0"/>
            <a:t>Methodology</a:t>
          </a:r>
          <a:endParaRPr lang="en-US" b="1" dirty="0"/>
        </a:p>
      </dgm:t>
    </dgm:pt>
    <dgm:pt modelId="{48B850FA-4F5C-4514-8E6E-5EE4DC1F4843}" type="parTrans" cxnId="{115355E4-D5AC-41D6-90BC-AFB010B7A223}">
      <dgm:prSet/>
      <dgm:spPr/>
      <dgm:t>
        <a:bodyPr/>
        <a:lstStyle/>
        <a:p>
          <a:endParaRPr lang="en-US"/>
        </a:p>
      </dgm:t>
    </dgm:pt>
    <dgm:pt modelId="{5686D1A5-0F05-478B-B42A-A6BEE3E19CF1}" type="sibTrans" cxnId="{115355E4-D5AC-41D6-90BC-AFB010B7A223}">
      <dgm:prSet/>
      <dgm:spPr/>
      <dgm:t>
        <a:bodyPr/>
        <a:lstStyle/>
        <a:p>
          <a:endParaRPr lang="en-US"/>
        </a:p>
      </dgm:t>
    </dgm:pt>
    <dgm:pt modelId="{ABC31DC4-0AE2-43A6-B366-377A75543E51}">
      <dgm:prSet/>
      <dgm:spPr>
        <a:solidFill>
          <a:srgbClr val="00B050"/>
        </a:solidFill>
      </dgm:spPr>
      <dgm:t>
        <a:bodyPr/>
        <a:lstStyle/>
        <a:p>
          <a:pPr rtl="0"/>
          <a:r>
            <a:rPr lang="en-US" b="1" dirty="0" smtClean="0"/>
            <a:t>Data Collection &amp; Analysis</a:t>
          </a:r>
          <a:endParaRPr lang="en-US" b="1" dirty="0"/>
        </a:p>
      </dgm:t>
    </dgm:pt>
    <dgm:pt modelId="{B4D277D6-1CDA-4828-9474-BDDB545C2284}" type="parTrans" cxnId="{B90CE4E7-0D54-420F-B621-78D29CFAA0EA}">
      <dgm:prSet/>
      <dgm:spPr/>
      <dgm:t>
        <a:bodyPr/>
        <a:lstStyle/>
        <a:p>
          <a:endParaRPr lang="en-US"/>
        </a:p>
      </dgm:t>
    </dgm:pt>
    <dgm:pt modelId="{B037196E-B061-47A5-ADAE-FA47620AD409}" type="sibTrans" cxnId="{B90CE4E7-0D54-420F-B621-78D29CFAA0EA}">
      <dgm:prSet/>
      <dgm:spPr/>
      <dgm:t>
        <a:bodyPr/>
        <a:lstStyle/>
        <a:p>
          <a:endParaRPr lang="en-US"/>
        </a:p>
      </dgm:t>
    </dgm:pt>
    <dgm:pt modelId="{978891F5-D584-4C97-AC06-80B7BF7E4ADC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pPr rtl="0"/>
          <a:r>
            <a:rPr lang="en-US" b="1" dirty="0" smtClean="0"/>
            <a:t>Conclusion &amp; Recommendations</a:t>
          </a:r>
          <a:endParaRPr lang="en-US" b="1" dirty="0"/>
        </a:p>
      </dgm:t>
    </dgm:pt>
    <dgm:pt modelId="{05016332-64E4-4FAA-911A-654458489009}" type="parTrans" cxnId="{79EC2870-F3F0-412F-A0DF-5A6EC6485956}">
      <dgm:prSet/>
      <dgm:spPr/>
      <dgm:t>
        <a:bodyPr/>
        <a:lstStyle/>
        <a:p>
          <a:endParaRPr lang="en-US"/>
        </a:p>
      </dgm:t>
    </dgm:pt>
    <dgm:pt modelId="{81838502-B547-481C-9EC1-601948A24194}" type="sibTrans" cxnId="{79EC2870-F3F0-412F-A0DF-5A6EC6485956}">
      <dgm:prSet/>
      <dgm:spPr/>
      <dgm:t>
        <a:bodyPr/>
        <a:lstStyle/>
        <a:p>
          <a:endParaRPr lang="en-US"/>
        </a:p>
      </dgm:t>
    </dgm:pt>
    <dgm:pt modelId="{7E3A7C6D-5BBB-48AE-94C1-7A25109451EC}" type="pres">
      <dgm:prSet presAssocID="{808DF4F2-DB3F-435A-99FC-421F912630C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2B4C32-247E-4986-946E-B7D5881BD927}" type="pres">
      <dgm:prSet presAssocID="{C2F94A9F-58CC-444D-8CFB-07641D2C8B3F}" presName="composite" presStyleCnt="0"/>
      <dgm:spPr/>
    </dgm:pt>
    <dgm:pt modelId="{D708E2F1-BDBC-4498-9C66-CC45E02B7AC9}" type="pres">
      <dgm:prSet presAssocID="{C2F94A9F-58CC-444D-8CFB-07641D2C8B3F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6353F41-D00B-4CBB-89A9-F0186654081A}" type="pres">
      <dgm:prSet presAssocID="{C2F94A9F-58CC-444D-8CFB-07641D2C8B3F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31BAE5-A434-4E27-86D8-77ECF2E3241B}" type="pres">
      <dgm:prSet presAssocID="{083A24A3-9DB2-4246-B410-AF1453091705}" presName="spacing" presStyleCnt="0"/>
      <dgm:spPr/>
    </dgm:pt>
    <dgm:pt modelId="{F5A1A7DE-F98B-4373-A1B2-AA683938AEFA}" type="pres">
      <dgm:prSet presAssocID="{65D59751-21B8-4B5E-AC84-EE83AAAEEEB3}" presName="composite" presStyleCnt="0"/>
      <dgm:spPr/>
    </dgm:pt>
    <dgm:pt modelId="{FE64974C-FD1A-41AE-B36C-7025FCFCF9D4}" type="pres">
      <dgm:prSet presAssocID="{65D59751-21B8-4B5E-AC84-EE83AAAEEEB3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FF9AC6B-565D-41F3-9333-C210E45F5A60}" type="pres">
      <dgm:prSet presAssocID="{65D59751-21B8-4B5E-AC84-EE83AAAEEEB3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65F813-1E2F-4D41-AA74-312EAF14F737}" type="pres">
      <dgm:prSet presAssocID="{5686D1A5-0F05-478B-B42A-A6BEE3E19CF1}" presName="spacing" presStyleCnt="0"/>
      <dgm:spPr/>
    </dgm:pt>
    <dgm:pt modelId="{9CA26781-0840-4909-9966-37CE185EC01A}" type="pres">
      <dgm:prSet presAssocID="{ABC31DC4-0AE2-43A6-B366-377A75543E51}" presName="composite" presStyleCnt="0"/>
      <dgm:spPr/>
    </dgm:pt>
    <dgm:pt modelId="{BEDE98E2-F16F-4132-949D-2D715ACD47ED}" type="pres">
      <dgm:prSet presAssocID="{ABC31DC4-0AE2-43A6-B366-377A75543E51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E71512B-6C39-4B21-A184-6A879D11DA0C}" type="pres">
      <dgm:prSet presAssocID="{ABC31DC4-0AE2-43A6-B366-377A75543E51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E2C19C-ECE2-4E52-B1FF-DB36FE09C478}" type="pres">
      <dgm:prSet presAssocID="{B037196E-B061-47A5-ADAE-FA47620AD409}" presName="spacing" presStyleCnt="0"/>
      <dgm:spPr/>
    </dgm:pt>
    <dgm:pt modelId="{4DEFB0DC-5135-4EC1-9E5B-219A6D7BF010}" type="pres">
      <dgm:prSet presAssocID="{978891F5-D584-4C97-AC06-80B7BF7E4ADC}" presName="composite" presStyleCnt="0"/>
      <dgm:spPr/>
    </dgm:pt>
    <dgm:pt modelId="{6882FDA6-9EB1-4E09-8424-BB68B9724395}" type="pres">
      <dgm:prSet presAssocID="{978891F5-D584-4C97-AC06-80B7BF7E4ADC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561E06B2-FB86-44B0-8588-4DAA9AC766C8}" type="pres">
      <dgm:prSet presAssocID="{978891F5-D584-4C97-AC06-80B7BF7E4ADC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CB58B0-7204-4F61-BC74-6652018DACBE}" type="presOf" srcId="{65D59751-21B8-4B5E-AC84-EE83AAAEEEB3}" destId="{9FF9AC6B-565D-41F3-9333-C210E45F5A60}" srcOrd="0" destOrd="0" presId="urn:microsoft.com/office/officeart/2005/8/layout/vList3"/>
    <dgm:cxn modelId="{B23A0574-3F5A-4EB5-B15B-30D41813DE10}" type="presOf" srcId="{808DF4F2-DB3F-435A-99FC-421F912630CC}" destId="{7E3A7C6D-5BBB-48AE-94C1-7A25109451EC}" srcOrd="0" destOrd="0" presId="urn:microsoft.com/office/officeart/2005/8/layout/vList3"/>
    <dgm:cxn modelId="{17CCF25C-FE14-471C-91F6-103CF6470B50}" srcId="{808DF4F2-DB3F-435A-99FC-421F912630CC}" destId="{C2F94A9F-58CC-444D-8CFB-07641D2C8B3F}" srcOrd="0" destOrd="0" parTransId="{B140D458-EB73-457B-98B1-DEED230D8910}" sibTransId="{083A24A3-9DB2-4246-B410-AF1453091705}"/>
    <dgm:cxn modelId="{115355E4-D5AC-41D6-90BC-AFB010B7A223}" srcId="{808DF4F2-DB3F-435A-99FC-421F912630CC}" destId="{65D59751-21B8-4B5E-AC84-EE83AAAEEEB3}" srcOrd="1" destOrd="0" parTransId="{48B850FA-4F5C-4514-8E6E-5EE4DC1F4843}" sibTransId="{5686D1A5-0F05-478B-B42A-A6BEE3E19CF1}"/>
    <dgm:cxn modelId="{79EC2870-F3F0-412F-A0DF-5A6EC6485956}" srcId="{808DF4F2-DB3F-435A-99FC-421F912630CC}" destId="{978891F5-D584-4C97-AC06-80B7BF7E4ADC}" srcOrd="3" destOrd="0" parTransId="{05016332-64E4-4FAA-911A-654458489009}" sibTransId="{81838502-B547-481C-9EC1-601948A24194}"/>
    <dgm:cxn modelId="{9CF79E5E-374F-4911-AF8D-28A07B0CB403}" type="presOf" srcId="{ABC31DC4-0AE2-43A6-B366-377A75543E51}" destId="{3E71512B-6C39-4B21-A184-6A879D11DA0C}" srcOrd="0" destOrd="0" presId="urn:microsoft.com/office/officeart/2005/8/layout/vList3"/>
    <dgm:cxn modelId="{B90CE4E7-0D54-420F-B621-78D29CFAA0EA}" srcId="{808DF4F2-DB3F-435A-99FC-421F912630CC}" destId="{ABC31DC4-0AE2-43A6-B366-377A75543E51}" srcOrd="2" destOrd="0" parTransId="{B4D277D6-1CDA-4828-9474-BDDB545C2284}" sibTransId="{B037196E-B061-47A5-ADAE-FA47620AD409}"/>
    <dgm:cxn modelId="{699A0D21-1690-4F79-BC1D-3FA724B9DA54}" type="presOf" srcId="{C2F94A9F-58CC-444D-8CFB-07641D2C8B3F}" destId="{46353F41-D00B-4CBB-89A9-F0186654081A}" srcOrd="0" destOrd="0" presId="urn:microsoft.com/office/officeart/2005/8/layout/vList3"/>
    <dgm:cxn modelId="{DFCEE5F2-21D4-488F-BD08-EA12FA2545BB}" type="presOf" srcId="{978891F5-D584-4C97-AC06-80B7BF7E4ADC}" destId="{561E06B2-FB86-44B0-8588-4DAA9AC766C8}" srcOrd="0" destOrd="0" presId="urn:microsoft.com/office/officeart/2005/8/layout/vList3"/>
    <dgm:cxn modelId="{864AFCFA-11B0-4913-8844-CD198E4394C0}" type="presParOf" srcId="{7E3A7C6D-5BBB-48AE-94C1-7A25109451EC}" destId="{912B4C32-247E-4986-946E-B7D5881BD927}" srcOrd="0" destOrd="0" presId="urn:microsoft.com/office/officeart/2005/8/layout/vList3"/>
    <dgm:cxn modelId="{057A8F76-03C2-4219-8F2E-E0795C21B626}" type="presParOf" srcId="{912B4C32-247E-4986-946E-B7D5881BD927}" destId="{D708E2F1-BDBC-4498-9C66-CC45E02B7AC9}" srcOrd="0" destOrd="0" presId="urn:microsoft.com/office/officeart/2005/8/layout/vList3"/>
    <dgm:cxn modelId="{D91AF7C2-956B-4DF9-B9EA-42235BE13F80}" type="presParOf" srcId="{912B4C32-247E-4986-946E-B7D5881BD927}" destId="{46353F41-D00B-4CBB-89A9-F0186654081A}" srcOrd="1" destOrd="0" presId="urn:microsoft.com/office/officeart/2005/8/layout/vList3"/>
    <dgm:cxn modelId="{47D64DA0-B602-452C-B8C4-21D95DC8409C}" type="presParOf" srcId="{7E3A7C6D-5BBB-48AE-94C1-7A25109451EC}" destId="{9831BAE5-A434-4E27-86D8-77ECF2E3241B}" srcOrd="1" destOrd="0" presId="urn:microsoft.com/office/officeart/2005/8/layout/vList3"/>
    <dgm:cxn modelId="{10520969-7C2C-4A78-9CA1-F57BA5C586C1}" type="presParOf" srcId="{7E3A7C6D-5BBB-48AE-94C1-7A25109451EC}" destId="{F5A1A7DE-F98B-4373-A1B2-AA683938AEFA}" srcOrd="2" destOrd="0" presId="urn:microsoft.com/office/officeart/2005/8/layout/vList3"/>
    <dgm:cxn modelId="{76C762FA-8EC2-4C9D-A119-207320D6615B}" type="presParOf" srcId="{F5A1A7DE-F98B-4373-A1B2-AA683938AEFA}" destId="{FE64974C-FD1A-41AE-B36C-7025FCFCF9D4}" srcOrd="0" destOrd="0" presId="urn:microsoft.com/office/officeart/2005/8/layout/vList3"/>
    <dgm:cxn modelId="{B41611CF-FA9D-4085-A23F-44E9B8C572ED}" type="presParOf" srcId="{F5A1A7DE-F98B-4373-A1B2-AA683938AEFA}" destId="{9FF9AC6B-565D-41F3-9333-C210E45F5A60}" srcOrd="1" destOrd="0" presId="urn:microsoft.com/office/officeart/2005/8/layout/vList3"/>
    <dgm:cxn modelId="{721ADBD0-16F5-4D9A-A5F1-C0DB195C5D26}" type="presParOf" srcId="{7E3A7C6D-5BBB-48AE-94C1-7A25109451EC}" destId="{4A65F813-1E2F-4D41-AA74-312EAF14F737}" srcOrd="3" destOrd="0" presId="urn:microsoft.com/office/officeart/2005/8/layout/vList3"/>
    <dgm:cxn modelId="{1343F7E4-A170-4C8D-AD1A-876824942104}" type="presParOf" srcId="{7E3A7C6D-5BBB-48AE-94C1-7A25109451EC}" destId="{9CA26781-0840-4909-9966-37CE185EC01A}" srcOrd="4" destOrd="0" presId="urn:microsoft.com/office/officeart/2005/8/layout/vList3"/>
    <dgm:cxn modelId="{EE9902C2-20F2-446E-91D2-30CBE0403426}" type="presParOf" srcId="{9CA26781-0840-4909-9966-37CE185EC01A}" destId="{BEDE98E2-F16F-4132-949D-2D715ACD47ED}" srcOrd="0" destOrd="0" presId="urn:microsoft.com/office/officeart/2005/8/layout/vList3"/>
    <dgm:cxn modelId="{D4DF6CBB-67D0-4869-AFD1-1DA1FD66AB28}" type="presParOf" srcId="{9CA26781-0840-4909-9966-37CE185EC01A}" destId="{3E71512B-6C39-4B21-A184-6A879D11DA0C}" srcOrd="1" destOrd="0" presId="urn:microsoft.com/office/officeart/2005/8/layout/vList3"/>
    <dgm:cxn modelId="{26D6B719-0B73-4152-87AC-52C9A976B776}" type="presParOf" srcId="{7E3A7C6D-5BBB-48AE-94C1-7A25109451EC}" destId="{FEE2C19C-ECE2-4E52-B1FF-DB36FE09C478}" srcOrd="5" destOrd="0" presId="urn:microsoft.com/office/officeart/2005/8/layout/vList3"/>
    <dgm:cxn modelId="{4E88F830-C6CD-421C-9EA7-4186277F22A3}" type="presParOf" srcId="{7E3A7C6D-5BBB-48AE-94C1-7A25109451EC}" destId="{4DEFB0DC-5135-4EC1-9E5B-219A6D7BF010}" srcOrd="6" destOrd="0" presId="urn:microsoft.com/office/officeart/2005/8/layout/vList3"/>
    <dgm:cxn modelId="{E3EB1803-332F-41A2-AD19-32E459E452D9}" type="presParOf" srcId="{4DEFB0DC-5135-4EC1-9E5B-219A6D7BF010}" destId="{6882FDA6-9EB1-4E09-8424-BB68B9724395}" srcOrd="0" destOrd="0" presId="urn:microsoft.com/office/officeart/2005/8/layout/vList3"/>
    <dgm:cxn modelId="{CE50CDF6-82EB-459E-8DD3-BB54D8E17A7A}" type="presParOf" srcId="{4DEFB0DC-5135-4EC1-9E5B-219A6D7BF010}" destId="{561E06B2-FB86-44B0-8588-4DAA9AC766C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ECF62A3-7CEC-4C60-BC07-B3C24C4F3C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8AB321-AC13-4088-A54D-D7D4F475381D}">
      <dgm:prSet phldrT="[Text]"/>
      <dgm:spPr/>
      <dgm:t>
        <a:bodyPr/>
        <a:lstStyle/>
        <a:p>
          <a:pPr algn="ctr"/>
          <a:r>
            <a:rPr lang="en-US" dirty="0" smtClean="0">
              <a:latin typeface="Times New Roman" pitchFamily="18" charset="0"/>
              <a:cs typeface="Times New Roman" pitchFamily="18" charset="0"/>
            </a:rPr>
            <a:t>Questionnaire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83AFD69C-1BDC-46BC-9E68-3CBF2B3498FF}" type="parTrans" cxnId="{DACB0052-7D3A-401A-831B-13EC0CCB3C85}">
      <dgm:prSet/>
      <dgm:spPr/>
      <dgm:t>
        <a:bodyPr/>
        <a:lstStyle/>
        <a:p>
          <a:endParaRPr lang="en-US"/>
        </a:p>
      </dgm:t>
    </dgm:pt>
    <dgm:pt modelId="{4E43FDEC-DEA5-43BB-81B3-C25207D4BEC4}" type="sibTrans" cxnId="{DACB0052-7D3A-401A-831B-13EC0CCB3C85}">
      <dgm:prSet/>
      <dgm:spPr/>
      <dgm:t>
        <a:bodyPr/>
        <a:lstStyle/>
        <a:p>
          <a:endParaRPr lang="en-US"/>
        </a:p>
      </dgm:t>
    </dgm:pt>
    <dgm:pt modelId="{C1B5F2ED-11A1-45D8-A687-8E3F8216477F}" type="pres">
      <dgm:prSet presAssocID="{8ECF62A3-7CEC-4C60-BC07-B3C24C4F3C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15C1A6-9417-45AA-9FD7-46D875392955}" type="pres">
      <dgm:prSet presAssocID="{C78AB321-AC13-4088-A54D-D7D4F475381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F22421-566E-4A39-B378-CB7A5EA1BC86}" type="presOf" srcId="{8ECF62A3-7CEC-4C60-BC07-B3C24C4F3C2A}" destId="{C1B5F2ED-11A1-45D8-A687-8E3F8216477F}" srcOrd="0" destOrd="0" presId="urn:microsoft.com/office/officeart/2005/8/layout/vList2"/>
    <dgm:cxn modelId="{DACB0052-7D3A-401A-831B-13EC0CCB3C85}" srcId="{8ECF62A3-7CEC-4C60-BC07-B3C24C4F3C2A}" destId="{C78AB321-AC13-4088-A54D-D7D4F475381D}" srcOrd="0" destOrd="0" parTransId="{83AFD69C-1BDC-46BC-9E68-3CBF2B3498FF}" sibTransId="{4E43FDEC-DEA5-43BB-81B3-C25207D4BEC4}"/>
    <dgm:cxn modelId="{1A72A6E5-7B0D-4D38-BD0E-9F87BD66802F}" type="presOf" srcId="{C78AB321-AC13-4088-A54D-D7D4F475381D}" destId="{3C15C1A6-9417-45AA-9FD7-46D875392955}" srcOrd="0" destOrd="0" presId="urn:microsoft.com/office/officeart/2005/8/layout/vList2"/>
    <dgm:cxn modelId="{A3181F89-C13C-4811-9F09-CD987675B1B8}" type="presParOf" srcId="{C1B5F2ED-11A1-45D8-A687-8E3F8216477F}" destId="{3C15C1A6-9417-45AA-9FD7-46D87539295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7E2F480-3011-4281-89D0-917D25FEBC2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7F83E7-F608-4E0C-ABD4-88600486FC4F}">
      <dgm:prSet phldrT="[Text]" custT="1"/>
      <dgm:spPr/>
      <dgm:t>
        <a:bodyPr/>
        <a:lstStyle/>
        <a:p>
          <a:r>
            <a:rPr lang="en-US" sz="2800" dirty="0" smtClean="0"/>
            <a:t>Part 1</a:t>
          </a:r>
          <a:endParaRPr lang="en-US" sz="2800" dirty="0"/>
        </a:p>
      </dgm:t>
    </dgm:pt>
    <dgm:pt modelId="{8BC87D45-8662-4491-BF0E-2D18E16266E8}" type="parTrans" cxnId="{655A6DE3-E958-449D-B6F0-9D34847D77FD}">
      <dgm:prSet/>
      <dgm:spPr/>
      <dgm:t>
        <a:bodyPr/>
        <a:lstStyle/>
        <a:p>
          <a:endParaRPr lang="en-US"/>
        </a:p>
      </dgm:t>
    </dgm:pt>
    <dgm:pt modelId="{72770D89-BAE2-4447-95BE-1E800C36D509}" type="sibTrans" cxnId="{655A6DE3-E958-449D-B6F0-9D34847D77FD}">
      <dgm:prSet/>
      <dgm:spPr/>
      <dgm:t>
        <a:bodyPr/>
        <a:lstStyle/>
        <a:p>
          <a:endParaRPr lang="en-US"/>
        </a:p>
      </dgm:t>
    </dgm:pt>
    <dgm:pt modelId="{7801BB73-3FD6-46A2-8A79-EDA7948FAB12}">
      <dgm:prSet phldrT="[Text]" custT="1"/>
      <dgm:spPr/>
      <dgm:t>
        <a:bodyPr/>
        <a:lstStyle/>
        <a:p>
          <a:r>
            <a:rPr lang="en-US" sz="2800" dirty="0" smtClean="0"/>
            <a:t>Part 2</a:t>
          </a:r>
          <a:endParaRPr lang="en-US" sz="2800" dirty="0"/>
        </a:p>
      </dgm:t>
    </dgm:pt>
    <dgm:pt modelId="{5E00FE88-7414-4800-806F-6F91E118EE75}" type="parTrans" cxnId="{3091B3F9-7B21-4C1C-9E27-7C05243C4C6B}">
      <dgm:prSet/>
      <dgm:spPr/>
      <dgm:t>
        <a:bodyPr/>
        <a:lstStyle/>
        <a:p>
          <a:endParaRPr lang="en-US"/>
        </a:p>
      </dgm:t>
    </dgm:pt>
    <dgm:pt modelId="{7AE0CAB4-F4B1-4F6E-86F7-9DEB708A7989}" type="sibTrans" cxnId="{3091B3F9-7B21-4C1C-9E27-7C05243C4C6B}">
      <dgm:prSet/>
      <dgm:spPr/>
      <dgm:t>
        <a:bodyPr/>
        <a:lstStyle/>
        <a:p>
          <a:endParaRPr lang="en-US"/>
        </a:p>
      </dgm:t>
    </dgm:pt>
    <dgm:pt modelId="{38AF6516-BC6A-48E6-8E53-6553C65EBDD6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includes the factors with four evaluation levels depending on its importance to the contractor. 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37F5D0FC-50DE-4189-8349-AE595C418DB7}" type="parTrans" cxnId="{BA17BAA1-48AC-4FDB-90AA-655E708A15A7}">
      <dgm:prSet/>
      <dgm:spPr/>
      <dgm:t>
        <a:bodyPr/>
        <a:lstStyle/>
        <a:p>
          <a:endParaRPr lang="en-US"/>
        </a:p>
      </dgm:t>
    </dgm:pt>
    <dgm:pt modelId="{A7FD002E-1103-41AA-8061-4587295DDFA9}" type="sibTrans" cxnId="{BA17BAA1-48AC-4FDB-90AA-655E708A15A7}">
      <dgm:prSet/>
      <dgm:spPr/>
      <dgm:t>
        <a:bodyPr/>
        <a:lstStyle/>
        <a:p>
          <a:endParaRPr lang="en-US"/>
        </a:p>
      </dgm:t>
    </dgm:pt>
    <dgm:pt modelId="{B784AF70-BACA-4032-97B8-D908357A5C63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includes general questions, which is related to the company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DEDFD9F7-8715-4C3D-93C6-A414FF40E516}" type="parTrans" cxnId="{6B6A1D99-AAA7-4BAD-B9DC-6EAC2CA160DB}">
      <dgm:prSet/>
      <dgm:spPr/>
    </dgm:pt>
    <dgm:pt modelId="{016C299F-A6E2-4BC5-B9BA-4951F7D71409}" type="sibTrans" cxnId="{6B6A1D99-AAA7-4BAD-B9DC-6EAC2CA160DB}">
      <dgm:prSet/>
      <dgm:spPr/>
    </dgm:pt>
    <dgm:pt modelId="{505E220C-0F41-4017-B087-51756428972B}" type="pres">
      <dgm:prSet presAssocID="{67E2F480-3011-4281-89D0-917D25FEBC2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2AFCF45-B193-4D69-A093-F772685906AC}" type="pres">
      <dgm:prSet presAssocID="{D97F83E7-F608-4E0C-ABD4-88600486FC4F}" presName="linNode" presStyleCnt="0"/>
      <dgm:spPr/>
    </dgm:pt>
    <dgm:pt modelId="{3349E0B5-1A98-4A98-A844-C37A9742ED5E}" type="pres">
      <dgm:prSet presAssocID="{D97F83E7-F608-4E0C-ABD4-88600486FC4F}" presName="parentShp" presStyleLbl="node1" presStyleIdx="0" presStyleCnt="2" custScaleX="41593" custLinFactNeighborX="-19469" custLinFactNeighborY="-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C4B8CA-A6B2-4377-AE76-11EBE41BFCE4}" type="pres">
      <dgm:prSet presAssocID="{D97F83E7-F608-4E0C-ABD4-88600486FC4F}" presName="childShp" presStyleLbl="bgAccFollowNode1" presStyleIdx="0" presStyleCnt="2" custScaleX="166667" custLinFactNeighborX="-417" custLinFactNeighborY="-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1846B1-BAB8-473C-84CC-D2D24EABE7B6}" type="pres">
      <dgm:prSet presAssocID="{72770D89-BAE2-4447-95BE-1E800C36D509}" presName="spacing" presStyleCnt="0"/>
      <dgm:spPr/>
    </dgm:pt>
    <dgm:pt modelId="{C81645D5-710A-4CCB-AD48-7707878AEC83}" type="pres">
      <dgm:prSet presAssocID="{7801BB73-3FD6-46A2-8A79-EDA7948FAB12}" presName="linNode" presStyleCnt="0"/>
      <dgm:spPr/>
    </dgm:pt>
    <dgm:pt modelId="{FD4BAB48-B048-43AB-BA96-143F791E9FC2}" type="pres">
      <dgm:prSet presAssocID="{7801BB73-3FD6-46A2-8A79-EDA7948FAB12}" presName="parentShp" presStyleLbl="node1" presStyleIdx="1" presStyleCnt="2" custFlipHor="1" custScaleX="41593" custLinFactNeighborX="-19469" custLinFactNeighborY="-7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EDFCF-4526-4BD3-8A5F-D69CBA1A725E}" type="pres">
      <dgm:prSet presAssocID="{7801BB73-3FD6-46A2-8A79-EDA7948FAB12}" presName="childShp" presStyleLbl="bgAccFollowNode1" presStyleIdx="1" presStyleCnt="2" custScaleX="166667" custLinFactNeighborX="-417" custLinFactNeighborY="-7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AE9C35-0481-4590-999D-6EFA91BDEBF1}" type="presOf" srcId="{67E2F480-3011-4281-89D0-917D25FEBC27}" destId="{505E220C-0F41-4017-B087-51756428972B}" srcOrd="0" destOrd="0" presId="urn:microsoft.com/office/officeart/2005/8/layout/vList6"/>
    <dgm:cxn modelId="{3091B3F9-7B21-4C1C-9E27-7C05243C4C6B}" srcId="{67E2F480-3011-4281-89D0-917D25FEBC27}" destId="{7801BB73-3FD6-46A2-8A79-EDA7948FAB12}" srcOrd="1" destOrd="0" parTransId="{5E00FE88-7414-4800-806F-6F91E118EE75}" sibTransId="{7AE0CAB4-F4B1-4F6E-86F7-9DEB708A7989}"/>
    <dgm:cxn modelId="{6A5AEB60-AEE6-4838-B7BE-FA4CA938129A}" type="presOf" srcId="{7801BB73-3FD6-46A2-8A79-EDA7948FAB12}" destId="{FD4BAB48-B048-43AB-BA96-143F791E9FC2}" srcOrd="0" destOrd="0" presId="urn:microsoft.com/office/officeart/2005/8/layout/vList6"/>
    <dgm:cxn modelId="{6B6A1D99-AAA7-4BAD-B9DC-6EAC2CA160DB}" srcId="{D97F83E7-F608-4E0C-ABD4-88600486FC4F}" destId="{B784AF70-BACA-4032-97B8-D908357A5C63}" srcOrd="0" destOrd="0" parTransId="{DEDFD9F7-8715-4C3D-93C6-A414FF40E516}" sibTransId="{016C299F-A6E2-4BC5-B9BA-4951F7D71409}"/>
    <dgm:cxn modelId="{BA17BAA1-48AC-4FDB-90AA-655E708A15A7}" srcId="{7801BB73-3FD6-46A2-8A79-EDA7948FAB12}" destId="{38AF6516-BC6A-48E6-8E53-6553C65EBDD6}" srcOrd="0" destOrd="0" parTransId="{37F5D0FC-50DE-4189-8349-AE595C418DB7}" sibTransId="{A7FD002E-1103-41AA-8061-4587295DDFA9}"/>
    <dgm:cxn modelId="{68FA577F-894E-4A94-95D1-90AB230ECCA8}" type="presOf" srcId="{38AF6516-BC6A-48E6-8E53-6553C65EBDD6}" destId="{814EDFCF-4526-4BD3-8A5F-D69CBA1A725E}" srcOrd="0" destOrd="0" presId="urn:microsoft.com/office/officeart/2005/8/layout/vList6"/>
    <dgm:cxn modelId="{655A6DE3-E958-449D-B6F0-9D34847D77FD}" srcId="{67E2F480-3011-4281-89D0-917D25FEBC27}" destId="{D97F83E7-F608-4E0C-ABD4-88600486FC4F}" srcOrd="0" destOrd="0" parTransId="{8BC87D45-8662-4491-BF0E-2D18E16266E8}" sibTransId="{72770D89-BAE2-4447-95BE-1E800C36D509}"/>
    <dgm:cxn modelId="{ADD96064-1D00-42C6-9BC7-E6863D411F93}" type="presOf" srcId="{D97F83E7-F608-4E0C-ABD4-88600486FC4F}" destId="{3349E0B5-1A98-4A98-A844-C37A9742ED5E}" srcOrd="0" destOrd="0" presId="urn:microsoft.com/office/officeart/2005/8/layout/vList6"/>
    <dgm:cxn modelId="{CED5F87D-B7E0-4A4D-8DE5-626E2D99807E}" type="presOf" srcId="{B784AF70-BACA-4032-97B8-D908357A5C63}" destId="{35C4B8CA-A6B2-4377-AE76-11EBE41BFCE4}" srcOrd="0" destOrd="0" presId="urn:microsoft.com/office/officeart/2005/8/layout/vList6"/>
    <dgm:cxn modelId="{870228DC-0CA3-45FF-834D-0F789598780A}" type="presParOf" srcId="{505E220C-0F41-4017-B087-51756428972B}" destId="{22AFCF45-B193-4D69-A093-F772685906AC}" srcOrd="0" destOrd="0" presId="urn:microsoft.com/office/officeart/2005/8/layout/vList6"/>
    <dgm:cxn modelId="{5D40075B-F3DA-422C-9B4A-43DE8A61B659}" type="presParOf" srcId="{22AFCF45-B193-4D69-A093-F772685906AC}" destId="{3349E0B5-1A98-4A98-A844-C37A9742ED5E}" srcOrd="0" destOrd="0" presId="urn:microsoft.com/office/officeart/2005/8/layout/vList6"/>
    <dgm:cxn modelId="{3B136E29-5778-4C51-948A-CB8C3B9D4E5C}" type="presParOf" srcId="{22AFCF45-B193-4D69-A093-F772685906AC}" destId="{35C4B8CA-A6B2-4377-AE76-11EBE41BFCE4}" srcOrd="1" destOrd="0" presId="urn:microsoft.com/office/officeart/2005/8/layout/vList6"/>
    <dgm:cxn modelId="{4E105EFE-3DE4-4ECE-AB0C-6DC24C54936B}" type="presParOf" srcId="{505E220C-0F41-4017-B087-51756428972B}" destId="{361846B1-BAB8-473C-84CC-D2D24EABE7B6}" srcOrd="1" destOrd="0" presId="urn:microsoft.com/office/officeart/2005/8/layout/vList6"/>
    <dgm:cxn modelId="{1C36C244-7B2A-4842-AA77-679588B9A3E5}" type="presParOf" srcId="{505E220C-0F41-4017-B087-51756428972B}" destId="{C81645D5-710A-4CCB-AD48-7707878AEC83}" srcOrd="2" destOrd="0" presId="urn:microsoft.com/office/officeart/2005/8/layout/vList6"/>
    <dgm:cxn modelId="{0C5B7B40-0BFE-4059-85CA-8FB7C4947661}" type="presParOf" srcId="{C81645D5-710A-4CCB-AD48-7707878AEC83}" destId="{FD4BAB48-B048-43AB-BA96-143F791E9FC2}" srcOrd="0" destOrd="0" presId="urn:microsoft.com/office/officeart/2005/8/layout/vList6"/>
    <dgm:cxn modelId="{0368C2E3-BBC7-4319-A528-43D1F7EADBEB}" type="presParOf" srcId="{C81645D5-710A-4CCB-AD48-7707878AEC83}" destId="{814EDFCF-4526-4BD3-8A5F-D69CBA1A725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10B8EA3-9D02-40BF-B7A6-675E9746D3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632C18-AD78-41E6-9C23-363FE5672E7E}">
      <dgm:prSet phldrT="[Text]" custT="1"/>
      <dgm:spPr/>
      <dgm:t>
        <a:bodyPr/>
        <a:lstStyle/>
        <a:p>
          <a:pPr algn="ctr"/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To Questionnaire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B297E435-A555-4163-A46E-BF06B59A4BB6}" type="parTrans" cxnId="{B1C88708-5AB8-4262-B863-DA50F26051BD}">
      <dgm:prSet/>
      <dgm:spPr/>
      <dgm:t>
        <a:bodyPr/>
        <a:lstStyle/>
        <a:p>
          <a:endParaRPr lang="en-US"/>
        </a:p>
      </dgm:t>
    </dgm:pt>
    <dgm:pt modelId="{AC523CCA-C1CA-421F-A871-BC3DBCB4755A}" type="sibTrans" cxnId="{B1C88708-5AB8-4262-B863-DA50F26051BD}">
      <dgm:prSet/>
      <dgm:spPr/>
      <dgm:t>
        <a:bodyPr/>
        <a:lstStyle/>
        <a:p>
          <a:endParaRPr lang="en-US"/>
        </a:p>
      </dgm:t>
    </dgm:pt>
    <dgm:pt modelId="{2B748254-68B2-4AD4-ABE2-D2E6C5838ADC}" type="pres">
      <dgm:prSet presAssocID="{B10B8EA3-9D02-40BF-B7A6-675E9746D3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05AAE6-D712-41CF-8818-DC842B45E733}" type="pres">
      <dgm:prSet presAssocID="{54632C18-AD78-41E6-9C23-363FE5672E7E}" presName="parentText" presStyleLbl="node1" presStyleIdx="0" presStyleCnt="1" custLinFactNeighborX="41667" custLinFactNeighborY="4351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9FFAEE-21AC-45DA-9316-A1D5F67E1417}" type="presOf" srcId="{B10B8EA3-9D02-40BF-B7A6-675E9746D31A}" destId="{2B748254-68B2-4AD4-ABE2-D2E6C5838ADC}" srcOrd="0" destOrd="0" presId="urn:microsoft.com/office/officeart/2005/8/layout/vList2"/>
    <dgm:cxn modelId="{1EAD5261-DBC4-4863-A1AF-CD760EFDED61}" type="presOf" srcId="{54632C18-AD78-41E6-9C23-363FE5672E7E}" destId="{AD05AAE6-D712-41CF-8818-DC842B45E733}" srcOrd="0" destOrd="0" presId="urn:microsoft.com/office/officeart/2005/8/layout/vList2"/>
    <dgm:cxn modelId="{B1C88708-5AB8-4262-B863-DA50F26051BD}" srcId="{B10B8EA3-9D02-40BF-B7A6-675E9746D31A}" destId="{54632C18-AD78-41E6-9C23-363FE5672E7E}" srcOrd="0" destOrd="0" parTransId="{B297E435-A555-4163-A46E-BF06B59A4BB6}" sibTransId="{AC523CCA-C1CA-421F-A871-BC3DBCB4755A}"/>
    <dgm:cxn modelId="{A3A17A9A-C78E-4859-A1E9-1055FD18BA00}" type="presParOf" srcId="{2B748254-68B2-4AD4-ABE2-D2E6C5838ADC}" destId="{AD05AAE6-D712-41CF-8818-DC842B45E73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07EB2F3-F6AF-4932-A81F-49DA85BD2B2A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92FCE21-816F-4578-99AF-3A5DBD9A53A5}">
      <dgm:prSet/>
      <dgm:spPr/>
      <dgm:t>
        <a:bodyPr/>
        <a:lstStyle/>
        <a:p>
          <a:pPr rtl="0"/>
          <a:r>
            <a:rPr lang="en-US" dirty="0" smtClean="0"/>
            <a:t>Mind Map</a:t>
          </a:r>
          <a:endParaRPr lang="en-US" dirty="0"/>
        </a:p>
      </dgm:t>
    </dgm:pt>
    <dgm:pt modelId="{049FCCE8-95B3-4792-BE72-948900A5BC33}" type="parTrans" cxnId="{AE6F933D-24F0-4F35-B4A6-BE4AAC4FF797}">
      <dgm:prSet/>
      <dgm:spPr/>
      <dgm:t>
        <a:bodyPr/>
        <a:lstStyle/>
        <a:p>
          <a:endParaRPr lang="en-US"/>
        </a:p>
      </dgm:t>
    </dgm:pt>
    <dgm:pt modelId="{16A6ECEA-342F-419E-96E4-DC43966E8221}" type="sibTrans" cxnId="{AE6F933D-24F0-4F35-B4A6-BE4AAC4FF797}">
      <dgm:prSet/>
      <dgm:spPr/>
      <dgm:t>
        <a:bodyPr/>
        <a:lstStyle/>
        <a:p>
          <a:endParaRPr lang="en-US"/>
        </a:p>
      </dgm:t>
    </dgm:pt>
    <dgm:pt modelId="{9338DFB5-44E5-4B35-B590-8E4715964300}">
      <dgm:prSet/>
      <dgm:spPr/>
      <dgm:t>
        <a:bodyPr/>
        <a:lstStyle/>
        <a:p>
          <a:pPr rtl="0"/>
          <a:r>
            <a:rPr lang="en-US" dirty="0" smtClean="0"/>
            <a:t>Logic Flow Chart</a:t>
          </a:r>
          <a:endParaRPr lang="en-US" dirty="0"/>
        </a:p>
      </dgm:t>
    </dgm:pt>
    <dgm:pt modelId="{2085749D-3FEC-47D5-B793-BB8E7D223AFE}" type="parTrans" cxnId="{2A640F6D-BA33-4D0E-805E-44F5531BB469}">
      <dgm:prSet/>
      <dgm:spPr/>
      <dgm:t>
        <a:bodyPr/>
        <a:lstStyle/>
        <a:p>
          <a:endParaRPr lang="en-US"/>
        </a:p>
      </dgm:t>
    </dgm:pt>
    <dgm:pt modelId="{380A474D-AAB6-4B85-8D31-78FE42685340}" type="sibTrans" cxnId="{2A640F6D-BA33-4D0E-805E-44F5531BB469}">
      <dgm:prSet/>
      <dgm:spPr/>
      <dgm:t>
        <a:bodyPr/>
        <a:lstStyle/>
        <a:p>
          <a:endParaRPr lang="en-US"/>
        </a:p>
      </dgm:t>
    </dgm:pt>
    <dgm:pt modelId="{78A406DD-C586-4AD0-8057-373ABDBFBB6E}">
      <dgm:prSet/>
      <dgm:spPr/>
      <dgm:t>
        <a:bodyPr/>
        <a:lstStyle/>
        <a:p>
          <a:pPr rtl="0"/>
          <a:r>
            <a:rPr lang="en-US" dirty="0" smtClean="0"/>
            <a:t>Pros &amp; Cons</a:t>
          </a:r>
          <a:endParaRPr lang="en-US" dirty="0"/>
        </a:p>
      </dgm:t>
    </dgm:pt>
    <dgm:pt modelId="{FC73634F-CBDC-403B-A0F7-304072DCE296}" type="parTrans" cxnId="{50DFB4F9-9573-487C-9A28-9BEEC728EDE0}">
      <dgm:prSet/>
      <dgm:spPr/>
      <dgm:t>
        <a:bodyPr/>
        <a:lstStyle/>
        <a:p>
          <a:endParaRPr lang="en-US"/>
        </a:p>
      </dgm:t>
    </dgm:pt>
    <dgm:pt modelId="{DC3E5ABA-A0C0-4102-92D5-A9F1655D269B}" type="sibTrans" cxnId="{50DFB4F9-9573-487C-9A28-9BEEC728EDE0}">
      <dgm:prSet/>
      <dgm:spPr/>
      <dgm:t>
        <a:bodyPr/>
        <a:lstStyle/>
        <a:p>
          <a:endParaRPr lang="en-US"/>
        </a:p>
      </dgm:t>
    </dgm:pt>
    <dgm:pt modelId="{3F02E0F1-00D0-4354-9B97-34EC8AD89E73}">
      <dgm:prSet/>
      <dgm:spPr/>
      <dgm:t>
        <a:bodyPr/>
        <a:lstStyle/>
        <a:p>
          <a:pPr rtl="0"/>
          <a:r>
            <a:rPr lang="en-US" dirty="0" smtClean="0"/>
            <a:t>Multiple Attributes Analysis</a:t>
          </a:r>
          <a:endParaRPr lang="en-US" dirty="0"/>
        </a:p>
      </dgm:t>
    </dgm:pt>
    <dgm:pt modelId="{B72EEBD0-A7B2-486C-95E3-C0DC6588AADB}" type="parTrans" cxnId="{842435AB-5ACA-4769-B781-72A28C1970EF}">
      <dgm:prSet/>
      <dgm:spPr/>
      <dgm:t>
        <a:bodyPr/>
        <a:lstStyle/>
        <a:p>
          <a:endParaRPr lang="en-US"/>
        </a:p>
      </dgm:t>
    </dgm:pt>
    <dgm:pt modelId="{FEA07D91-4DE1-4180-AA83-D8BEBACE4368}" type="sibTrans" cxnId="{842435AB-5ACA-4769-B781-72A28C1970EF}">
      <dgm:prSet/>
      <dgm:spPr/>
      <dgm:t>
        <a:bodyPr/>
        <a:lstStyle/>
        <a:p>
          <a:endParaRPr lang="en-US"/>
        </a:p>
      </dgm:t>
    </dgm:pt>
    <dgm:pt modelId="{2C56315D-01AB-4ECC-A51D-F4D1D1CF3C2F}">
      <dgm:prSet/>
      <dgm:spPr/>
      <dgm:t>
        <a:bodyPr/>
        <a:lstStyle/>
        <a:p>
          <a:pPr rtl="0"/>
          <a:r>
            <a:rPr lang="en-US" dirty="0" smtClean="0"/>
            <a:t>Weighted Scoring Model</a:t>
          </a:r>
          <a:endParaRPr lang="en-US" dirty="0"/>
        </a:p>
      </dgm:t>
    </dgm:pt>
    <dgm:pt modelId="{218C639F-DA9E-4B75-B79C-990B9EAB3A53}" type="parTrans" cxnId="{578E9432-7869-49C1-B785-1FB4348A5E84}">
      <dgm:prSet/>
      <dgm:spPr/>
      <dgm:t>
        <a:bodyPr/>
        <a:lstStyle/>
        <a:p>
          <a:endParaRPr lang="en-US"/>
        </a:p>
      </dgm:t>
    </dgm:pt>
    <dgm:pt modelId="{8028F8D2-FC91-4326-8664-D1DD3F8DFE92}" type="sibTrans" cxnId="{578E9432-7869-49C1-B785-1FB4348A5E84}">
      <dgm:prSet/>
      <dgm:spPr/>
      <dgm:t>
        <a:bodyPr/>
        <a:lstStyle/>
        <a:p>
          <a:endParaRPr lang="en-US"/>
        </a:p>
      </dgm:t>
    </dgm:pt>
    <dgm:pt modelId="{8C123917-74FF-49E5-ACA0-91F2AA6A6ED8}" type="pres">
      <dgm:prSet presAssocID="{807EB2F3-F6AF-4932-A81F-49DA85BD2B2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97C297-9F56-4E0F-8E7D-BDD4CAC4DDA3}" type="pres">
      <dgm:prSet presAssocID="{692FCE21-816F-4578-99AF-3A5DBD9A53A5}" presName="node" presStyleLbl="node1" presStyleIdx="0" presStyleCnt="5" custLinFactNeighborX="56296" custLinFactNeighborY="-136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02FE55-DF81-4973-8CFC-887F0C55FC57}" type="pres">
      <dgm:prSet presAssocID="{16A6ECEA-342F-419E-96E4-DC43966E8221}" presName="sibTrans" presStyleCnt="0"/>
      <dgm:spPr/>
    </dgm:pt>
    <dgm:pt modelId="{1D8D0EE5-3441-413A-9611-0D35DF45AA85}" type="pres">
      <dgm:prSet presAssocID="{9338DFB5-44E5-4B35-B590-8E4715964300}" presName="node" presStyleLbl="node1" presStyleIdx="1" presStyleCnt="5" custLinFactNeighborX="52963" custLinFactNeighborY="-136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AF0B9E-4C99-4AFD-8411-7831C36527DA}" type="pres">
      <dgm:prSet presAssocID="{380A474D-AAB6-4B85-8D31-78FE42685340}" presName="sibTrans" presStyleCnt="0"/>
      <dgm:spPr/>
    </dgm:pt>
    <dgm:pt modelId="{DEF6FE2E-998D-41BB-A736-9290647CC54E}" type="pres">
      <dgm:prSet presAssocID="{78A406DD-C586-4AD0-8057-373ABDBFBB6E}" presName="node" presStyleLbl="node1" presStyleIdx="2" presStyleCnt="5" custLinFactX="-100000" custLinFactY="19702" custLinFactNeighborX="-11703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58646-0CA5-4B3C-8447-3DBF0F58D1B7}" type="pres">
      <dgm:prSet presAssocID="{DC3E5ABA-A0C0-4102-92D5-A9F1655D269B}" presName="sibTrans" presStyleCnt="0"/>
      <dgm:spPr/>
    </dgm:pt>
    <dgm:pt modelId="{71D331B9-9610-4916-A458-2BF1F806CCA7}" type="pres">
      <dgm:prSet presAssocID="{3F02E0F1-00D0-4354-9B97-34EC8AD89E73}" presName="node" presStyleLbl="node1" presStyleIdx="3" presStyleCnt="5" custLinFactNeighborX="54630" custLinFactNeighborY="30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6B1EB-65FD-4166-9FD5-191148BE6B8C}" type="pres">
      <dgm:prSet presAssocID="{FEA07D91-4DE1-4180-AA83-D8BEBACE4368}" presName="sibTrans" presStyleCnt="0"/>
      <dgm:spPr/>
    </dgm:pt>
    <dgm:pt modelId="{708A1B77-CEE9-4C96-88D9-FED9EBA73BC1}" type="pres">
      <dgm:prSet presAssocID="{2C56315D-01AB-4ECC-A51D-F4D1D1CF3C2F}" presName="node" presStyleLbl="node1" presStyleIdx="4" presStyleCnt="5" custLinFactNeighborX="51296" custLinFactNeighborY="30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3D9D0F-291F-46BA-8F35-FFED263E1AB6}" type="presOf" srcId="{78A406DD-C586-4AD0-8057-373ABDBFBB6E}" destId="{DEF6FE2E-998D-41BB-A736-9290647CC54E}" srcOrd="0" destOrd="0" presId="urn:microsoft.com/office/officeart/2005/8/layout/default"/>
    <dgm:cxn modelId="{B9451041-E7F1-49C7-A998-E4B402D7715A}" type="presOf" srcId="{3F02E0F1-00D0-4354-9B97-34EC8AD89E73}" destId="{71D331B9-9610-4916-A458-2BF1F806CCA7}" srcOrd="0" destOrd="0" presId="urn:microsoft.com/office/officeart/2005/8/layout/default"/>
    <dgm:cxn modelId="{2A640F6D-BA33-4D0E-805E-44F5531BB469}" srcId="{807EB2F3-F6AF-4932-A81F-49DA85BD2B2A}" destId="{9338DFB5-44E5-4B35-B590-8E4715964300}" srcOrd="1" destOrd="0" parTransId="{2085749D-3FEC-47D5-B793-BB8E7D223AFE}" sibTransId="{380A474D-AAB6-4B85-8D31-78FE42685340}"/>
    <dgm:cxn modelId="{578E9432-7869-49C1-B785-1FB4348A5E84}" srcId="{807EB2F3-F6AF-4932-A81F-49DA85BD2B2A}" destId="{2C56315D-01AB-4ECC-A51D-F4D1D1CF3C2F}" srcOrd="4" destOrd="0" parTransId="{218C639F-DA9E-4B75-B79C-990B9EAB3A53}" sibTransId="{8028F8D2-FC91-4326-8664-D1DD3F8DFE92}"/>
    <dgm:cxn modelId="{12030D63-9D6A-4281-9262-26E28AF37C4D}" type="presOf" srcId="{807EB2F3-F6AF-4932-A81F-49DA85BD2B2A}" destId="{8C123917-74FF-49E5-ACA0-91F2AA6A6ED8}" srcOrd="0" destOrd="0" presId="urn:microsoft.com/office/officeart/2005/8/layout/default"/>
    <dgm:cxn modelId="{842435AB-5ACA-4769-B781-72A28C1970EF}" srcId="{807EB2F3-F6AF-4932-A81F-49DA85BD2B2A}" destId="{3F02E0F1-00D0-4354-9B97-34EC8AD89E73}" srcOrd="3" destOrd="0" parTransId="{B72EEBD0-A7B2-486C-95E3-C0DC6588AADB}" sibTransId="{FEA07D91-4DE1-4180-AA83-D8BEBACE4368}"/>
    <dgm:cxn modelId="{63B9D712-FB2F-4483-9B3B-DC5245E58D84}" type="presOf" srcId="{9338DFB5-44E5-4B35-B590-8E4715964300}" destId="{1D8D0EE5-3441-413A-9611-0D35DF45AA85}" srcOrd="0" destOrd="0" presId="urn:microsoft.com/office/officeart/2005/8/layout/default"/>
    <dgm:cxn modelId="{50DFB4F9-9573-487C-9A28-9BEEC728EDE0}" srcId="{807EB2F3-F6AF-4932-A81F-49DA85BD2B2A}" destId="{78A406DD-C586-4AD0-8057-373ABDBFBB6E}" srcOrd="2" destOrd="0" parTransId="{FC73634F-CBDC-403B-A0F7-304072DCE296}" sibTransId="{DC3E5ABA-A0C0-4102-92D5-A9F1655D269B}"/>
    <dgm:cxn modelId="{AE6F933D-24F0-4F35-B4A6-BE4AAC4FF797}" srcId="{807EB2F3-F6AF-4932-A81F-49DA85BD2B2A}" destId="{692FCE21-816F-4578-99AF-3A5DBD9A53A5}" srcOrd="0" destOrd="0" parTransId="{049FCCE8-95B3-4792-BE72-948900A5BC33}" sibTransId="{16A6ECEA-342F-419E-96E4-DC43966E8221}"/>
    <dgm:cxn modelId="{F2B763FF-AAD7-43F6-87E4-4F5CC66802CD}" type="presOf" srcId="{2C56315D-01AB-4ECC-A51D-F4D1D1CF3C2F}" destId="{708A1B77-CEE9-4C96-88D9-FED9EBA73BC1}" srcOrd="0" destOrd="0" presId="urn:microsoft.com/office/officeart/2005/8/layout/default"/>
    <dgm:cxn modelId="{D93562DD-7452-480C-AB7F-19B22CE842CE}" type="presOf" srcId="{692FCE21-816F-4578-99AF-3A5DBD9A53A5}" destId="{D697C297-9F56-4E0F-8E7D-BDD4CAC4DDA3}" srcOrd="0" destOrd="0" presId="urn:microsoft.com/office/officeart/2005/8/layout/default"/>
    <dgm:cxn modelId="{D461832E-BE0C-4886-B415-741282919962}" type="presParOf" srcId="{8C123917-74FF-49E5-ACA0-91F2AA6A6ED8}" destId="{D697C297-9F56-4E0F-8E7D-BDD4CAC4DDA3}" srcOrd="0" destOrd="0" presId="urn:microsoft.com/office/officeart/2005/8/layout/default"/>
    <dgm:cxn modelId="{620043F1-10EE-4E57-A593-8D4F1ECC9126}" type="presParOf" srcId="{8C123917-74FF-49E5-ACA0-91F2AA6A6ED8}" destId="{6202FE55-DF81-4973-8CFC-887F0C55FC57}" srcOrd="1" destOrd="0" presId="urn:microsoft.com/office/officeart/2005/8/layout/default"/>
    <dgm:cxn modelId="{CFDBF8EF-CF10-433D-87FA-D0A8ED898103}" type="presParOf" srcId="{8C123917-74FF-49E5-ACA0-91F2AA6A6ED8}" destId="{1D8D0EE5-3441-413A-9611-0D35DF45AA85}" srcOrd="2" destOrd="0" presId="urn:microsoft.com/office/officeart/2005/8/layout/default"/>
    <dgm:cxn modelId="{07A39B3C-14F1-477A-863C-7654CD963F3C}" type="presParOf" srcId="{8C123917-74FF-49E5-ACA0-91F2AA6A6ED8}" destId="{EBAF0B9E-4C99-4AFD-8411-7831C36527DA}" srcOrd="3" destOrd="0" presId="urn:microsoft.com/office/officeart/2005/8/layout/default"/>
    <dgm:cxn modelId="{2EE69B26-A66E-4DCD-BC9F-BC127DD8602B}" type="presParOf" srcId="{8C123917-74FF-49E5-ACA0-91F2AA6A6ED8}" destId="{DEF6FE2E-998D-41BB-A736-9290647CC54E}" srcOrd="4" destOrd="0" presId="urn:microsoft.com/office/officeart/2005/8/layout/default"/>
    <dgm:cxn modelId="{E8AE6270-EE44-45DE-9803-8EFC58AFE619}" type="presParOf" srcId="{8C123917-74FF-49E5-ACA0-91F2AA6A6ED8}" destId="{C9D58646-0CA5-4B3C-8447-3DBF0F58D1B7}" srcOrd="5" destOrd="0" presId="urn:microsoft.com/office/officeart/2005/8/layout/default"/>
    <dgm:cxn modelId="{FE70793B-62C4-4143-94F0-806EA143DD84}" type="presParOf" srcId="{8C123917-74FF-49E5-ACA0-91F2AA6A6ED8}" destId="{71D331B9-9610-4916-A458-2BF1F806CCA7}" srcOrd="6" destOrd="0" presId="urn:microsoft.com/office/officeart/2005/8/layout/default"/>
    <dgm:cxn modelId="{B23D916E-9722-4626-8EDC-AF221294D4F7}" type="presParOf" srcId="{8C123917-74FF-49E5-ACA0-91F2AA6A6ED8}" destId="{4EB6B1EB-65FD-4166-9FD5-191148BE6B8C}" srcOrd="7" destOrd="0" presId="urn:microsoft.com/office/officeart/2005/8/layout/default"/>
    <dgm:cxn modelId="{BDC9CE4E-64E5-438A-9268-A6C6501E74D4}" type="presParOf" srcId="{8C123917-74FF-49E5-ACA0-91F2AA6A6ED8}" destId="{708A1B77-CEE9-4C96-88D9-FED9EBA73BC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F3CBABF-79A6-42E7-8B69-BC1F5770D6BD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38D189-D18C-4509-9EA1-445AA22309A2}">
      <dgm:prSet custT="1"/>
      <dgm:spPr/>
      <dgm:t>
        <a:bodyPr/>
        <a:lstStyle/>
        <a:p>
          <a:pPr rtl="0"/>
          <a:r>
            <a:rPr lang="en-US" sz="1800" dirty="0" smtClean="0"/>
            <a:t>1</a:t>
          </a:r>
          <a:endParaRPr lang="en-US" sz="1800" dirty="0"/>
        </a:p>
      </dgm:t>
    </dgm:pt>
    <dgm:pt modelId="{4D96C306-510A-45B0-A040-7563317CD9CE}" type="parTrans" cxnId="{FAA9A1A0-822E-4935-A3A8-2BBDD572C109}">
      <dgm:prSet/>
      <dgm:spPr/>
      <dgm:t>
        <a:bodyPr/>
        <a:lstStyle/>
        <a:p>
          <a:endParaRPr lang="en-US" sz="1600"/>
        </a:p>
      </dgm:t>
    </dgm:pt>
    <dgm:pt modelId="{F25FE3B9-D7AF-41BD-A762-494FCC530923}" type="sibTrans" cxnId="{FAA9A1A0-822E-4935-A3A8-2BBDD572C109}">
      <dgm:prSet/>
      <dgm:spPr/>
      <dgm:t>
        <a:bodyPr/>
        <a:lstStyle/>
        <a:p>
          <a:endParaRPr lang="en-US" sz="1600"/>
        </a:p>
      </dgm:t>
    </dgm:pt>
    <dgm:pt modelId="{C1DF18ED-F654-47C7-8464-E4541A2B2FFF}">
      <dgm:prSet custT="1"/>
      <dgm:spPr/>
      <dgm:t>
        <a:bodyPr/>
        <a:lstStyle/>
        <a:p>
          <a:pPr rtl="0"/>
          <a:r>
            <a:rPr lang="en-US" sz="1800" dirty="0" smtClean="0"/>
            <a:t>2</a:t>
          </a:r>
          <a:endParaRPr lang="en-US" sz="1100" dirty="0"/>
        </a:p>
      </dgm:t>
    </dgm:pt>
    <dgm:pt modelId="{B93BA819-94B8-4B1C-B202-3C5751D6985D}" type="parTrans" cxnId="{0FA36EB5-613D-46ED-95A3-9B355C80A064}">
      <dgm:prSet/>
      <dgm:spPr/>
      <dgm:t>
        <a:bodyPr/>
        <a:lstStyle/>
        <a:p>
          <a:endParaRPr lang="en-US" sz="1600"/>
        </a:p>
      </dgm:t>
    </dgm:pt>
    <dgm:pt modelId="{A3C864E4-7DBD-4E3B-9670-B40DCBE12327}" type="sibTrans" cxnId="{0FA36EB5-613D-46ED-95A3-9B355C80A064}">
      <dgm:prSet/>
      <dgm:spPr/>
      <dgm:t>
        <a:bodyPr/>
        <a:lstStyle/>
        <a:p>
          <a:endParaRPr lang="en-US" sz="1600"/>
        </a:p>
      </dgm:t>
    </dgm:pt>
    <dgm:pt modelId="{BC80F15D-5B31-4276-801C-AB61872F3FF7}">
      <dgm:prSet custT="1"/>
      <dgm:spPr/>
      <dgm:t>
        <a:bodyPr/>
        <a:lstStyle/>
        <a:p>
          <a:pPr rtl="0"/>
          <a:r>
            <a:rPr lang="en-US" sz="1800" dirty="0" smtClean="0"/>
            <a:t>3</a:t>
          </a:r>
          <a:endParaRPr lang="en-US" sz="1100" dirty="0"/>
        </a:p>
      </dgm:t>
    </dgm:pt>
    <dgm:pt modelId="{006B2FB7-F56A-4440-88A6-CE836DA7B437}" type="parTrans" cxnId="{787F789B-DF5D-48AA-B2BE-06DB72A5EDD0}">
      <dgm:prSet/>
      <dgm:spPr/>
      <dgm:t>
        <a:bodyPr/>
        <a:lstStyle/>
        <a:p>
          <a:endParaRPr lang="en-US" sz="1600"/>
        </a:p>
      </dgm:t>
    </dgm:pt>
    <dgm:pt modelId="{5DCB7ABC-0BEE-48C8-A556-6260FC94CADC}" type="sibTrans" cxnId="{787F789B-DF5D-48AA-B2BE-06DB72A5EDD0}">
      <dgm:prSet/>
      <dgm:spPr/>
      <dgm:t>
        <a:bodyPr/>
        <a:lstStyle/>
        <a:p>
          <a:endParaRPr lang="en-US" sz="1600"/>
        </a:p>
      </dgm:t>
    </dgm:pt>
    <dgm:pt modelId="{4659C719-5E9F-403E-A8AB-23191A2DEBFB}">
      <dgm:prSet custT="1"/>
      <dgm:spPr/>
      <dgm:t>
        <a:bodyPr/>
        <a:lstStyle/>
        <a:p>
          <a:pPr rtl="0"/>
          <a:r>
            <a:rPr lang="en-US" sz="1800" dirty="0" smtClean="0"/>
            <a:t>4</a:t>
          </a:r>
          <a:endParaRPr lang="en-US" sz="1100" dirty="0"/>
        </a:p>
      </dgm:t>
    </dgm:pt>
    <dgm:pt modelId="{D3F6A490-7534-40EA-95EE-130BDC81460D}" type="parTrans" cxnId="{D1E1B385-0BFB-4554-A081-9D379ED8315A}">
      <dgm:prSet/>
      <dgm:spPr/>
      <dgm:t>
        <a:bodyPr/>
        <a:lstStyle/>
        <a:p>
          <a:endParaRPr lang="en-US" sz="1600"/>
        </a:p>
      </dgm:t>
    </dgm:pt>
    <dgm:pt modelId="{F29C5F0E-7FF2-4559-B3D8-776FBF573BF8}" type="sibTrans" cxnId="{D1E1B385-0BFB-4554-A081-9D379ED8315A}">
      <dgm:prSet/>
      <dgm:spPr/>
      <dgm:t>
        <a:bodyPr/>
        <a:lstStyle/>
        <a:p>
          <a:endParaRPr lang="en-US" sz="1600"/>
        </a:p>
      </dgm:t>
    </dgm:pt>
    <dgm:pt modelId="{AA42DE01-9EF5-4BF3-B827-5E78817813CB}">
      <dgm:prSet custT="1"/>
      <dgm:spPr/>
      <dgm:t>
        <a:bodyPr/>
        <a:lstStyle/>
        <a:p>
          <a:pPr rtl="0"/>
          <a:r>
            <a:rPr lang="en-US" sz="1800" dirty="0" smtClean="0"/>
            <a:t>5</a:t>
          </a:r>
          <a:endParaRPr lang="en-US" sz="1100" dirty="0"/>
        </a:p>
      </dgm:t>
    </dgm:pt>
    <dgm:pt modelId="{9C8865C8-4449-4200-A6C0-AB2DA994CF6E}" type="parTrans" cxnId="{C806B5B6-D999-4540-87D2-17094DECD7B4}">
      <dgm:prSet/>
      <dgm:spPr/>
      <dgm:t>
        <a:bodyPr/>
        <a:lstStyle/>
        <a:p>
          <a:endParaRPr lang="en-US" sz="1600"/>
        </a:p>
      </dgm:t>
    </dgm:pt>
    <dgm:pt modelId="{03F8CB2B-B0F0-4F2A-A085-E0C42ED90F92}" type="sibTrans" cxnId="{C806B5B6-D999-4540-87D2-17094DECD7B4}">
      <dgm:prSet/>
      <dgm:spPr/>
      <dgm:t>
        <a:bodyPr/>
        <a:lstStyle/>
        <a:p>
          <a:endParaRPr lang="en-US" sz="1600"/>
        </a:p>
      </dgm:t>
    </dgm:pt>
    <dgm:pt modelId="{F479DADA-D0AB-4F0E-A3E5-8117F7A52FD1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Taking the critical factors into account.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A0D2420F-0243-414C-9E17-BE5E11FBC2B6}" type="parTrans" cxnId="{A386B190-9985-4FDB-BFEB-9957EAACC74B}">
      <dgm:prSet/>
      <dgm:spPr/>
      <dgm:t>
        <a:bodyPr/>
        <a:lstStyle/>
        <a:p>
          <a:endParaRPr lang="en-US" sz="1600"/>
        </a:p>
      </dgm:t>
    </dgm:pt>
    <dgm:pt modelId="{C5B350BE-BB9B-439B-8B82-E08C017EC594}" type="sibTrans" cxnId="{A386B190-9985-4FDB-BFEB-9957EAACC74B}">
      <dgm:prSet/>
      <dgm:spPr/>
      <dgm:t>
        <a:bodyPr/>
        <a:lstStyle/>
        <a:p>
          <a:endParaRPr lang="en-US" sz="1600"/>
        </a:p>
      </dgm:t>
    </dgm:pt>
    <dgm:pt modelId="{20BA865C-4F47-4CE1-A595-3177E248DE0F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Use some techniques.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FE6C3EC-EEF6-44B7-A9E3-475AD864358B}" type="parTrans" cxnId="{8E876343-41F9-4060-82C1-D8B11E845865}">
      <dgm:prSet/>
      <dgm:spPr/>
      <dgm:t>
        <a:bodyPr/>
        <a:lstStyle/>
        <a:p>
          <a:endParaRPr lang="en-US" sz="1600"/>
        </a:p>
      </dgm:t>
    </dgm:pt>
    <dgm:pt modelId="{1505589F-0258-45B8-A90F-F0DD4DA6EF2F}" type="sibTrans" cxnId="{8E876343-41F9-4060-82C1-D8B11E845865}">
      <dgm:prSet/>
      <dgm:spPr/>
      <dgm:t>
        <a:bodyPr/>
        <a:lstStyle/>
        <a:p>
          <a:endParaRPr lang="en-US" sz="1600"/>
        </a:p>
      </dgm:t>
    </dgm:pt>
    <dgm:pt modelId="{0B947DB3-AA4B-465B-941A-DA9ABD4E5FD0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Avoid unethical behavior.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B7BF49A9-8F28-411E-8E8A-15D76CD54E84}" type="parTrans" cxnId="{BB53031C-A071-4440-88A1-F413807A4EAE}">
      <dgm:prSet/>
      <dgm:spPr/>
      <dgm:t>
        <a:bodyPr/>
        <a:lstStyle/>
        <a:p>
          <a:endParaRPr lang="en-US" sz="1600"/>
        </a:p>
      </dgm:t>
    </dgm:pt>
    <dgm:pt modelId="{387E5F21-E653-4471-96D2-AB559F919160}" type="sibTrans" cxnId="{BB53031C-A071-4440-88A1-F413807A4EAE}">
      <dgm:prSet/>
      <dgm:spPr/>
      <dgm:t>
        <a:bodyPr/>
        <a:lstStyle/>
        <a:p>
          <a:endParaRPr lang="en-US" sz="1600"/>
        </a:p>
      </dgm:t>
    </dgm:pt>
    <dgm:pt modelId="{61A34E9A-11F7-45E2-996B-B6B97DF12B01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Deal with each project uniquely.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AA42FE1E-C324-44F0-AF8E-4DC59D2AD164}" type="parTrans" cxnId="{3D7183A8-D8BF-4527-A403-F5571A511807}">
      <dgm:prSet/>
      <dgm:spPr/>
      <dgm:t>
        <a:bodyPr/>
        <a:lstStyle/>
        <a:p>
          <a:endParaRPr lang="en-US" sz="1600"/>
        </a:p>
      </dgm:t>
    </dgm:pt>
    <dgm:pt modelId="{51C1AE82-A9BA-4BD0-867D-CA87D2237B5A}" type="sibTrans" cxnId="{3D7183A8-D8BF-4527-A403-F5571A511807}">
      <dgm:prSet/>
      <dgm:spPr/>
      <dgm:t>
        <a:bodyPr/>
        <a:lstStyle/>
        <a:p>
          <a:endParaRPr lang="en-US" sz="1600"/>
        </a:p>
      </dgm:t>
    </dgm:pt>
    <dgm:pt modelId="{F0A0B1A8-FB2A-49FF-98BF-DD9A9D34D337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Hire a professional engineer.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7D919680-4EB3-4DA8-8E29-6459EC976B4B}" type="parTrans" cxnId="{14623F33-6028-42DE-B613-A0D1A74BFCF2}">
      <dgm:prSet/>
      <dgm:spPr/>
      <dgm:t>
        <a:bodyPr/>
        <a:lstStyle/>
        <a:p>
          <a:endParaRPr lang="en-US" sz="1600"/>
        </a:p>
      </dgm:t>
    </dgm:pt>
    <dgm:pt modelId="{F849005D-B2ED-48C4-AA08-451BFF4A87B6}" type="sibTrans" cxnId="{14623F33-6028-42DE-B613-A0D1A74BFCF2}">
      <dgm:prSet/>
      <dgm:spPr/>
      <dgm:t>
        <a:bodyPr/>
        <a:lstStyle/>
        <a:p>
          <a:endParaRPr lang="en-US" sz="1600"/>
        </a:p>
      </dgm:t>
    </dgm:pt>
    <dgm:pt modelId="{333DBE16-045F-4A34-B04C-F77B63A90798}" type="pres">
      <dgm:prSet presAssocID="{FF3CBABF-79A6-42E7-8B69-BC1F5770D6B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07A1CD-874B-4EFD-ADB4-DCC407F8819C}" type="pres">
      <dgm:prSet presAssocID="{F938D189-D18C-4509-9EA1-445AA22309A2}" presName="composite" presStyleCnt="0"/>
      <dgm:spPr/>
    </dgm:pt>
    <dgm:pt modelId="{BF7E8972-4A28-4459-AFB0-87EA5904F1E0}" type="pres">
      <dgm:prSet presAssocID="{F938D189-D18C-4509-9EA1-445AA22309A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E4DFBA-A1D2-4CBA-9CF1-5FB64DDCAF41}" type="pres">
      <dgm:prSet presAssocID="{F938D189-D18C-4509-9EA1-445AA22309A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0A3DC-6BBF-47CC-99D9-EF9C8676B641}" type="pres">
      <dgm:prSet presAssocID="{F25FE3B9-D7AF-41BD-A762-494FCC530923}" presName="sp" presStyleCnt="0"/>
      <dgm:spPr/>
    </dgm:pt>
    <dgm:pt modelId="{F09E7942-2E71-473E-9D98-5E597247AABA}" type="pres">
      <dgm:prSet presAssocID="{C1DF18ED-F654-47C7-8464-E4541A2B2FFF}" presName="composite" presStyleCnt="0"/>
      <dgm:spPr/>
    </dgm:pt>
    <dgm:pt modelId="{CC8CCF53-3CA0-41C2-8094-3259C4FFE104}" type="pres">
      <dgm:prSet presAssocID="{C1DF18ED-F654-47C7-8464-E4541A2B2FF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C6342-60B1-4F74-8B4F-C310483EFB28}" type="pres">
      <dgm:prSet presAssocID="{C1DF18ED-F654-47C7-8464-E4541A2B2FF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CAEB1-C589-4FB8-8557-7B3F447CB378}" type="pres">
      <dgm:prSet presAssocID="{A3C864E4-7DBD-4E3B-9670-B40DCBE12327}" presName="sp" presStyleCnt="0"/>
      <dgm:spPr/>
    </dgm:pt>
    <dgm:pt modelId="{F2E936F4-A603-4024-A89E-EB2F24257505}" type="pres">
      <dgm:prSet presAssocID="{BC80F15D-5B31-4276-801C-AB61872F3FF7}" presName="composite" presStyleCnt="0"/>
      <dgm:spPr/>
    </dgm:pt>
    <dgm:pt modelId="{C8CFF91E-92C7-4DE3-8802-C32814C30BEB}" type="pres">
      <dgm:prSet presAssocID="{BC80F15D-5B31-4276-801C-AB61872F3FF7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66A00-44C7-4322-9ED6-E3D8FCDBED54}" type="pres">
      <dgm:prSet presAssocID="{BC80F15D-5B31-4276-801C-AB61872F3FF7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960F7-4037-44A9-B518-0558D599C02A}" type="pres">
      <dgm:prSet presAssocID="{5DCB7ABC-0BEE-48C8-A556-6260FC94CADC}" presName="sp" presStyleCnt="0"/>
      <dgm:spPr/>
    </dgm:pt>
    <dgm:pt modelId="{A46868C5-B866-4976-B59B-254E8323AF38}" type="pres">
      <dgm:prSet presAssocID="{4659C719-5E9F-403E-A8AB-23191A2DEBFB}" presName="composite" presStyleCnt="0"/>
      <dgm:spPr/>
    </dgm:pt>
    <dgm:pt modelId="{E9B1C819-AFFC-4A55-BE70-8E68ADB8D236}" type="pres">
      <dgm:prSet presAssocID="{4659C719-5E9F-403E-A8AB-23191A2DEBF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70147-2BDE-47DC-918E-E81934D47042}" type="pres">
      <dgm:prSet presAssocID="{4659C719-5E9F-403E-A8AB-23191A2DEBFB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1159B4-9E79-4F07-90D7-6ECFFF981535}" type="pres">
      <dgm:prSet presAssocID="{F29C5F0E-7FF2-4559-B3D8-776FBF573BF8}" presName="sp" presStyleCnt="0"/>
      <dgm:spPr/>
    </dgm:pt>
    <dgm:pt modelId="{7E965E0D-E178-406F-B373-ED44251309D9}" type="pres">
      <dgm:prSet presAssocID="{AA42DE01-9EF5-4BF3-B827-5E78817813CB}" presName="composite" presStyleCnt="0"/>
      <dgm:spPr/>
    </dgm:pt>
    <dgm:pt modelId="{5B487A54-E8A9-4988-955A-BEC97FB02C9B}" type="pres">
      <dgm:prSet presAssocID="{AA42DE01-9EF5-4BF3-B827-5E78817813CB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A44D5A-071C-42A6-BA7F-A55953C18474}" type="pres">
      <dgm:prSet presAssocID="{AA42DE01-9EF5-4BF3-B827-5E78817813CB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36DCA3-70C4-4B64-BDD5-5D449D160048}" type="presOf" srcId="{FF3CBABF-79A6-42E7-8B69-BC1F5770D6BD}" destId="{333DBE16-045F-4A34-B04C-F77B63A90798}" srcOrd="0" destOrd="0" presId="urn:microsoft.com/office/officeart/2005/8/layout/chevron2"/>
    <dgm:cxn modelId="{5B6E8E44-BD69-4E4E-9AD0-F27A35389B1B}" type="presOf" srcId="{C1DF18ED-F654-47C7-8464-E4541A2B2FFF}" destId="{CC8CCF53-3CA0-41C2-8094-3259C4FFE104}" srcOrd="0" destOrd="0" presId="urn:microsoft.com/office/officeart/2005/8/layout/chevron2"/>
    <dgm:cxn modelId="{A386B190-9985-4FDB-BFEB-9957EAACC74B}" srcId="{F938D189-D18C-4509-9EA1-445AA22309A2}" destId="{F479DADA-D0AB-4F0E-A3E5-8117F7A52FD1}" srcOrd="0" destOrd="0" parTransId="{A0D2420F-0243-414C-9E17-BE5E11FBC2B6}" sibTransId="{C5B350BE-BB9B-439B-8B82-E08C017EC594}"/>
    <dgm:cxn modelId="{19C76FCB-4D53-4F66-846E-29904B9DEE24}" type="presOf" srcId="{61A34E9A-11F7-45E2-996B-B6B97DF12B01}" destId="{C6470147-2BDE-47DC-918E-E81934D47042}" srcOrd="0" destOrd="0" presId="urn:microsoft.com/office/officeart/2005/8/layout/chevron2"/>
    <dgm:cxn modelId="{D1E1B385-0BFB-4554-A081-9D379ED8315A}" srcId="{FF3CBABF-79A6-42E7-8B69-BC1F5770D6BD}" destId="{4659C719-5E9F-403E-A8AB-23191A2DEBFB}" srcOrd="3" destOrd="0" parTransId="{D3F6A490-7534-40EA-95EE-130BDC81460D}" sibTransId="{F29C5F0E-7FF2-4559-B3D8-776FBF573BF8}"/>
    <dgm:cxn modelId="{8A4D0257-0D7A-4621-A5F5-D08F8CE34DE7}" type="presOf" srcId="{0B947DB3-AA4B-465B-941A-DA9ABD4E5FD0}" destId="{07B66A00-44C7-4322-9ED6-E3D8FCDBED54}" srcOrd="0" destOrd="0" presId="urn:microsoft.com/office/officeart/2005/8/layout/chevron2"/>
    <dgm:cxn modelId="{C806B5B6-D999-4540-87D2-17094DECD7B4}" srcId="{FF3CBABF-79A6-42E7-8B69-BC1F5770D6BD}" destId="{AA42DE01-9EF5-4BF3-B827-5E78817813CB}" srcOrd="4" destOrd="0" parTransId="{9C8865C8-4449-4200-A6C0-AB2DA994CF6E}" sibTransId="{03F8CB2B-B0F0-4F2A-A085-E0C42ED90F92}"/>
    <dgm:cxn modelId="{986826F9-AE44-4017-B7D5-0129CED46845}" type="presOf" srcId="{BC80F15D-5B31-4276-801C-AB61872F3FF7}" destId="{C8CFF91E-92C7-4DE3-8802-C32814C30BEB}" srcOrd="0" destOrd="0" presId="urn:microsoft.com/office/officeart/2005/8/layout/chevron2"/>
    <dgm:cxn modelId="{99A1EF1C-6F55-4BFB-B5F7-3C5B61EB955E}" type="presOf" srcId="{4659C719-5E9F-403E-A8AB-23191A2DEBFB}" destId="{E9B1C819-AFFC-4A55-BE70-8E68ADB8D236}" srcOrd="0" destOrd="0" presId="urn:microsoft.com/office/officeart/2005/8/layout/chevron2"/>
    <dgm:cxn modelId="{14623F33-6028-42DE-B613-A0D1A74BFCF2}" srcId="{AA42DE01-9EF5-4BF3-B827-5E78817813CB}" destId="{F0A0B1A8-FB2A-49FF-98BF-DD9A9D34D337}" srcOrd="0" destOrd="0" parTransId="{7D919680-4EB3-4DA8-8E29-6459EC976B4B}" sibTransId="{F849005D-B2ED-48C4-AA08-451BFF4A87B6}"/>
    <dgm:cxn modelId="{3D7183A8-D8BF-4527-A403-F5571A511807}" srcId="{4659C719-5E9F-403E-A8AB-23191A2DEBFB}" destId="{61A34E9A-11F7-45E2-996B-B6B97DF12B01}" srcOrd="0" destOrd="0" parTransId="{AA42FE1E-C324-44F0-AF8E-4DC59D2AD164}" sibTransId="{51C1AE82-A9BA-4BD0-867D-CA87D2237B5A}"/>
    <dgm:cxn modelId="{8E876343-41F9-4060-82C1-D8B11E845865}" srcId="{C1DF18ED-F654-47C7-8464-E4541A2B2FFF}" destId="{20BA865C-4F47-4CE1-A595-3177E248DE0F}" srcOrd="0" destOrd="0" parTransId="{FFE6C3EC-EEF6-44B7-A9E3-475AD864358B}" sibTransId="{1505589F-0258-45B8-A90F-F0DD4DA6EF2F}"/>
    <dgm:cxn modelId="{E6D235C1-74A2-46EB-8BC2-40B1CDA9E0B0}" type="presOf" srcId="{20BA865C-4F47-4CE1-A595-3177E248DE0F}" destId="{D3FC6342-60B1-4F74-8B4F-C310483EFB28}" srcOrd="0" destOrd="0" presId="urn:microsoft.com/office/officeart/2005/8/layout/chevron2"/>
    <dgm:cxn modelId="{CD9FAADA-C364-45B2-B982-E9EACECA12E9}" type="presOf" srcId="{F479DADA-D0AB-4F0E-A3E5-8117F7A52FD1}" destId="{9EE4DFBA-A1D2-4CBA-9CF1-5FB64DDCAF41}" srcOrd="0" destOrd="0" presId="urn:microsoft.com/office/officeart/2005/8/layout/chevron2"/>
    <dgm:cxn modelId="{787F789B-DF5D-48AA-B2BE-06DB72A5EDD0}" srcId="{FF3CBABF-79A6-42E7-8B69-BC1F5770D6BD}" destId="{BC80F15D-5B31-4276-801C-AB61872F3FF7}" srcOrd="2" destOrd="0" parTransId="{006B2FB7-F56A-4440-88A6-CE836DA7B437}" sibTransId="{5DCB7ABC-0BEE-48C8-A556-6260FC94CADC}"/>
    <dgm:cxn modelId="{0FA36EB5-613D-46ED-95A3-9B355C80A064}" srcId="{FF3CBABF-79A6-42E7-8B69-BC1F5770D6BD}" destId="{C1DF18ED-F654-47C7-8464-E4541A2B2FFF}" srcOrd="1" destOrd="0" parTransId="{B93BA819-94B8-4B1C-B202-3C5751D6985D}" sibTransId="{A3C864E4-7DBD-4E3B-9670-B40DCBE12327}"/>
    <dgm:cxn modelId="{824CFE1D-1134-4DF4-ADB5-5801A26C44E7}" type="presOf" srcId="{F938D189-D18C-4509-9EA1-445AA22309A2}" destId="{BF7E8972-4A28-4459-AFB0-87EA5904F1E0}" srcOrd="0" destOrd="0" presId="urn:microsoft.com/office/officeart/2005/8/layout/chevron2"/>
    <dgm:cxn modelId="{30B1AECB-A97F-4820-87B1-9166C73848D9}" type="presOf" srcId="{F0A0B1A8-FB2A-49FF-98BF-DD9A9D34D337}" destId="{7BA44D5A-071C-42A6-BA7F-A55953C18474}" srcOrd="0" destOrd="0" presId="urn:microsoft.com/office/officeart/2005/8/layout/chevron2"/>
    <dgm:cxn modelId="{BB53031C-A071-4440-88A1-F413807A4EAE}" srcId="{BC80F15D-5B31-4276-801C-AB61872F3FF7}" destId="{0B947DB3-AA4B-465B-941A-DA9ABD4E5FD0}" srcOrd="0" destOrd="0" parTransId="{B7BF49A9-8F28-411E-8E8A-15D76CD54E84}" sibTransId="{387E5F21-E653-4471-96D2-AB559F919160}"/>
    <dgm:cxn modelId="{FAA9A1A0-822E-4935-A3A8-2BBDD572C109}" srcId="{FF3CBABF-79A6-42E7-8B69-BC1F5770D6BD}" destId="{F938D189-D18C-4509-9EA1-445AA22309A2}" srcOrd="0" destOrd="0" parTransId="{4D96C306-510A-45B0-A040-7563317CD9CE}" sibTransId="{F25FE3B9-D7AF-41BD-A762-494FCC530923}"/>
    <dgm:cxn modelId="{656D0685-BB8F-478D-A470-3E89A4546A98}" type="presOf" srcId="{AA42DE01-9EF5-4BF3-B827-5E78817813CB}" destId="{5B487A54-E8A9-4988-955A-BEC97FB02C9B}" srcOrd="0" destOrd="0" presId="urn:microsoft.com/office/officeart/2005/8/layout/chevron2"/>
    <dgm:cxn modelId="{F701B798-A33A-4F45-8E0C-7556ED195006}" type="presParOf" srcId="{333DBE16-045F-4A34-B04C-F77B63A90798}" destId="{7F07A1CD-874B-4EFD-ADB4-DCC407F8819C}" srcOrd="0" destOrd="0" presId="urn:microsoft.com/office/officeart/2005/8/layout/chevron2"/>
    <dgm:cxn modelId="{3137E879-9F0F-4291-9E5E-C80CB92C2DD1}" type="presParOf" srcId="{7F07A1CD-874B-4EFD-ADB4-DCC407F8819C}" destId="{BF7E8972-4A28-4459-AFB0-87EA5904F1E0}" srcOrd="0" destOrd="0" presId="urn:microsoft.com/office/officeart/2005/8/layout/chevron2"/>
    <dgm:cxn modelId="{F2A908BE-BBEE-4BE6-9A9D-C741E8B9A549}" type="presParOf" srcId="{7F07A1CD-874B-4EFD-ADB4-DCC407F8819C}" destId="{9EE4DFBA-A1D2-4CBA-9CF1-5FB64DDCAF41}" srcOrd="1" destOrd="0" presId="urn:microsoft.com/office/officeart/2005/8/layout/chevron2"/>
    <dgm:cxn modelId="{E518DE88-B467-4239-86A6-78C1F2F811C1}" type="presParOf" srcId="{333DBE16-045F-4A34-B04C-F77B63A90798}" destId="{CAD0A3DC-6BBF-47CC-99D9-EF9C8676B641}" srcOrd="1" destOrd="0" presId="urn:microsoft.com/office/officeart/2005/8/layout/chevron2"/>
    <dgm:cxn modelId="{9E4FCC11-2CFD-4B14-8B76-CFC19268ED79}" type="presParOf" srcId="{333DBE16-045F-4A34-B04C-F77B63A90798}" destId="{F09E7942-2E71-473E-9D98-5E597247AABA}" srcOrd="2" destOrd="0" presId="urn:microsoft.com/office/officeart/2005/8/layout/chevron2"/>
    <dgm:cxn modelId="{04F2D04D-5B9B-4A34-B944-58AEA2C9ECAB}" type="presParOf" srcId="{F09E7942-2E71-473E-9D98-5E597247AABA}" destId="{CC8CCF53-3CA0-41C2-8094-3259C4FFE104}" srcOrd="0" destOrd="0" presId="urn:microsoft.com/office/officeart/2005/8/layout/chevron2"/>
    <dgm:cxn modelId="{78B48DB5-856A-41D1-B8EE-8919B70EDDC9}" type="presParOf" srcId="{F09E7942-2E71-473E-9D98-5E597247AABA}" destId="{D3FC6342-60B1-4F74-8B4F-C310483EFB28}" srcOrd="1" destOrd="0" presId="urn:microsoft.com/office/officeart/2005/8/layout/chevron2"/>
    <dgm:cxn modelId="{FB3C1794-CEAE-4CDC-9027-4B5AC12813AF}" type="presParOf" srcId="{333DBE16-045F-4A34-B04C-F77B63A90798}" destId="{3B5CAEB1-C589-4FB8-8557-7B3F447CB378}" srcOrd="3" destOrd="0" presId="urn:microsoft.com/office/officeart/2005/8/layout/chevron2"/>
    <dgm:cxn modelId="{13303694-027F-4172-AD18-C127D45F7E84}" type="presParOf" srcId="{333DBE16-045F-4A34-B04C-F77B63A90798}" destId="{F2E936F4-A603-4024-A89E-EB2F24257505}" srcOrd="4" destOrd="0" presId="urn:microsoft.com/office/officeart/2005/8/layout/chevron2"/>
    <dgm:cxn modelId="{34473C5D-0A24-4222-B0AB-C2890C066ADF}" type="presParOf" srcId="{F2E936F4-A603-4024-A89E-EB2F24257505}" destId="{C8CFF91E-92C7-4DE3-8802-C32814C30BEB}" srcOrd="0" destOrd="0" presId="urn:microsoft.com/office/officeart/2005/8/layout/chevron2"/>
    <dgm:cxn modelId="{91BC7F85-E2E9-43CF-B379-FEB8BBF5C111}" type="presParOf" srcId="{F2E936F4-A603-4024-A89E-EB2F24257505}" destId="{07B66A00-44C7-4322-9ED6-E3D8FCDBED54}" srcOrd="1" destOrd="0" presId="urn:microsoft.com/office/officeart/2005/8/layout/chevron2"/>
    <dgm:cxn modelId="{C093F227-70DE-4364-B0F3-B30B7FF754AB}" type="presParOf" srcId="{333DBE16-045F-4A34-B04C-F77B63A90798}" destId="{DAF960F7-4037-44A9-B518-0558D599C02A}" srcOrd="5" destOrd="0" presId="urn:microsoft.com/office/officeart/2005/8/layout/chevron2"/>
    <dgm:cxn modelId="{40CB4713-4DAF-43E9-9E79-30C0FA06252B}" type="presParOf" srcId="{333DBE16-045F-4A34-B04C-F77B63A90798}" destId="{A46868C5-B866-4976-B59B-254E8323AF38}" srcOrd="6" destOrd="0" presId="urn:microsoft.com/office/officeart/2005/8/layout/chevron2"/>
    <dgm:cxn modelId="{B25CDF35-3C99-477A-A6CE-558E1499B459}" type="presParOf" srcId="{A46868C5-B866-4976-B59B-254E8323AF38}" destId="{E9B1C819-AFFC-4A55-BE70-8E68ADB8D236}" srcOrd="0" destOrd="0" presId="urn:microsoft.com/office/officeart/2005/8/layout/chevron2"/>
    <dgm:cxn modelId="{ED2669FE-7580-476D-AAAA-FEB653373DBD}" type="presParOf" srcId="{A46868C5-B866-4976-B59B-254E8323AF38}" destId="{C6470147-2BDE-47DC-918E-E81934D47042}" srcOrd="1" destOrd="0" presId="urn:microsoft.com/office/officeart/2005/8/layout/chevron2"/>
    <dgm:cxn modelId="{559BAC66-CF15-4433-BB0B-013369401E98}" type="presParOf" srcId="{333DBE16-045F-4A34-B04C-F77B63A90798}" destId="{F61159B4-9E79-4F07-90D7-6ECFFF981535}" srcOrd="7" destOrd="0" presId="urn:microsoft.com/office/officeart/2005/8/layout/chevron2"/>
    <dgm:cxn modelId="{FCBA49AF-EDA3-4910-96A2-AF4E6540399B}" type="presParOf" srcId="{333DBE16-045F-4A34-B04C-F77B63A90798}" destId="{7E965E0D-E178-406F-B373-ED44251309D9}" srcOrd="8" destOrd="0" presId="urn:microsoft.com/office/officeart/2005/8/layout/chevron2"/>
    <dgm:cxn modelId="{15CB9F10-E41B-4931-A8F8-56E2A52FEE71}" type="presParOf" srcId="{7E965E0D-E178-406F-B373-ED44251309D9}" destId="{5B487A54-E8A9-4988-955A-BEC97FB02C9B}" srcOrd="0" destOrd="0" presId="urn:microsoft.com/office/officeart/2005/8/layout/chevron2"/>
    <dgm:cxn modelId="{A9C4FA7D-3A5B-43BC-A43E-1C780AC605EB}" type="presParOf" srcId="{7E965E0D-E178-406F-B373-ED44251309D9}" destId="{7BA44D5A-071C-42A6-BA7F-A55953C1847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F3CBABF-79A6-42E7-8B69-BC1F5770D6BD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38D189-D18C-4509-9EA1-445AA22309A2}">
      <dgm:prSet custT="1"/>
      <dgm:spPr/>
      <dgm:t>
        <a:bodyPr/>
        <a:lstStyle/>
        <a:p>
          <a:pPr rtl="0"/>
          <a:r>
            <a:rPr lang="en-US" sz="1800" dirty="0" smtClean="0"/>
            <a:t>1</a:t>
          </a:r>
          <a:endParaRPr lang="en-US" sz="1800" dirty="0"/>
        </a:p>
      </dgm:t>
    </dgm:pt>
    <dgm:pt modelId="{4D96C306-510A-45B0-A040-7563317CD9CE}" type="parTrans" cxnId="{FAA9A1A0-822E-4935-A3A8-2BBDD572C109}">
      <dgm:prSet/>
      <dgm:spPr/>
      <dgm:t>
        <a:bodyPr/>
        <a:lstStyle/>
        <a:p>
          <a:endParaRPr lang="en-US" sz="1600"/>
        </a:p>
      </dgm:t>
    </dgm:pt>
    <dgm:pt modelId="{F25FE3B9-D7AF-41BD-A762-494FCC530923}" type="sibTrans" cxnId="{FAA9A1A0-822E-4935-A3A8-2BBDD572C109}">
      <dgm:prSet/>
      <dgm:spPr/>
      <dgm:t>
        <a:bodyPr/>
        <a:lstStyle/>
        <a:p>
          <a:endParaRPr lang="en-US" sz="1600"/>
        </a:p>
      </dgm:t>
    </dgm:pt>
    <dgm:pt modelId="{C1DF18ED-F654-47C7-8464-E4541A2B2FFF}">
      <dgm:prSet custT="1"/>
      <dgm:spPr/>
      <dgm:t>
        <a:bodyPr/>
        <a:lstStyle/>
        <a:p>
          <a:pPr rtl="0"/>
          <a:r>
            <a:rPr lang="en-US" sz="1800" dirty="0" smtClean="0"/>
            <a:t>2</a:t>
          </a:r>
          <a:endParaRPr lang="en-US" sz="1100" dirty="0"/>
        </a:p>
      </dgm:t>
    </dgm:pt>
    <dgm:pt modelId="{B93BA819-94B8-4B1C-B202-3C5751D6985D}" type="parTrans" cxnId="{0FA36EB5-613D-46ED-95A3-9B355C80A064}">
      <dgm:prSet/>
      <dgm:spPr/>
      <dgm:t>
        <a:bodyPr/>
        <a:lstStyle/>
        <a:p>
          <a:endParaRPr lang="en-US" sz="1600"/>
        </a:p>
      </dgm:t>
    </dgm:pt>
    <dgm:pt modelId="{A3C864E4-7DBD-4E3B-9670-B40DCBE12327}" type="sibTrans" cxnId="{0FA36EB5-613D-46ED-95A3-9B355C80A064}">
      <dgm:prSet/>
      <dgm:spPr/>
      <dgm:t>
        <a:bodyPr/>
        <a:lstStyle/>
        <a:p>
          <a:endParaRPr lang="en-US" sz="1600"/>
        </a:p>
      </dgm:t>
    </dgm:pt>
    <dgm:pt modelId="{BC80F15D-5B31-4276-801C-AB61872F3FF7}">
      <dgm:prSet custT="1"/>
      <dgm:spPr/>
      <dgm:t>
        <a:bodyPr/>
        <a:lstStyle/>
        <a:p>
          <a:pPr rtl="0"/>
          <a:r>
            <a:rPr lang="en-US" sz="1800" dirty="0" smtClean="0"/>
            <a:t>3</a:t>
          </a:r>
          <a:endParaRPr lang="en-US" sz="1100" dirty="0"/>
        </a:p>
      </dgm:t>
    </dgm:pt>
    <dgm:pt modelId="{006B2FB7-F56A-4440-88A6-CE836DA7B437}" type="parTrans" cxnId="{787F789B-DF5D-48AA-B2BE-06DB72A5EDD0}">
      <dgm:prSet/>
      <dgm:spPr/>
      <dgm:t>
        <a:bodyPr/>
        <a:lstStyle/>
        <a:p>
          <a:endParaRPr lang="en-US" sz="1600"/>
        </a:p>
      </dgm:t>
    </dgm:pt>
    <dgm:pt modelId="{5DCB7ABC-0BEE-48C8-A556-6260FC94CADC}" type="sibTrans" cxnId="{787F789B-DF5D-48AA-B2BE-06DB72A5EDD0}">
      <dgm:prSet/>
      <dgm:spPr/>
      <dgm:t>
        <a:bodyPr/>
        <a:lstStyle/>
        <a:p>
          <a:endParaRPr lang="en-US" sz="1600"/>
        </a:p>
      </dgm:t>
    </dgm:pt>
    <dgm:pt modelId="{4659C719-5E9F-403E-A8AB-23191A2DEBFB}">
      <dgm:prSet custT="1"/>
      <dgm:spPr/>
      <dgm:t>
        <a:bodyPr/>
        <a:lstStyle/>
        <a:p>
          <a:pPr rtl="0"/>
          <a:r>
            <a:rPr lang="en-US" sz="1800" dirty="0" smtClean="0"/>
            <a:t>4</a:t>
          </a:r>
          <a:endParaRPr lang="en-US" sz="1100" dirty="0"/>
        </a:p>
      </dgm:t>
    </dgm:pt>
    <dgm:pt modelId="{D3F6A490-7534-40EA-95EE-130BDC81460D}" type="parTrans" cxnId="{D1E1B385-0BFB-4554-A081-9D379ED8315A}">
      <dgm:prSet/>
      <dgm:spPr/>
      <dgm:t>
        <a:bodyPr/>
        <a:lstStyle/>
        <a:p>
          <a:endParaRPr lang="en-US" sz="1600"/>
        </a:p>
      </dgm:t>
    </dgm:pt>
    <dgm:pt modelId="{F29C5F0E-7FF2-4559-B3D8-776FBF573BF8}" type="sibTrans" cxnId="{D1E1B385-0BFB-4554-A081-9D379ED8315A}">
      <dgm:prSet/>
      <dgm:spPr/>
      <dgm:t>
        <a:bodyPr/>
        <a:lstStyle/>
        <a:p>
          <a:endParaRPr lang="en-US" sz="1600"/>
        </a:p>
      </dgm:t>
    </dgm:pt>
    <dgm:pt modelId="{AA42DE01-9EF5-4BF3-B827-5E78817813CB}">
      <dgm:prSet custT="1"/>
      <dgm:spPr/>
      <dgm:t>
        <a:bodyPr/>
        <a:lstStyle/>
        <a:p>
          <a:pPr rtl="0"/>
          <a:r>
            <a:rPr lang="en-US" sz="1800" dirty="0" smtClean="0"/>
            <a:t>5</a:t>
          </a:r>
          <a:endParaRPr lang="en-US" sz="1100" dirty="0"/>
        </a:p>
      </dgm:t>
    </dgm:pt>
    <dgm:pt modelId="{9C8865C8-4449-4200-A6C0-AB2DA994CF6E}" type="parTrans" cxnId="{C806B5B6-D999-4540-87D2-17094DECD7B4}">
      <dgm:prSet/>
      <dgm:spPr/>
      <dgm:t>
        <a:bodyPr/>
        <a:lstStyle/>
        <a:p>
          <a:endParaRPr lang="en-US" sz="1600"/>
        </a:p>
      </dgm:t>
    </dgm:pt>
    <dgm:pt modelId="{03F8CB2B-B0F0-4F2A-A085-E0C42ED90F92}" type="sibTrans" cxnId="{C806B5B6-D999-4540-87D2-17094DECD7B4}">
      <dgm:prSet/>
      <dgm:spPr/>
      <dgm:t>
        <a:bodyPr/>
        <a:lstStyle/>
        <a:p>
          <a:endParaRPr lang="en-US" sz="1600"/>
        </a:p>
      </dgm:t>
    </dgm:pt>
    <dgm:pt modelId="{F479DADA-D0AB-4F0E-A3E5-8117F7A52FD1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Provide an advance payment.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A0D2420F-0243-414C-9E17-BE5E11FBC2B6}" type="parTrans" cxnId="{A386B190-9985-4FDB-BFEB-9957EAACC74B}">
      <dgm:prSet/>
      <dgm:spPr/>
      <dgm:t>
        <a:bodyPr/>
        <a:lstStyle/>
        <a:p>
          <a:endParaRPr lang="en-US" sz="1600"/>
        </a:p>
      </dgm:t>
    </dgm:pt>
    <dgm:pt modelId="{C5B350BE-BB9B-439B-8B82-E08C017EC594}" type="sibTrans" cxnId="{A386B190-9985-4FDB-BFEB-9957EAACC74B}">
      <dgm:prSet/>
      <dgm:spPr/>
      <dgm:t>
        <a:bodyPr/>
        <a:lstStyle/>
        <a:p>
          <a:endParaRPr lang="en-US" sz="1600"/>
        </a:p>
      </dgm:t>
    </dgm:pt>
    <dgm:pt modelId="{20BA865C-4F47-4CE1-A595-3177E248DE0F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Determine the percentage of subcontractors.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FE6C3EC-EEF6-44B7-A9E3-475AD864358B}" type="parTrans" cxnId="{8E876343-41F9-4060-82C1-D8B11E845865}">
      <dgm:prSet/>
      <dgm:spPr/>
      <dgm:t>
        <a:bodyPr/>
        <a:lstStyle/>
        <a:p>
          <a:endParaRPr lang="en-US" sz="1600"/>
        </a:p>
      </dgm:t>
    </dgm:pt>
    <dgm:pt modelId="{1505589F-0258-45B8-A90F-F0DD4DA6EF2F}" type="sibTrans" cxnId="{8E876343-41F9-4060-82C1-D8B11E845865}">
      <dgm:prSet/>
      <dgm:spPr/>
      <dgm:t>
        <a:bodyPr/>
        <a:lstStyle/>
        <a:p>
          <a:endParaRPr lang="en-US" sz="1600"/>
        </a:p>
      </dgm:t>
    </dgm:pt>
    <dgm:pt modelId="{0B947DB3-AA4B-465B-941A-DA9ABD4E5FD0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Use classification categories or prequalification 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B7BF49A9-8F28-411E-8E8A-15D76CD54E84}" type="parTrans" cxnId="{BB53031C-A071-4440-88A1-F413807A4EAE}">
      <dgm:prSet/>
      <dgm:spPr/>
      <dgm:t>
        <a:bodyPr/>
        <a:lstStyle/>
        <a:p>
          <a:endParaRPr lang="en-US" sz="1600"/>
        </a:p>
      </dgm:t>
    </dgm:pt>
    <dgm:pt modelId="{387E5F21-E653-4471-96D2-AB559F919160}" type="sibTrans" cxnId="{BB53031C-A071-4440-88A1-F413807A4EAE}">
      <dgm:prSet/>
      <dgm:spPr/>
      <dgm:t>
        <a:bodyPr/>
        <a:lstStyle/>
        <a:p>
          <a:endParaRPr lang="en-US" sz="1600"/>
        </a:p>
      </dgm:t>
    </dgm:pt>
    <dgm:pt modelId="{61A34E9A-11F7-45E2-996B-B6B97DF12B01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Don′t select the lowest price only.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AA42FE1E-C324-44F0-AF8E-4DC59D2AD164}" type="parTrans" cxnId="{3D7183A8-D8BF-4527-A403-F5571A511807}">
      <dgm:prSet/>
      <dgm:spPr/>
      <dgm:t>
        <a:bodyPr/>
        <a:lstStyle/>
        <a:p>
          <a:endParaRPr lang="en-US" sz="1600"/>
        </a:p>
      </dgm:t>
    </dgm:pt>
    <dgm:pt modelId="{51C1AE82-A9BA-4BD0-867D-CA87D2237B5A}" type="sibTrans" cxnId="{3D7183A8-D8BF-4527-A403-F5571A511807}">
      <dgm:prSet/>
      <dgm:spPr/>
      <dgm:t>
        <a:bodyPr/>
        <a:lstStyle/>
        <a:p>
          <a:endParaRPr lang="en-US" sz="1600"/>
        </a:p>
      </dgm:t>
    </dgm:pt>
    <dgm:pt modelId="{F0A0B1A8-FB2A-49FF-98BF-DD9A9D34D337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Use unit price contracts mainly.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7D919680-4EB3-4DA8-8E29-6459EC976B4B}" type="parTrans" cxnId="{14623F33-6028-42DE-B613-A0D1A74BFCF2}">
      <dgm:prSet/>
      <dgm:spPr/>
      <dgm:t>
        <a:bodyPr/>
        <a:lstStyle/>
        <a:p>
          <a:endParaRPr lang="en-US" sz="1600"/>
        </a:p>
      </dgm:t>
    </dgm:pt>
    <dgm:pt modelId="{F849005D-B2ED-48C4-AA08-451BFF4A87B6}" type="sibTrans" cxnId="{14623F33-6028-42DE-B613-A0D1A74BFCF2}">
      <dgm:prSet/>
      <dgm:spPr/>
      <dgm:t>
        <a:bodyPr/>
        <a:lstStyle/>
        <a:p>
          <a:endParaRPr lang="en-US" sz="1600"/>
        </a:p>
      </dgm:t>
    </dgm:pt>
    <dgm:pt modelId="{333DBE16-045F-4A34-B04C-F77B63A90798}" type="pres">
      <dgm:prSet presAssocID="{FF3CBABF-79A6-42E7-8B69-BC1F5770D6B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07A1CD-874B-4EFD-ADB4-DCC407F8819C}" type="pres">
      <dgm:prSet presAssocID="{F938D189-D18C-4509-9EA1-445AA22309A2}" presName="composite" presStyleCnt="0"/>
      <dgm:spPr/>
    </dgm:pt>
    <dgm:pt modelId="{BF7E8972-4A28-4459-AFB0-87EA5904F1E0}" type="pres">
      <dgm:prSet presAssocID="{F938D189-D18C-4509-9EA1-445AA22309A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E4DFBA-A1D2-4CBA-9CF1-5FB64DDCAF41}" type="pres">
      <dgm:prSet presAssocID="{F938D189-D18C-4509-9EA1-445AA22309A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0A3DC-6BBF-47CC-99D9-EF9C8676B641}" type="pres">
      <dgm:prSet presAssocID="{F25FE3B9-D7AF-41BD-A762-494FCC530923}" presName="sp" presStyleCnt="0"/>
      <dgm:spPr/>
    </dgm:pt>
    <dgm:pt modelId="{F09E7942-2E71-473E-9D98-5E597247AABA}" type="pres">
      <dgm:prSet presAssocID="{C1DF18ED-F654-47C7-8464-E4541A2B2FFF}" presName="composite" presStyleCnt="0"/>
      <dgm:spPr/>
    </dgm:pt>
    <dgm:pt modelId="{CC8CCF53-3CA0-41C2-8094-3259C4FFE104}" type="pres">
      <dgm:prSet presAssocID="{C1DF18ED-F654-47C7-8464-E4541A2B2FF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C6342-60B1-4F74-8B4F-C310483EFB28}" type="pres">
      <dgm:prSet presAssocID="{C1DF18ED-F654-47C7-8464-E4541A2B2FF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CAEB1-C589-4FB8-8557-7B3F447CB378}" type="pres">
      <dgm:prSet presAssocID="{A3C864E4-7DBD-4E3B-9670-B40DCBE12327}" presName="sp" presStyleCnt="0"/>
      <dgm:spPr/>
    </dgm:pt>
    <dgm:pt modelId="{F2E936F4-A603-4024-A89E-EB2F24257505}" type="pres">
      <dgm:prSet presAssocID="{BC80F15D-5B31-4276-801C-AB61872F3FF7}" presName="composite" presStyleCnt="0"/>
      <dgm:spPr/>
    </dgm:pt>
    <dgm:pt modelId="{C8CFF91E-92C7-4DE3-8802-C32814C30BEB}" type="pres">
      <dgm:prSet presAssocID="{BC80F15D-5B31-4276-801C-AB61872F3FF7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66A00-44C7-4322-9ED6-E3D8FCDBED54}" type="pres">
      <dgm:prSet presAssocID="{BC80F15D-5B31-4276-801C-AB61872F3FF7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960F7-4037-44A9-B518-0558D599C02A}" type="pres">
      <dgm:prSet presAssocID="{5DCB7ABC-0BEE-48C8-A556-6260FC94CADC}" presName="sp" presStyleCnt="0"/>
      <dgm:spPr/>
    </dgm:pt>
    <dgm:pt modelId="{A46868C5-B866-4976-B59B-254E8323AF38}" type="pres">
      <dgm:prSet presAssocID="{4659C719-5E9F-403E-A8AB-23191A2DEBFB}" presName="composite" presStyleCnt="0"/>
      <dgm:spPr/>
    </dgm:pt>
    <dgm:pt modelId="{E9B1C819-AFFC-4A55-BE70-8E68ADB8D236}" type="pres">
      <dgm:prSet presAssocID="{4659C719-5E9F-403E-A8AB-23191A2DEBF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70147-2BDE-47DC-918E-E81934D47042}" type="pres">
      <dgm:prSet presAssocID="{4659C719-5E9F-403E-A8AB-23191A2DEBFB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1159B4-9E79-4F07-90D7-6ECFFF981535}" type="pres">
      <dgm:prSet presAssocID="{F29C5F0E-7FF2-4559-B3D8-776FBF573BF8}" presName="sp" presStyleCnt="0"/>
      <dgm:spPr/>
    </dgm:pt>
    <dgm:pt modelId="{7E965E0D-E178-406F-B373-ED44251309D9}" type="pres">
      <dgm:prSet presAssocID="{AA42DE01-9EF5-4BF3-B827-5E78817813CB}" presName="composite" presStyleCnt="0"/>
      <dgm:spPr/>
    </dgm:pt>
    <dgm:pt modelId="{5B487A54-E8A9-4988-955A-BEC97FB02C9B}" type="pres">
      <dgm:prSet presAssocID="{AA42DE01-9EF5-4BF3-B827-5E78817813CB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A44D5A-071C-42A6-BA7F-A55953C18474}" type="pres">
      <dgm:prSet presAssocID="{AA42DE01-9EF5-4BF3-B827-5E78817813CB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1EA9F0-7421-41F0-8783-E2E06A0D52CF}" type="presOf" srcId="{C1DF18ED-F654-47C7-8464-E4541A2B2FFF}" destId="{CC8CCF53-3CA0-41C2-8094-3259C4FFE104}" srcOrd="0" destOrd="0" presId="urn:microsoft.com/office/officeart/2005/8/layout/chevron2"/>
    <dgm:cxn modelId="{9BEE4EF7-CB54-4A4C-BF41-9CA5A2F43759}" type="presOf" srcId="{F938D189-D18C-4509-9EA1-445AA22309A2}" destId="{BF7E8972-4A28-4459-AFB0-87EA5904F1E0}" srcOrd="0" destOrd="0" presId="urn:microsoft.com/office/officeart/2005/8/layout/chevron2"/>
    <dgm:cxn modelId="{C4B4EB5D-85A9-4369-83D7-7A0F26751D4C}" type="presOf" srcId="{4659C719-5E9F-403E-A8AB-23191A2DEBFB}" destId="{E9B1C819-AFFC-4A55-BE70-8E68ADB8D236}" srcOrd="0" destOrd="0" presId="urn:microsoft.com/office/officeart/2005/8/layout/chevron2"/>
    <dgm:cxn modelId="{A386B190-9985-4FDB-BFEB-9957EAACC74B}" srcId="{F938D189-D18C-4509-9EA1-445AA22309A2}" destId="{F479DADA-D0AB-4F0E-A3E5-8117F7A52FD1}" srcOrd="0" destOrd="0" parTransId="{A0D2420F-0243-414C-9E17-BE5E11FBC2B6}" sibTransId="{C5B350BE-BB9B-439B-8B82-E08C017EC594}"/>
    <dgm:cxn modelId="{81E86C94-8280-4085-81E3-F1C3D6514B31}" type="presOf" srcId="{20BA865C-4F47-4CE1-A595-3177E248DE0F}" destId="{D3FC6342-60B1-4F74-8B4F-C310483EFB28}" srcOrd="0" destOrd="0" presId="urn:microsoft.com/office/officeart/2005/8/layout/chevron2"/>
    <dgm:cxn modelId="{F9D27E05-7B84-4D36-9BB1-F9BA3C600A7C}" type="presOf" srcId="{61A34E9A-11F7-45E2-996B-B6B97DF12B01}" destId="{C6470147-2BDE-47DC-918E-E81934D47042}" srcOrd="0" destOrd="0" presId="urn:microsoft.com/office/officeart/2005/8/layout/chevron2"/>
    <dgm:cxn modelId="{1CF01BDB-2BA3-4CF0-8403-8CC57731E68B}" type="presOf" srcId="{BC80F15D-5B31-4276-801C-AB61872F3FF7}" destId="{C8CFF91E-92C7-4DE3-8802-C32814C30BEB}" srcOrd="0" destOrd="0" presId="urn:microsoft.com/office/officeart/2005/8/layout/chevron2"/>
    <dgm:cxn modelId="{D1E1B385-0BFB-4554-A081-9D379ED8315A}" srcId="{FF3CBABF-79A6-42E7-8B69-BC1F5770D6BD}" destId="{4659C719-5E9F-403E-A8AB-23191A2DEBFB}" srcOrd="3" destOrd="0" parTransId="{D3F6A490-7534-40EA-95EE-130BDC81460D}" sibTransId="{F29C5F0E-7FF2-4559-B3D8-776FBF573BF8}"/>
    <dgm:cxn modelId="{9A034A49-398B-4134-9AEA-C479AF3EF826}" type="presOf" srcId="{0B947DB3-AA4B-465B-941A-DA9ABD4E5FD0}" destId="{07B66A00-44C7-4322-9ED6-E3D8FCDBED54}" srcOrd="0" destOrd="0" presId="urn:microsoft.com/office/officeart/2005/8/layout/chevron2"/>
    <dgm:cxn modelId="{C806B5B6-D999-4540-87D2-17094DECD7B4}" srcId="{FF3CBABF-79A6-42E7-8B69-BC1F5770D6BD}" destId="{AA42DE01-9EF5-4BF3-B827-5E78817813CB}" srcOrd="4" destOrd="0" parTransId="{9C8865C8-4449-4200-A6C0-AB2DA994CF6E}" sibTransId="{03F8CB2B-B0F0-4F2A-A085-E0C42ED90F92}"/>
    <dgm:cxn modelId="{14623F33-6028-42DE-B613-A0D1A74BFCF2}" srcId="{AA42DE01-9EF5-4BF3-B827-5E78817813CB}" destId="{F0A0B1A8-FB2A-49FF-98BF-DD9A9D34D337}" srcOrd="0" destOrd="0" parTransId="{7D919680-4EB3-4DA8-8E29-6459EC976B4B}" sibTransId="{F849005D-B2ED-48C4-AA08-451BFF4A87B6}"/>
    <dgm:cxn modelId="{3D7183A8-D8BF-4527-A403-F5571A511807}" srcId="{4659C719-5E9F-403E-A8AB-23191A2DEBFB}" destId="{61A34E9A-11F7-45E2-996B-B6B97DF12B01}" srcOrd="0" destOrd="0" parTransId="{AA42FE1E-C324-44F0-AF8E-4DC59D2AD164}" sibTransId="{51C1AE82-A9BA-4BD0-867D-CA87D2237B5A}"/>
    <dgm:cxn modelId="{8E876343-41F9-4060-82C1-D8B11E845865}" srcId="{C1DF18ED-F654-47C7-8464-E4541A2B2FFF}" destId="{20BA865C-4F47-4CE1-A595-3177E248DE0F}" srcOrd="0" destOrd="0" parTransId="{FFE6C3EC-EEF6-44B7-A9E3-475AD864358B}" sibTransId="{1505589F-0258-45B8-A90F-F0DD4DA6EF2F}"/>
    <dgm:cxn modelId="{963F031A-9793-4CAA-8961-9D8E457AF47D}" type="presOf" srcId="{AA42DE01-9EF5-4BF3-B827-5E78817813CB}" destId="{5B487A54-E8A9-4988-955A-BEC97FB02C9B}" srcOrd="0" destOrd="0" presId="urn:microsoft.com/office/officeart/2005/8/layout/chevron2"/>
    <dgm:cxn modelId="{D089CF21-A55D-4F8F-A0AF-34AD7BA2970B}" type="presOf" srcId="{F0A0B1A8-FB2A-49FF-98BF-DD9A9D34D337}" destId="{7BA44D5A-071C-42A6-BA7F-A55953C18474}" srcOrd="0" destOrd="0" presId="urn:microsoft.com/office/officeart/2005/8/layout/chevron2"/>
    <dgm:cxn modelId="{787F789B-DF5D-48AA-B2BE-06DB72A5EDD0}" srcId="{FF3CBABF-79A6-42E7-8B69-BC1F5770D6BD}" destId="{BC80F15D-5B31-4276-801C-AB61872F3FF7}" srcOrd="2" destOrd="0" parTransId="{006B2FB7-F56A-4440-88A6-CE836DA7B437}" sibTransId="{5DCB7ABC-0BEE-48C8-A556-6260FC94CADC}"/>
    <dgm:cxn modelId="{0FA36EB5-613D-46ED-95A3-9B355C80A064}" srcId="{FF3CBABF-79A6-42E7-8B69-BC1F5770D6BD}" destId="{C1DF18ED-F654-47C7-8464-E4541A2B2FFF}" srcOrd="1" destOrd="0" parTransId="{B93BA819-94B8-4B1C-B202-3C5751D6985D}" sibTransId="{A3C864E4-7DBD-4E3B-9670-B40DCBE12327}"/>
    <dgm:cxn modelId="{BB53031C-A071-4440-88A1-F413807A4EAE}" srcId="{BC80F15D-5B31-4276-801C-AB61872F3FF7}" destId="{0B947DB3-AA4B-465B-941A-DA9ABD4E5FD0}" srcOrd="0" destOrd="0" parTransId="{B7BF49A9-8F28-411E-8E8A-15D76CD54E84}" sibTransId="{387E5F21-E653-4471-96D2-AB559F919160}"/>
    <dgm:cxn modelId="{EC8834B2-4A8D-4D4F-B0D1-D27259C2D5FC}" type="presOf" srcId="{FF3CBABF-79A6-42E7-8B69-BC1F5770D6BD}" destId="{333DBE16-045F-4A34-B04C-F77B63A90798}" srcOrd="0" destOrd="0" presId="urn:microsoft.com/office/officeart/2005/8/layout/chevron2"/>
    <dgm:cxn modelId="{D2DCA4DC-9660-473A-87D7-52569DED35A5}" type="presOf" srcId="{F479DADA-D0AB-4F0E-A3E5-8117F7A52FD1}" destId="{9EE4DFBA-A1D2-4CBA-9CF1-5FB64DDCAF41}" srcOrd="0" destOrd="0" presId="urn:microsoft.com/office/officeart/2005/8/layout/chevron2"/>
    <dgm:cxn modelId="{FAA9A1A0-822E-4935-A3A8-2BBDD572C109}" srcId="{FF3CBABF-79A6-42E7-8B69-BC1F5770D6BD}" destId="{F938D189-D18C-4509-9EA1-445AA22309A2}" srcOrd="0" destOrd="0" parTransId="{4D96C306-510A-45B0-A040-7563317CD9CE}" sibTransId="{F25FE3B9-D7AF-41BD-A762-494FCC530923}"/>
    <dgm:cxn modelId="{211FB3AC-842B-4D6F-BCBC-47981AA011F1}" type="presParOf" srcId="{333DBE16-045F-4A34-B04C-F77B63A90798}" destId="{7F07A1CD-874B-4EFD-ADB4-DCC407F8819C}" srcOrd="0" destOrd="0" presId="urn:microsoft.com/office/officeart/2005/8/layout/chevron2"/>
    <dgm:cxn modelId="{C9620B8F-90EF-46EB-944F-673DE45FEB9C}" type="presParOf" srcId="{7F07A1CD-874B-4EFD-ADB4-DCC407F8819C}" destId="{BF7E8972-4A28-4459-AFB0-87EA5904F1E0}" srcOrd="0" destOrd="0" presId="urn:microsoft.com/office/officeart/2005/8/layout/chevron2"/>
    <dgm:cxn modelId="{AC565620-BE1A-4C33-8DA2-A25F743E7C49}" type="presParOf" srcId="{7F07A1CD-874B-4EFD-ADB4-DCC407F8819C}" destId="{9EE4DFBA-A1D2-4CBA-9CF1-5FB64DDCAF41}" srcOrd="1" destOrd="0" presId="urn:microsoft.com/office/officeart/2005/8/layout/chevron2"/>
    <dgm:cxn modelId="{2C22A8CD-3513-429C-A8FF-37673DF35B10}" type="presParOf" srcId="{333DBE16-045F-4A34-B04C-F77B63A90798}" destId="{CAD0A3DC-6BBF-47CC-99D9-EF9C8676B641}" srcOrd="1" destOrd="0" presId="urn:microsoft.com/office/officeart/2005/8/layout/chevron2"/>
    <dgm:cxn modelId="{FD24FA18-519C-481A-ADB2-BD979DE3E7E2}" type="presParOf" srcId="{333DBE16-045F-4A34-B04C-F77B63A90798}" destId="{F09E7942-2E71-473E-9D98-5E597247AABA}" srcOrd="2" destOrd="0" presId="urn:microsoft.com/office/officeart/2005/8/layout/chevron2"/>
    <dgm:cxn modelId="{02B1D4B5-6152-417F-B328-E0D50912836A}" type="presParOf" srcId="{F09E7942-2E71-473E-9D98-5E597247AABA}" destId="{CC8CCF53-3CA0-41C2-8094-3259C4FFE104}" srcOrd="0" destOrd="0" presId="urn:microsoft.com/office/officeart/2005/8/layout/chevron2"/>
    <dgm:cxn modelId="{A1CFA7FB-090B-43EE-8F4A-8FCC97F6A08B}" type="presParOf" srcId="{F09E7942-2E71-473E-9D98-5E597247AABA}" destId="{D3FC6342-60B1-4F74-8B4F-C310483EFB28}" srcOrd="1" destOrd="0" presId="urn:microsoft.com/office/officeart/2005/8/layout/chevron2"/>
    <dgm:cxn modelId="{3918F0C7-0551-4B3B-8538-85CCF134DCB3}" type="presParOf" srcId="{333DBE16-045F-4A34-B04C-F77B63A90798}" destId="{3B5CAEB1-C589-4FB8-8557-7B3F447CB378}" srcOrd="3" destOrd="0" presId="urn:microsoft.com/office/officeart/2005/8/layout/chevron2"/>
    <dgm:cxn modelId="{231E069C-75E5-4C1D-9F29-6B3DDB5936A0}" type="presParOf" srcId="{333DBE16-045F-4A34-B04C-F77B63A90798}" destId="{F2E936F4-A603-4024-A89E-EB2F24257505}" srcOrd="4" destOrd="0" presId="urn:microsoft.com/office/officeart/2005/8/layout/chevron2"/>
    <dgm:cxn modelId="{63503616-3D03-49E7-AD95-7AAA23735441}" type="presParOf" srcId="{F2E936F4-A603-4024-A89E-EB2F24257505}" destId="{C8CFF91E-92C7-4DE3-8802-C32814C30BEB}" srcOrd="0" destOrd="0" presId="urn:microsoft.com/office/officeart/2005/8/layout/chevron2"/>
    <dgm:cxn modelId="{428C5682-12EC-45F0-9B36-CC660840254A}" type="presParOf" srcId="{F2E936F4-A603-4024-A89E-EB2F24257505}" destId="{07B66A00-44C7-4322-9ED6-E3D8FCDBED54}" srcOrd="1" destOrd="0" presId="urn:microsoft.com/office/officeart/2005/8/layout/chevron2"/>
    <dgm:cxn modelId="{390F2A43-653C-4225-9DDC-DEE12E1FFFD4}" type="presParOf" srcId="{333DBE16-045F-4A34-B04C-F77B63A90798}" destId="{DAF960F7-4037-44A9-B518-0558D599C02A}" srcOrd="5" destOrd="0" presId="urn:microsoft.com/office/officeart/2005/8/layout/chevron2"/>
    <dgm:cxn modelId="{1F7ABC2A-01CD-4680-9F92-6732A154BCD5}" type="presParOf" srcId="{333DBE16-045F-4A34-B04C-F77B63A90798}" destId="{A46868C5-B866-4976-B59B-254E8323AF38}" srcOrd="6" destOrd="0" presId="urn:microsoft.com/office/officeart/2005/8/layout/chevron2"/>
    <dgm:cxn modelId="{1FF1689F-9C35-4B2C-8657-D223E661A44A}" type="presParOf" srcId="{A46868C5-B866-4976-B59B-254E8323AF38}" destId="{E9B1C819-AFFC-4A55-BE70-8E68ADB8D236}" srcOrd="0" destOrd="0" presId="urn:microsoft.com/office/officeart/2005/8/layout/chevron2"/>
    <dgm:cxn modelId="{1929D1EB-7AD6-41A5-8847-FEE821BA31B6}" type="presParOf" srcId="{A46868C5-B866-4976-B59B-254E8323AF38}" destId="{C6470147-2BDE-47DC-918E-E81934D47042}" srcOrd="1" destOrd="0" presId="urn:microsoft.com/office/officeart/2005/8/layout/chevron2"/>
    <dgm:cxn modelId="{D870A6F8-2A43-46DA-A9B7-026B4DBA54D9}" type="presParOf" srcId="{333DBE16-045F-4A34-B04C-F77B63A90798}" destId="{F61159B4-9E79-4F07-90D7-6ECFFF981535}" srcOrd="7" destOrd="0" presId="urn:microsoft.com/office/officeart/2005/8/layout/chevron2"/>
    <dgm:cxn modelId="{356DFAB7-E8C8-441E-9D57-A67FB1E41A25}" type="presParOf" srcId="{333DBE16-045F-4A34-B04C-F77B63A90798}" destId="{7E965E0D-E178-406F-B373-ED44251309D9}" srcOrd="8" destOrd="0" presId="urn:microsoft.com/office/officeart/2005/8/layout/chevron2"/>
    <dgm:cxn modelId="{55C1A2D7-BA58-440F-A99F-3F079A2E8061}" type="presParOf" srcId="{7E965E0D-E178-406F-B373-ED44251309D9}" destId="{5B487A54-E8A9-4988-955A-BEC97FB02C9B}" srcOrd="0" destOrd="0" presId="urn:microsoft.com/office/officeart/2005/8/layout/chevron2"/>
    <dgm:cxn modelId="{8BEFA505-40AF-4C6A-9F96-4288A3B4D118}" type="presParOf" srcId="{7E965E0D-E178-406F-B373-ED44251309D9}" destId="{7BA44D5A-071C-42A6-BA7F-A55953C1847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DE5578-3FA1-46BE-95DC-DC0674DB641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1145C4-86EF-4BFB-899C-5300A9876548}">
      <dgm:prSet/>
      <dgm:spPr/>
      <dgm:t>
        <a:bodyPr/>
        <a:lstStyle/>
        <a:p>
          <a:pPr rtl="0"/>
          <a:endParaRPr lang="en-US" dirty="0"/>
        </a:p>
      </dgm:t>
    </dgm:pt>
    <dgm:pt modelId="{FC7AE550-4B32-4EFE-BDEE-D1E6A7DA242F}" type="parTrans" cxnId="{40CD99AF-6B1F-4368-90C3-A83A084807B2}">
      <dgm:prSet/>
      <dgm:spPr/>
      <dgm:t>
        <a:bodyPr/>
        <a:lstStyle/>
        <a:p>
          <a:endParaRPr lang="en-US"/>
        </a:p>
      </dgm:t>
    </dgm:pt>
    <dgm:pt modelId="{F31A1B80-7ECB-4F68-82DC-AB905FED35EC}" type="sibTrans" cxnId="{40CD99AF-6B1F-4368-90C3-A83A084807B2}">
      <dgm:prSet/>
      <dgm:spPr/>
      <dgm:t>
        <a:bodyPr/>
        <a:lstStyle/>
        <a:p>
          <a:endParaRPr lang="en-US"/>
        </a:p>
      </dgm:t>
    </dgm:pt>
    <dgm:pt modelId="{CDE5CEF2-A3C8-4AAE-A7EF-F20A86729C38}">
      <dgm:prSet/>
      <dgm:spPr/>
      <dgm:t>
        <a:bodyPr/>
        <a:lstStyle/>
        <a:p>
          <a:pPr rtl="0"/>
          <a:endParaRPr lang="en-US" dirty="0"/>
        </a:p>
      </dgm:t>
    </dgm:pt>
    <dgm:pt modelId="{15B335A2-C87A-4532-AE7D-B1FF1F6102A3}" type="parTrans" cxnId="{0356AC2C-D5AC-403B-8C27-1FCF7789ECF7}">
      <dgm:prSet/>
      <dgm:spPr/>
      <dgm:t>
        <a:bodyPr/>
        <a:lstStyle/>
        <a:p>
          <a:endParaRPr lang="en-US"/>
        </a:p>
      </dgm:t>
    </dgm:pt>
    <dgm:pt modelId="{E4442A21-AC2F-4ABA-BA4E-C1AB1D7EAC3A}" type="sibTrans" cxnId="{0356AC2C-D5AC-403B-8C27-1FCF7789ECF7}">
      <dgm:prSet/>
      <dgm:spPr/>
      <dgm:t>
        <a:bodyPr/>
        <a:lstStyle/>
        <a:p>
          <a:endParaRPr lang="en-US"/>
        </a:p>
      </dgm:t>
    </dgm:pt>
    <dgm:pt modelId="{87926D0D-F166-4702-B1C3-B4D9EEEE49D1}">
      <dgm:prSet/>
      <dgm:spPr/>
      <dgm:t>
        <a:bodyPr/>
        <a:lstStyle/>
        <a:p>
          <a:pPr rtl="0"/>
          <a:endParaRPr lang="en-US" dirty="0"/>
        </a:p>
      </dgm:t>
    </dgm:pt>
    <dgm:pt modelId="{BA4A84CB-C033-46B3-B27B-6CE8AF34899F}" type="parTrans" cxnId="{C8F4105A-BD6F-468C-902C-32F669C69D6A}">
      <dgm:prSet/>
      <dgm:spPr/>
      <dgm:t>
        <a:bodyPr/>
        <a:lstStyle/>
        <a:p>
          <a:endParaRPr lang="en-US"/>
        </a:p>
      </dgm:t>
    </dgm:pt>
    <dgm:pt modelId="{5D504BDD-15B6-48F6-8967-6FD573BB49DA}" type="sibTrans" cxnId="{C8F4105A-BD6F-468C-902C-32F669C69D6A}">
      <dgm:prSet/>
      <dgm:spPr/>
      <dgm:t>
        <a:bodyPr/>
        <a:lstStyle/>
        <a:p>
          <a:endParaRPr lang="en-US"/>
        </a:p>
      </dgm:t>
    </dgm:pt>
    <dgm:pt modelId="{0997FDAC-5D82-4E2C-BF9F-1CB590D4D887}">
      <dgm:prSet/>
      <dgm:spPr/>
      <dgm:t>
        <a:bodyPr/>
        <a:lstStyle/>
        <a:p>
          <a:pPr rtl="0"/>
          <a:endParaRPr lang="en-US" dirty="0"/>
        </a:p>
      </dgm:t>
    </dgm:pt>
    <dgm:pt modelId="{813151E6-A2D6-4AB3-9733-818850561016}" type="parTrans" cxnId="{5346D573-A231-4F1E-A1FF-1CC4050AEC3E}">
      <dgm:prSet/>
      <dgm:spPr/>
      <dgm:t>
        <a:bodyPr/>
        <a:lstStyle/>
        <a:p>
          <a:endParaRPr lang="en-US"/>
        </a:p>
      </dgm:t>
    </dgm:pt>
    <dgm:pt modelId="{AA989471-D4DB-4990-B242-39D3D50C6338}" type="sibTrans" cxnId="{5346D573-A231-4F1E-A1FF-1CC4050AEC3E}">
      <dgm:prSet/>
      <dgm:spPr/>
      <dgm:t>
        <a:bodyPr/>
        <a:lstStyle/>
        <a:p>
          <a:endParaRPr lang="en-US"/>
        </a:p>
      </dgm:t>
    </dgm:pt>
    <dgm:pt modelId="{9DD7EEB1-60A0-48EB-8636-4B543BDADFB3}">
      <dgm:prSet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dirty="0" smtClean="0"/>
            <a:t>Explore &amp; rank the factors.</a:t>
          </a:r>
          <a:endParaRPr lang="en-US" dirty="0"/>
        </a:p>
      </dgm:t>
    </dgm:pt>
    <dgm:pt modelId="{676E7D31-C7F5-491E-934F-01852035E061}" type="parTrans" cxnId="{FBE09015-9C4F-42D3-BBE2-06DBDB685AA4}">
      <dgm:prSet/>
      <dgm:spPr/>
    </dgm:pt>
    <dgm:pt modelId="{3F011105-967A-475B-8B13-D47A86B8B68D}" type="sibTrans" cxnId="{FBE09015-9C4F-42D3-BBE2-06DBDB685AA4}">
      <dgm:prSet/>
      <dgm:spPr/>
    </dgm:pt>
    <dgm:pt modelId="{DCAC7E92-1B2E-418B-AF61-75707CFD94F6}">
      <dgm:prSet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dirty="0" smtClean="0"/>
            <a:t>Elaborate the critical factors.</a:t>
          </a:r>
          <a:endParaRPr lang="en-US" dirty="0"/>
        </a:p>
      </dgm:t>
    </dgm:pt>
    <dgm:pt modelId="{F0E4BB0B-19D9-4174-9E83-6C73CAA84C17}" type="parTrans" cxnId="{6678F418-2875-429E-9253-BCF7ACB52EFB}">
      <dgm:prSet/>
      <dgm:spPr/>
    </dgm:pt>
    <dgm:pt modelId="{12E961FF-35AE-49BB-A9FC-FB220A5C7091}" type="sibTrans" cxnId="{6678F418-2875-429E-9253-BCF7ACB52EFB}">
      <dgm:prSet/>
      <dgm:spPr/>
    </dgm:pt>
    <dgm:pt modelId="{D3B0085D-A11A-452B-96F5-B8BD3FCC69CA}">
      <dgm:prSet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en-US" dirty="0" smtClean="0"/>
            <a:t>Recommend some decision techniques.</a:t>
          </a:r>
          <a:endParaRPr lang="en-US" dirty="0"/>
        </a:p>
      </dgm:t>
    </dgm:pt>
    <dgm:pt modelId="{6F824A24-2A3C-40D6-95F3-D2F2ABCCACEC}" type="parTrans" cxnId="{0D702F80-421C-4B8B-A6F5-B531779B4B9E}">
      <dgm:prSet/>
      <dgm:spPr/>
    </dgm:pt>
    <dgm:pt modelId="{ECA82EE4-B473-453E-8992-82A775293ACD}" type="sibTrans" cxnId="{0D702F80-421C-4B8B-A6F5-B531779B4B9E}">
      <dgm:prSet/>
      <dgm:spPr/>
    </dgm:pt>
    <dgm:pt modelId="{ACE97416-B4EE-4ADF-9948-DD776D208457}">
      <dgm:prSet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en-US" dirty="0" smtClean="0"/>
            <a:t>Recommend some improvements. </a:t>
          </a:r>
          <a:endParaRPr lang="en-US" dirty="0"/>
        </a:p>
      </dgm:t>
    </dgm:pt>
    <dgm:pt modelId="{C239C7F2-4D03-49CF-8BC0-CC2319CE7EE4}" type="parTrans" cxnId="{17B449E2-CFAB-4FDD-A5CC-6B2B810F2218}">
      <dgm:prSet/>
      <dgm:spPr/>
    </dgm:pt>
    <dgm:pt modelId="{F16507F3-84E3-4DF8-A480-E28C053B31D6}" type="sibTrans" cxnId="{17B449E2-CFAB-4FDD-A5CC-6B2B810F2218}">
      <dgm:prSet/>
      <dgm:spPr/>
    </dgm:pt>
    <dgm:pt modelId="{520FFE15-2808-4186-AC4A-A14C33AA232E}" type="pres">
      <dgm:prSet presAssocID="{5EDE5578-3FA1-46BE-95DC-DC0674DB64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730B38-B796-46F7-A6F2-B9201E1C66A9}" type="pres">
      <dgm:prSet presAssocID="{1E1145C4-86EF-4BFB-899C-5300A9876548}" presName="composite" presStyleCnt="0"/>
      <dgm:spPr/>
    </dgm:pt>
    <dgm:pt modelId="{207E7FD6-E17D-4D03-9762-AFE91914C699}" type="pres">
      <dgm:prSet presAssocID="{1E1145C4-86EF-4BFB-899C-5300A9876548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271C78-041B-414A-88EF-2C30755A67D2}" type="pres">
      <dgm:prSet presAssocID="{1E1145C4-86EF-4BFB-899C-5300A9876548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91513-8D89-40B0-8A14-8D93CB1287DA}" type="pres">
      <dgm:prSet presAssocID="{F31A1B80-7ECB-4F68-82DC-AB905FED35EC}" presName="sp" presStyleCnt="0"/>
      <dgm:spPr/>
    </dgm:pt>
    <dgm:pt modelId="{23A55B0C-0EFD-4C59-B30D-A2DA3B51BFC9}" type="pres">
      <dgm:prSet presAssocID="{CDE5CEF2-A3C8-4AAE-A7EF-F20A86729C38}" presName="composite" presStyleCnt="0"/>
      <dgm:spPr/>
    </dgm:pt>
    <dgm:pt modelId="{128609E1-535E-4612-A1F0-65FA9C6B4B03}" type="pres">
      <dgm:prSet presAssocID="{CDE5CEF2-A3C8-4AAE-A7EF-F20A86729C3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08F38F-1261-4B70-9E79-DC8927F2142A}" type="pres">
      <dgm:prSet presAssocID="{CDE5CEF2-A3C8-4AAE-A7EF-F20A86729C38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332D3B-8579-45E7-B673-9F0803A08EDF}" type="pres">
      <dgm:prSet presAssocID="{E4442A21-AC2F-4ABA-BA4E-C1AB1D7EAC3A}" presName="sp" presStyleCnt="0"/>
      <dgm:spPr/>
    </dgm:pt>
    <dgm:pt modelId="{19770830-7D6D-45B9-AAE4-8C4C71580374}" type="pres">
      <dgm:prSet presAssocID="{87926D0D-F166-4702-B1C3-B4D9EEEE49D1}" presName="composite" presStyleCnt="0"/>
      <dgm:spPr/>
    </dgm:pt>
    <dgm:pt modelId="{D37863B8-63FB-4085-AC34-8C11ECAF8338}" type="pres">
      <dgm:prSet presAssocID="{87926D0D-F166-4702-B1C3-B4D9EEEE49D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F3C85-9AA7-4491-A2E7-7D869AA8CFF5}" type="pres">
      <dgm:prSet presAssocID="{87926D0D-F166-4702-B1C3-B4D9EEEE49D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F9B030-94A0-44DB-8E25-434A59F2C5E5}" type="pres">
      <dgm:prSet presAssocID="{5D504BDD-15B6-48F6-8967-6FD573BB49DA}" presName="sp" presStyleCnt="0"/>
      <dgm:spPr/>
    </dgm:pt>
    <dgm:pt modelId="{47980ED2-F42A-4946-BAB0-CE12D0581F8A}" type="pres">
      <dgm:prSet presAssocID="{0997FDAC-5D82-4E2C-BF9F-1CB590D4D887}" presName="composite" presStyleCnt="0"/>
      <dgm:spPr/>
    </dgm:pt>
    <dgm:pt modelId="{98F23B29-165D-4790-8868-E81927B8B969}" type="pres">
      <dgm:prSet presAssocID="{0997FDAC-5D82-4E2C-BF9F-1CB590D4D887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7F5A3D-64A9-4A92-8544-D061CF8A91DD}" type="pres">
      <dgm:prSet presAssocID="{0997FDAC-5D82-4E2C-BF9F-1CB590D4D88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56091C-1ED9-4D14-84DF-F78D6C66D3C7}" type="presOf" srcId="{D3B0085D-A11A-452B-96F5-B8BD3FCC69CA}" destId="{12FF3C85-9AA7-4491-A2E7-7D869AA8CFF5}" srcOrd="0" destOrd="0" presId="urn:microsoft.com/office/officeart/2005/8/layout/chevron2"/>
    <dgm:cxn modelId="{C8F4105A-BD6F-468C-902C-32F669C69D6A}" srcId="{5EDE5578-3FA1-46BE-95DC-DC0674DB6410}" destId="{87926D0D-F166-4702-B1C3-B4D9EEEE49D1}" srcOrd="2" destOrd="0" parTransId="{BA4A84CB-C033-46B3-B27B-6CE8AF34899F}" sibTransId="{5D504BDD-15B6-48F6-8967-6FD573BB49DA}"/>
    <dgm:cxn modelId="{839F85A2-35BE-40A9-9C56-4761358AC026}" type="presOf" srcId="{5EDE5578-3FA1-46BE-95DC-DC0674DB6410}" destId="{520FFE15-2808-4186-AC4A-A14C33AA232E}" srcOrd="0" destOrd="0" presId="urn:microsoft.com/office/officeart/2005/8/layout/chevron2"/>
    <dgm:cxn modelId="{17B449E2-CFAB-4FDD-A5CC-6B2B810F2218}" srcId="{0997FDAC-5D82-4E2C-BF9F-1CB590D4D887}" destId="{ACE97416-B4EE-4ADF-9948-DD776D208457}" srcOrd="0" destOrd="0" parTransId="{C239C7F2-4D03-49CF-8BC0-CC2319CE7EE4}" sibTransId="{F16507F3-84E3-4DF8-A480-E28C053B31D6}"/>
    <dgm:cxn modelId="{8A123FAC-7C8E-4452-873E-8979954FB115}" type="presOf" srcId="{0997FDAC-5D82-4E2C-BF9F-1CB590D4D887}" destId="{98F23B29-165D-4790-8868-E81927B8B969}" srcOrd="0" destOrd="0" presId="urn:microsoft.com/office/officeart/2005/8/layout/chevron2"/>
    <dgm:cxn modelId="{8BFED8F2-DD7B-48B4-85CB-96C94333C4F5}" type="presOf" srcId="{ACE97416-B4EE-4ADF-9948-DD776D208457}" destId="{EE7F5A3D-64A9-4A92-8544-D061CF8A91DD}" srcOrd="0" destOrd="0" presId="urn:microsoft.com/office/officeart/2005/8/layout/chevron2"/>
    <dgm:cxn modelId="{40CD99AF-6B1F-4368-90C3-A83A084807B2}" srcId="{5EDE5578-3FA1-46BE-95DC-DC0674DB6410}" destId="{1E1145C4-86EF-4BFB-899C-5300A9876548}" srcOrd="0" destOrd="0" parTransId="{FC7AE550-4B32-4EFE-BDEE-D1E6A7DA242F}" sibTransId="{F31A1B80-7ECB-4F68-82DC-AB905FED35EC}"/>
    <dgm:cxn modelId="{6678F418-2875-429E-9253-BCF7ACB52EFB}" srcId="{CDE5CEF2-A3C8-4AAE-A7EF-F20A86729C38}" destId="{DCAC7E92-1B2E-418B-AF61-75707CFD94F6}" srcOrd="0" destOrd="0" parTransId="{F0E4BB0B-19D9-4174-9E83-6C73CAA84C17}" sibTransId="{12E961FF-35AE-49BB-A9FC-FB220A5C7091}"/>
    <dgm:cxn modelId="{0493F4CC-B929-47A3-B7C1-7A3C7AA73F65}" type="presOf" srcId="{DCAC7E92-1B2E-418B-AF61-75707CFD94F6}" destId="{0108F38F-1261-4B70-9E79-DC8927F2142A}" srcOrd="0" destOrd="0" presId="urn:microsoft.com/office/officeart/2005/8/layout/chevron2"/>
    <dgm:cxn modelId="{9543EDD9-5987-408E-97B3-58E19B74E9E3}" type="presOf" srcId="{87926D0D-F166-4702-B1C3-B4D9EEEE49D1}" destId="{D37863B8-63FB-4085-AC34-8C11ECAF8338}" srcOrd="0" destOrd="0" presId="urn:microsoft.com/office/officeart/2005/8/layout/chevron2"/>
    <dgm:cxn modelId="{0D702F80-421C-4B8B-A6F5-B531779B4B9E}" srcId="{87926D0D-F166-4702-B1C3-B4D9EEEE49D1}" destId="{D3B0085D-A11A-452B-96F5-B8BD3FCC69CA}" srcOrd="0" destOrd="0" parTransId="{6F824A24-2A3C-40D6-95F3-D2F2ABCCACEC}" sibTransId="{ECA82EE4-B473-453E-8992-82A775293ACD}"/>
    <dgm:cxn modelId="{24C47932-E57D-4FAB-B6E4-8E210CF53E9E}" type="presOf" srcId="{CDE5CEF2-A3C8-4AAE-A7EF-F20A86729C38}" destId="{128609E1-535E-4612-A1F0-65FA9C6B4B03}" srcOrd="0" destOrd="0" presId="urn:microsoft.com/office/officeart/2005/8/layout/chevron2"/>
    <dgm:cxn modelId="{AFF58540-7497-4BA9-8AEA-42E0D6D46212}" type="presOf" srcId="{9DD7EEB1-60A0-48EB-8636-4B543BDADFB3}" destId="{F4271C78-041B-414A-88EF-2C30755A67D2}" srcOrd="0" destOrd="0" presId="urn:microsoft.com/office/officeart/2005/8/layout/chevron2"/>
    <dgm:cxn modelId="{5346D573-A231-4F1E-A1FF-1CC4050AEC3E}" srcId="{5EDE5578-3FA1-46BE-95DC-DC0674DB6410}" destId="{0997FDAC-5D82-4E2C-BF9F-1CB590D4D887}" srcOrd="3" destOrd="0" parTransId="{813151E6-A2D6-4AB3-9733-818850561016}" sibTransId="{AA989471-D4DB-4990-B242-39D3D50C6338}"/>
    <dgm:cxn modelId="{FBE09015-9C4F-42D3-BBE2-06DBDB685AA4}" srcId="{1E1145C4-86EF-4BFB-899C-5300A9876548}" destId="{9DD7EEB1-60A0-48EB-8636-4B543BDADFB3}" srcOrd="0" destOrd="0" parTransId="{676E7D31-C7F5-491E-934F-01852035E061}" sibTransId="{3F011105-967A-475B-8B13-D47A86B8B68D}"/>
    <dgm:cxn modelId="{1EED7D6E-B415-4FDF-A14E-8DA14DB3092E}" type="presOf" srcId="{1E1145C4-86EF-4BFB-899C-5300A9876548}" destId="{207E7FD6-E17D-4D03-9762-AFE91914C699}" srcOrd="0" destOrd="0" presId="urn:microsoft.com/office/officeart/2005/8/layout/chevron2"/>
    <dgm:cxn modelId="{0356AC2C-D5AC-403B-8C27-1FCF7789ECF7}" srcId="{5EDE5578-3FA1-46BE-95DC-DC0674DB6410}" destId="{CDE5CEF2-A3C8-4AAE-A7EF-F20A86729C38}" srcOrd="1" destOrd="0" parTransId="{15B335A2-C87A-4532-AE7D-B1FF1F6102A3}" sibTransId="{E4442A21-AC2F-4ABA-BA4E-C1AB1D7EAC3A}"/>
    <dgm:cxn modelId="{282775C9-9146-4533-AA54-47C11BEBD291}" type="presParOf" srcId="{520FFE15-2808-4186-AC4A-A14C33AA232E}" destId="{52730B38-B796-46F7-A6F2-B9201E1C66A9}" srcOrd="0" destOrd="0" presId="urn:microsoft.com/office/officeart/2005/8/layout/chevron2"/>
    <dgm:cxn modelId="{EC497818-C96B-4F56-8B7D-DD31FDF8F640}" type="presParOf" srcId="{52730B38-B796-46F7-A6F2-B9201E1C66A9}" destId="{207E7FD6-E17D-4D03-9762-AFE91914C699}" srcOrd="0" destOrd="0" presId="urn:microsoft.com/office/officeart/2005/8/layout/chevron2"/>
    <dgm:cxn modelId="{68D01F27-53AC-441D-A00A-2D736F53BFE6}" type="presParOf" srcId="{52730B38-B796-46F7-A6F2-B9201E1C66A9}" destId="{F4271C78-041B-414A-88EF-2C30755A67D2}" srcOrd="1" destOrd="0" presId="urn:microsoft.com/office/officeart/2005/8/layout/chevron2"/>
    <dgm:cxn modelId="{93482330-FB9F-46B8-BF2F-B7B58A5255D0}" type="presParOf" srcId="{520FFE15-2808-4186-AC4A-A14C33AA232E}" destId="{FD391513-8D89-40B0-8A14-8D93CB1287DA}" srcOrd="1" destOrd="0" presId="urn:microsoft.com/office/officeart/2005/8/layout/chevron2"/>
    <dgm:cxn modelId="{DF15734B-06B2-4510-8524-C21090605D10}" type="presParOf" srcId="{520FFE15-2808-4186-AC4A-A14C33AA232E}" destId="{23A55B0C-0EFD-4C59-B30D-A2DA3B51BFC9}" srcOrd="2" destOrd="0" presId="urn:microsoft.com/office/officeart/2005/8/layout/chevron2"/>
    <dgm:cxn modelId="{AB310A22-0947-42A3-BDD2-BDF9AFD0D120}" type="presParOf" srcId="{23A55B0C-0EFD-4C59-B30D-A2DA3B51BFC9}" destId="{128609E1-535E-4612-A1F0-65FA9C6B4B03}" srcOrd="0" destOrd="0" presId="urn:microsoft.com/office/officeart/2005/8/layout/chevron2"/>
    <dgm:cxn modelId="{259994AC-1BFC-463E-8AE7-B441B1DF1358}" type="presParOf" srcId="{23A55B0C-0EFD-4C59-B30D-A2DA3B51BFC9}" destId="{0108F38F-1261-4B70-9E79-DC8927F2142A}" srcOrd="1" destOrd="0" presId="urn:microsoft.com/office/officeart/2005/8/layout/chevron2"/>
    <dgm:cxn modelId="{73440E29-71C0-4D93-8438-5402D1EE6A47}" type="presParOf" srcId="{520FFE15-2808-4186-AC4A-A14C33AA232E}" destId="{4A332D3B-8579-45E7-B673-9F0803A08EDF}" srcOrd="3" destOrd="0" presId="urn:microsoft.com/office/officeart/2005/8/layout/chevron2"/>
    <dgm:cxn modelId="{3D8E69DC-2FD4-49B2-9B62-A2451952C5CB}" type="presParOf" srcId="{520FFE15-2808-4186-AC4A-A14C33AA232E}" destId="{19770830-7D6D-45B9-AAE4-8C4C71580374}" srcOrd="4" destOrd="0" presId="urn:microsoft.com/office/officeart/2005/8/layout/chevron2"/>
    <dgm:cxn modelId="{F4C15199-53CD-4D1A-972C-E740469DB99B}" type="presParOf" srcId="{19770830-7D6D-45B9-AAE4-8C4C71580374}" destId="{D37863B8-63FB-4085-AC34-8C11ECAF8338}" srcOrd="0" destOrd="0" presId="urn:microsoft.com/office/officeart/2005/8/layout/chevron2"/>
    <dgm:cxn modelId="{F2EF977B-9298-4C86-8DF1-D41996C6AFF9}" type="presParOf" srcId="{19770830-7D6D-45B9-AAE4-8C4C71580374}" destId="{12FF3C85-9AA7-4491-A2E7-7D869AA8CFF5}" srcOrd="1" destOrd="0" presId="urn:microsoft.com/office/officeart/2005/8/layout/chevron2"/>
    <dgm:cxn modelId="{6124BFEF-A49A-4EB4-A92E-E56C3E20C870}" type="presParOf" srcId="{520FFE15-2808-4186-AC4A-A14C33AA232E}" destId="{F2F9B030-94A0-44DB-8E25-434A59F2C5E5}" srcOrd="5" destOrd="0" presId="urn:microsoft.com/office/officeart/2005/8/layout/chevron2"/>
    <dgm:cxn modelId="{BE4A39F5-6FEC-4CFE-ACA5-2698ACAB2758}" type="presParOf" srcId="{520FFE15-2808-4186-AC4A-A14C33AA232E}" destId="{47980ED2-F42A-4946-BAB0-CE12D0581F8A}" srcOrd="6" destOrd="0" presId="urn:microsoft.com/office/officeart/2005/8/layout/chevron2"/>
    <dgm:cxn modelId="{15FAE7A9-2685-41DB-934C-B5E382CA1B07}" type="presParOf" srcId="{47980ED2-F42A-4946-BAB0-CE12D0581F8A}" destId="{98F23B29-165D-4790-8868-E81927B8B969}" srcOrd="0" destOrd="0" presId="urn:microsoft.com/office/officeart/2005/8/layout/chevron2"/>
    <dgm:cxn modelId="{1A70CDA1-EF79-456B-AF39-48D405E03E02}" type="presParOf" srcId="{47980ED2-F42A-4946-BAB0-CE12D0581F8A}" destId="{EE7F5A3D-64A9-4A92-8544-D061CF8A91D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AE167E-7762-47D8-B73C-625BCACE4EA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4F163F-778B-4366-AB58-3C41C79E1BBB}">
      <dgm:prSet phldrT="[Text]" custT="1"/>
      <dgm:spPr/>
      <dgm:t>
        <a:bodyPr/>
        <a:lstStyle/>
        <a:p>
          <a:pPr algn="ctr"/>
          <a:r>
            <a:rPr lang="en-US" sz="4400" dirty="0" smtClean="0">
              <a:latin typeface="Times New Roman" pitchFamily="18" charset="0"/>
              <a:cs typeface="Times New Roman" pitchFamily="18" charset="0"/>
            </a:rPr>
            <a:t>Methodology</a:t>
          </a:r>
          <a:endParaRPr lang="en-US" sz="4400" dirty="0">
            <a:latin typeface="Times New Roman" pitchFamily="18" charset="0"/>
            <a:cs typeface="Times New Roman" pitchFamily="18" charset="0"/>
          </a:endParaRPr>
        </a:p>
      </dgm:t>
    </dgm:pt>
    <dgm:pt modelId="{F67430B6-65EB-4A1E-98A6-18D35DB60E0F}" type="parTrans" cxnId="{6583131F-D9E4-4C32-8C31-1B1586052166}">
      <dgm:prSet/>
      <dgm:spPr/>
      <dgm:t>
        <a:bodyPr/>
        <a:lstStyle/>
        <a:p>
          <a:endParaRPr lang="en-US"/>
        </a:p>
      </dgm:t>
    </dgm:pt>
    <dgm:pt modelId="{47F7D0B4-0090-447C-80C7-A6CED6ABA23E}" type="sibTrans" cxnId="{6583131F-D9E4-4C32-8C31-1B1586052166}">
      <dgm:prSet/>
      <dgm:spPr/>
      <dgm:t>
        <a:bodyPr/>
        <a:lstStyle/>
        <a:p>
          <a:endParaRPr lang="en-US"/>
        </a:p>
      </dgm:t>
    </dgm:pt>
    <dgm:pt modelId="{99CA6F39-1443-4EE9-8A30-172FFDF7DEC6}" type="pres">
      <dgm:prSet presAssocID="{A7AE167E-7762-47D8-B73C-625BCACE4E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1D56C5-2A68-4E8E-9317-0664120032A8}" type="pres">
      <dgm:prSet presAssocID="{584F163F-778B-4366-AB58-3C41C79E1BB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83131F-D9E4-4C32-8C31-1B1586052166}" srcId="{A7AE167E-7762-47D8-B73C-625BCACE4EAA}" destId="{584F163F-778B-4366-AB58-3C41C79E1BBB}" srcOrd="0" destOrd="0" parTransId="{F67430B6-65EB-4A1E-98A6-18D35DB60E0F}" sibTransId="{47F7D0B4-0090-447C-80C7-A6CED6ABA23E}"/>
    <dgm:cxn modelId="{29C41C12-36F8-48C6-8853-F663284581F0}" type="presOf" srcId="{584F163F-778B-4366-AB58-3C41C79E1BBB}" destId="{291D56C5-2A68-4E8E-9317-0664120032A8}" srcOrd="0" destOrd="0" presId="urn:microsoft.com/office/officeart/2005/8/layout/vList2"/>
    <dgm:cxn modelId="{7CE1A4D2-AFCC-4B10-B08B-03169EA9FCB0}" type="presOf" srcId="{A7AE167E-7762-47D8-B73C-625BCACE4EAA}" destId="{99CA6F39-1443-4EE9-8A30-172FFDF7DEC6}" srcOrd="0" destOrd="0" presId="urn:microsoft.com/office/officeart/2005/8/layout/vList2"/>
    <dgm:cxn modelId="{1EAA5180-82CE-46A0-9FCB-C79C7B0C5CC3}" type="presParOf" srcId="{99CA6F39-1443-4EE9-8A30-172FFDF7DEC6}" destId="{291D56C5-2A68-4E8E-9317-0664120032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EF5969-1243-45FD-8DF7-722BA53A9C5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9DB154-3344-4F03-931E-5B6FC1225230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Interviews &amp; Search</a:t>
          </a:r>
        </a:p>
      </dgm:t>
    </dgm:pt>
    <dgm:pt modelId="{CF25B686-E7BC-40EA-A078-4D50A25A8835}" type="parTrans" cxnId="{B7EF0385-ECB0-4DFD-8BCA-E13E9DD3429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1352E37A-8652-49E7-9CDE-62D55994397D}" type="sibTrans" cxnId="{B7EF0385-ECB0-4DFD-8BCA-E13E9DD3429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415E9172-6A21-434A-A834-77BFBD54E2A9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Identify Factors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C58E1EC8-9036-48ED-835B-4BE1009D9FC1}" type="parTrans" cxnId="{F62D2BD1-7765-429D-99FA-797BE2AD2EE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51E69BE-1375-4B27-B39C-CDBAE1902CC1}" type="sibTrans" cxnId="{F62D2BD1-7765-429D-99FA-797BE2AD2EE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DFB0EDA1-DC9C-4C72-80AC-44157A4DC593}">
      <dgm:prSet phldrT="[Text]" custT="1"/>
      <dgm:spPr/>
      <dgm:t>
        <a:bodyPr/>
        <a:lstStyle/>
        <a:p>
          <a:endParaRPr lang="en-US" sz="2000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Questionnaire</a:t>
          </a:r>
          <a:r>
            <a:rPr lang="en-US" sz="25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endParaRPr lang="en-US" sz="2500" dirty="0">
            <a:latin typeface="Times New Roman" pitchFamily="18" charset="0"/>
            <a:cs typeface="Times New Roman" pitchFamily="18" charset="0"/>
          </a:endParaRPr>
        </a:p>
      </dgm:t>
    </dgm:pt>
    <dgm:pt modelId="{DEBAB0F9-FCFF-4A5B-AF1F-D34D177C917E}" type="parTrans" cxnId="{57EA912B-4181-45B1-8DC4-BA3FA3A58301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B851242A-A12C-47D7-B9A3-B0E10E9C8CF8}" type="sibTrans" cxnId="{57EA912B-4181-45B1-8DC4-BA3FA3A58301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DB2F98CD-5091-431D-9558-1344AE88570D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Conclusion </a:t>
          </a:r>
        </a:p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&amp; Recommendation</a:t>
          </a:r>
        </a:p>
      </dgm:t>
    </dgm:pt>
    <dgm:pt modelId="{09E8583F-43BE-4AC9-A89B-9ED41448E4C4}" type="parTrans" cxnId="{0085CEDB-5E7D-4427-B5A2-576850191D9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CE539C5D-072A-4894-AF55-91FF3404315C}" type="sibTrans" cxnId="{0085CEDB-5E7D-4427-B5A2-576850191D9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25303E92-3FA0-47E8-8735-55E904A4960C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Data Collection</a:t>
          </a:r>
        </a:p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&amp; Analysis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FF11CE7C-6FD7-4145-8F80-63A08E548319}" type="sibTrans" cxnId="{A3FBD92E-E3EE-48C2-B17D-92456E94ACCE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2056693-4957-47A4-B060-CDC7FEE77B33}" type="parTrans" cxnId="{A3FBD92E-E3EE-48C2-B17D-92456E94ACCE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54D08849-B283-4F65-89F1-A1059070F998}" type="pres">
      <dgm:prSet presAssocID="{37EF5969-1243-45FD-8DF7-722BA53A9C5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6952BC-320E-4CFE-B6E2-3CB2B8B6D31C}" type="pres">
      <dgm:prSet presAssocID="{37EF5969-1243-45FD-8DF7-722BA53A9C5F}" presName="cycle" presStyleCnt="0"/>
      <dgm:spPr/>
    </dgm:pt>
    <dgm:pt modelId="{E6E72F9F-B128-40CE-B058-16EAA15A18BF}" type="pres">
      <dgm:prSet presAssocID="{E99DB154-3344-4F03-931E-5B6FC1225230}" presName="nodeFirstNode" presStyleLbl="node1" presStyleIdx="0" presStyleCnt="5" custRadScaleRad="100077" custRadScaleInc="-37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F49A2-E5A4-40BD-9DA3-2B4902072BDA}" type="pres">
      <dgm:prSet presAssocID="{1352E37A-8652-49E7-9CDE-62D55994397D}" presName="sibTransFirstNode" presStyleLbl="bgShp" presStyleIdx="0" presStyleCnt="1" custAng="17832613"/>
      <dgm:spPr/>
      <dgm:t>
        <a:bodyPr/>
        <a:lstStyle/>
        <a:p>
          <a:endParaRPr lang="en-US"/>
        </a:p>
      </dgm:t>
    </dgm:pt>
    <dgm:pt modelId="{0E7FF40A-B2A6-4AE9-9802-282DEE7CAAE4}" type="pres">
      <dgm:prSet presAssocID="{415E9172-6A21-434A-A834-77BFBD54E2A9}" presName="nodeFollowingNodes" presStyleLbl="node1" presStyleIdx="1" presStyleCnt="5" custRadScaleRad="109866" custRadScaleInc="74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C6AC5-ADC9-4515-BD58-A6FB2B7D124D}" type="pres">
      <dgm:prSet presAssocID="{DFB0EDA1-DC9C-4C72-80AC-44157A4DC593}" presName="nodeFollowingNodes" presStyleLbl="node1" presStyleIdx="2" presStyleCnt="5" custRadScaleRad="103945" custRadScaleInc="-295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36F402-9965-4D5D-99D8-D60B8E707538}" type="pres">
      <dgm:prSet presAssocID="{25303E92-3FA0-47E8-8735-55E904A4960C}" presName="nodeFollowingNodes" presStyleLbl="node1" presStyleIdx="3" presStyleCnt="5" custRadScaleRad="101508" custRadScaleInc="279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EE0920-E439-4B4B-8D4B-3C40418DA374}" type="pres">
      <dgm:prSet presAssocID="{DB2F98CD-5091-431D-9558-1344AE88570D}" presName="nodeFollowingNodes" presStyleLbl="node1" presStyleIdx="4" presStyleCnt="5" custRadScaleRad="115227" custRadScaleInc="-8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2D2BD1-7765-429D-99FA-797BE2AD2EEA}" srcId="{37EF5969-1243-45FD-8DF7-722BA53A9C5F}" destId="{415E9172-6A21-434A-A834-77BFBD54E2A9}" srcOrd="1" destOrd="0" parTransId="{C58E1EC8-9036-48ED-835B-4BE1009D9FC1}" sibTransId="{751E69BE-1375-4B27-B39C-CDBAE1902CC1}"/>
    <dgm:cxn modelId="{D32740B3-27D1-4461-8FC9-AD960BD03FCF}" type="presOf" srcId="{25303E92-3FA0-47E8-8735-55E904A4960C}" destId="{EB36F402-9965-4D5D-99D8-D60B8E707538}" srcOrd="0" destOrd="0" presId="urn:microsoft.com/office/officeart/2005/8/layout/cycle3"/>
    <dgm:cxn modelId="{7323B80B-490E-46C2-AD44-A716206127FB}" type="presOf" srcId="{E99DB154-3344-4F03-931E-5B6FC1225230}" destId="{E6E72F9F-B128-40CE-B058-16EAA15A18BF}" srcOrd="0" destOrd="0" presId="urn:microsoft.com/office/officeart/2005/8/layout/cycle3"/>
    <dgm:cxn modelId="{290D9DC6-DD96-4CA4-AB81-99AC43C12760}" type="presOf" srcId="{DFB0EDA1-DC9C-4C72-80AC-44157A4DC593}" destId="{0CFC6AC5-ADC9-4515-BD58-A6FB2B7D124D}" srcOrd="0" destOrd="0" presId="urn:microsoft.com/office/officeart/2005/8/layout/cycle3"/>
    <dgm:cxn modelId="{0085CEDB-5E7D-4427-B5A2-576850191D9F}" srcId="{37EF5969-1243-45FD-8DF7-722BA53A9C5F}" destId="{DB2F98CD-5091-431D-9558-1344AE88570D}" srcOrd="4" destOrd="0" parTransId="{09E8583F-43BE-4AC9-A89B-9ED41448E4C4}" sibTransId="{CE539C5D-072A-4894-AF55-91FF3404315C}"/>
    <dgm:cxn modelId="{57EA912B-4181-45B1-8DC4-BA3FA3A58301}" srcId="{37EF5969-1243-45FD-8DF7-722BA53A9C5F}" destId="{DFB0EDA1-DC9C-4C72-80AC-44157A4DC593}" srcOrd="2" destOrd="0" parTransId="{DEBAB0F9-FCFF-4A5B-AF1F-D34D177C917E}" sibTransId="{B851242A-A12C-47D7-B9A3-B0E10E9C8CF8}"/>
    <dgm:cxn modelId="{B7EF0385-ECB0-4DFD-8BCA-E13E9DD3429F}" srcId="{37EF5969-1243-45FD-8DF7-722BA53A9C5F}" destId="{E99DB154-3344-4F03-931E-5B6FC1225230}" srcOrd="0" destOrd="0" parTransId="{CF25B686-E7BC-40EA-A078-4D50A25A8835}" sibTransId="{1352E37A-8652-49E7-9CDE-62D55994397D}"/>
    <dgm:cxn modelId="{ADFF757C-64FF-4521-916D-8D2A923EE901}" type="presOf" srcId="{1352E37A-8652-49E7-9CDE-62D55994397D}" destId="{0BDF49A2-E5A4-40BD-9DA3-2B4902072BDA}" srcOrd="0" destOrd="0" presId="urn:microsoft.com/office/officeart/2005/8/layout/cycle3"/>
    <dgm:cxn modelId="{D7DE9167-4EE6-411A-9981-6C2F9AA80ECE}" type="presOf" srcId="{37EF5969-1243-45FD-8DF7-722BA53A9C5F}" destId="{54D08849-B283-4F65-89F1-A1059070F998}" srcOrd="0" destOrd="0" presId="urn:microsoft.com/office/officeart/2005/8/layout/cycle3"/>
    <dgm:cxn modelId="{A3FBD92E-E3EE-48C2-B17D-92456E94ACCE}" srcId="{37EF5969-1243-45FD-8DF7-722BA53A9C5F}" destId="{25303E92-3FA0-47E8-8735-55E904A4960C}" srcOrd="3" destOrd="0" parTransId="{32056693-4957-47A4-B060-CDC7FEE77B33}" sibTransId="{FF11CE7C-6FD7-4145-8F80-63A08E548319}"/>
    <dgm:cxn modelId="{52E96C7B-E29E-4258-8E51-3FBB407D068E}" type="presOf" srcId="{DB2F98CD-5091-431D-9558-1344AE88570D}" destId="{ECEE0920-E439-4B4B-8D4B-3C40418DA374}" srcOrd="0" destOrd="0" presId="urn:microsoft.com/office/officeart/2005/8/layout/cycle3"/>
    <dgm:cxn modelId="{5B83280D-A0AE-4B8C-AE5D-6AAF6EE73503}" type="presOf" srcId="{415E9172-6A21-434A-A834-77BFBD54E2A9}" destId="{0E7FF40A-B2A6-4AE9-9802-282DEE7CAAE4}" srcOrd="0" destOrd="0" presId="urn:microsoft.com/office/officeart/2005/8/layout/cycle3"/>
    <dgm:cxn modelId="{DF85F53F-F5A6-4D86-BF76-AAB390C63A2B}" type="presParOf" srcId="{54D08849-B283-4F65-89F1-A1059070F998}" destId="{C16952BC-320E-4CFE-B6E2-3CB2B8B6D31C}" srcOrd="0" destOrd="0" presId="urn:microsoft.com/office/officeart/2005/8/layout/cycle3"/>
    <dgm:cxn modelId="{9BED2144-DCC9-48FB-A144-3894C997A8EB}" type="presParOf" srcId="{C16952BC-320E-4CFE-B6E2-3CB2B8B6D31C}" destId="{E6E72F9F-B128-40CE-B058-16EAA15A18BF}" srcOrd="0" destOrd="0" presId="urn:microsoft.com/office/officeart/2005/8/layout/cycle3"/>
    <dgm:cxn modelId="{EEC6853A-8BA2-41F2-BE3E-C946CDB533CE}" type="presParOf" srcId="{C16952BC-320E-4CFE-B6E2-3CB2B8B6D31C}" destId="{0BDF49A2-E5A4-40BD-9DA3-2B4902072BDA}" srcOrd="1" destOrd="0" presId="urn:microsoft.com/office/officeart/2005/8/layout/cycle3"/>
    <dgm:cxn modelId="{C4156208-04DE-4B08-9299-A299DD3D5A01}" type="presParOf" srcId="{C16952BC-320E-4CFE-B6E2-3CB2B8B6D31C}" destId="{0E7FF40A-B2A6-4AE9-9802-282DEE7CAAE4}" srcOrd="2" destOrd="0" presId="urn:microsoft.com/office/officeart/2005/8/layout/cycle3"/>
    <dgm:cxn modelId="{0DFE5F8A-3EFA-42A8-8FE9-F14F3ABD1094}" type="presParOf" srcId="{C16952BC-320E-4CFE-B6E2-3CB2B8B6D31C}" destId="{0CFC6AC5-ADC9-4515-BD58-A6FB2B7D124D}" srcOrd="3" destOrd="0" presId="urn:microsoft.com/office/officeart/2005/8/layout/cycle3"/>
    <dgm:cxn modelId="{A707C21A-167E-40A2-844B-75EBF9504B7D}" type="presParOf" srcId="{C16952BC-320E-4CFE-B6E2-3CB2B8B6D31C}" destId="{EB36F402-9965-4D5D-99D8-D60B8E707538}" srcOrd="4" destOrd="0" presId="urn:microsoft.com/office/officeart/2005/8/layout/cycle3"/>
    <dgm:cxn modelId="{6135AD65-78A9-492B-82D8-2E44D579AA3A}" type="presParOf" srcId="{C16952BC-320E-4CFE-B6E2-3CB2B8B6D31C}" destId="{ECEE0920-E439-4B4B-8D4B-3C40418DA374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820A34-7B43-4510-BE68-FB54DA038C6C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755554-727C-4185-B612-03A3BD091E82}">
      <dgm:prSet phldrT="[Text]" custT="1"/>
      <dgm:spPr/>
      <dgm:t>
        <a:bodyPr/>
        <a:lstStyle/>
        <a:p>
          <a:r>
            <a:rPr lang="en-US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Contractor Factors</a:t>
          </a:r>
          <a:endParaRPr lang="en-US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60C428-F429-4968-A19F-C8696BAB987A}" type="parTrans" cxnId="{CBA9111E-2728-45E4-995F-961414975C8D}">
      <dgm:prSet/>
      <dgm:spPr/>
      <dgm:t>
        <a:bodyPr/>
        <a:lstStyle/>
        <a:p>
          <a:endParaRPr lang="en-US"/>
        </a:p>
      </dgm:t>
    </dgm:pt>
    <dgm:pt modelId="{F473F2FC-3403-4E76-A01E-3A56C38DC0F4}" type="sibTrans" cxnId="{CBA9111E-2728-45E4-995F-961414975C8D}">
      <dgm:prSet/>
      <dgm:spPr/>
      <dgm:t>
        <a:bodyPr/>
        <a:lstStyle/>
        <a:p>
          <a:endParaRPr lang="en-US"/>
        </a:p>
      </dgm:t>
    </dgm:pt>
    <dgm:pt modelId="{948D01AC-22CB-4892-962F-D4C61CD6811E}">
      <dgm:prSet phldrT="[Text]" custT="1"/>
      <dgm:spPr/>
      <dgm:t>
        <a:bodyPr/>
        <a:lstStyle/>
        <a:p>
          <a:r>
            <a:rPr lang="en-US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Client Factors</a:t>
          </a:r>
          <a:endParaRPr lang="en-US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EB005A-31B8-4112-9AA4-E3A7471D9A8D}" type="parTrans" cxnId="{55CF8D14-4843-4D06-B91C-ADE9A5C6C73C}">
      <dgm:prSet/>
      <dgm:spPr/>
      <dgm:t>
        <a:bodyPr/>
        <a:lstStyle/>
        <a:p>
          <a:endParaRPr lang="en-US"/>
        </a:p>
      </dgm:t>
    </dgm:pt>
    <dgm:pt modelId="{ED65678E-49C3-4A89-80D1-53EB5E88B816}" type="sibTrans" cxnId="{55CF8D14-4843-4D06-B91C-ADE9A5C6C73C}">
      <dgm:prSet/>
      <dgm:spPr/>
      <dgm:t>
        <a:bodyPr/>
        <a:lstStyle/>
        <a:p>
          <a:endParaRPr lang="en-US"/>
        </a:p>
      </dgm:t>
    </dgm:pt>
    <dgm:pt modelId="{35B53498-3A19-4DD4-9B11-A33FE8D68D6A}">
      <dgm:prSet phldrT="[Text]" custT="1"/>
      <dgm:spPr/>
      <dgm:t>
        <a:bodyPr/>
        <a:lstStyle/>
        <a:p>
          <a:r>
            <a:rPr lang="en-US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Contract &amp; Project Factors</a:t>
          </a:r>
          <a:endParaRPr lang="en-US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0B0912-5A7F-40DA-B606-63A559750D00}" type="parTrans" cxnId="{359C5FF8-DB54-4501-97B7-256354F4ED85}">
      <dgm:prSet/>
      <dgm:spPr/>
      <dgm:t>
        <a:bodyPr/>
        <a:lstStyle/>
        <a:p>
          <a:endParaRPr lang="en-US"/>
        </a:p>
      </dgm:t>
    </dgm:pt>
    <dgm:pt modelId="{9364B70B-79A6-40B6-B2BB-51B31E65DA80}" type="sibTrans" cxnId="{359C5FF8-DB54-4501-97B7-256354F4ED85}">
      <dgm:prSet/>
      <dgm:spPr/>
      <dgm:t>
        <a:bodyPr/>
        <a:lstStyle/>
        <a:p>
          <a:endParaRPr lang="en-US"/>
        </a:p>
      </dgm:t>
    </dgm:pt>
    <dgm:pt modelId="{FBABFBFA-A274-4AE8-9BBE-5E37EC24FA5A}">
      <dgm:prSet phldrT="[Text]" custT="1"/>
      <dgm:spPr/>
      <dgm:t>
        <a:bodyPr/>
        <a:lstStyle/>
        <a:p>
          <a:r>
            <a:rPr lang="en-US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External Factors</a:t>
          </a:r>
          <a:endParaRPr lang="en-US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A4FDB5-2B73-4178-8CD4-CEEEDE7807F7}" type="parTrans" cxnId="{C5BF8B5D-E647-4DEB-9350-4EB052228AC9}">
      <dgm:prSet/>
      <dgm:spPr/>
      <dgm:t>
        <a:bodyPr/>
        <a:lstStyle/>
        <a:p>
          <a:endParaRPr lang="en-US"/>
        </a:p>
      </dgm:t>
    </dgm:pt>
    <dgm:pt modelId="{F8D84433-3FDC-4C78-B100-6620D81D817E}" type="sibTrans" cxnId="{C5BF8B5D-E647-4DEB-9350-4EB052228AC9}">
      <dgm:prSet/>
      <dgm:spPr/>
      <dgm:t>
        <a:bodyPr/>
        <a:lstStyle/>
        <a:p>
          <a:endParaRPr lang="en-US"/>
        </a:p>
      </dgm:t>
    </dgm:pt>
    <dgm:pt modelId="{925F0153-C118-4C75-88B5-5196482E3546}" type="pres">
      <dgm:prSet presAssocID="{29820A34-7B43-4510-BE68-FB54DA038C6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F160E4-E1AB-448C-AEE3-8B2DECB57934}" type="pres">
      <dgm:prSet presAssocID="{29820A34-7B43-4510-BE68-FB54DA038C6C}" presName="axisShape" presStyleLbl="bgShp" presStyleIdx="0" presStyleCnt="1"/>
      <dgm:spPr>
        <a:solidFill>
          <a:srgbClr val="00B050"/>
        </a:solidFill>
      </dgm:spPr>
      <dgm:t>
        <a:bodyPr/>
        <a:lstStyle/>
        <a:p>
          <a:endParaRPr lang="en-US"/>
        </a:p>
      </dgm:t>
    </dgm:pt>
    <dgm:pt modelId="{2008825C-3895-46C4-BAA4-04B3C814460B}" type="pres">
      <dgm:prSet presAssocID="{29820A34-7B43-4510-BE68-FB54DA038C6C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EEE41C-D6E5-48DE-9933-A4D1607F66BE}" type="pres">
      <dgm:prSet presAssocID="{29820A34-7B43-4510-BE68-FB54DA038C6C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0303B-D5A5-4284-AA4C-B6A57B6B08EC}" type="pres">
      <dgm:prSet presAssocID="{29820A34-7B43-4510-BE68-FB54DA038C6C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A5022-72AD-4ABA-9D98-9BEA2260B165}" type="pres">
      <dgm:prSet presAssocID="{29820A34-7B43-4510-BE68-FB54DA038C6C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37837C-EFD6-431B-B7C4-E0A96C943645}" type="presOf" srcId="{948D01AC-22CB-4892-962F-D4C61CD6811E}" destId="{B5EEE41C-D6E5-48DE-9933-A4D1607F66BE}" srcOrd="0" destOrd="0" presId="urn:microsoft.com/office/officeart/2005/8/layout/matrix2"/>
    <dgm:cxn modelId="{55CF8D14-4843-4D06-B91C-ADE9A5C6C73C}" srcId="{29820A34-7B43-4510-BE68-FB54DA038C6C}" destId="{948D01AC-22CB-4892-962F-D4C61CD6811E}" srcOrd="1" destOrd="0" parTransId="{82EB005A-31B8-4112-9AA4-E3A7471D9A8D}" sibTransId="{ED65678E-49C3-4A89-80D1-53EB5E88B816}"/>
    <dgm:cxn modelId="{C5BF8B5D-E647-4DEB-9350-4EB052228AC9}" srcId="{29820A34-7B43-4510-BE68-FB54DA038C6C}" destId="{FBABFBFA-A274-4AE8-9BBE-5E37EC24FA5A}" srcOrd="3" destOrd="0" parTransId="{4AA4FDB5-2B73-4178-8CD4-CEEEDE7807F7}" sibTransId="{F8D84433-3FDC-4C78-B100-6620D81D817E}"/>
    <dgm:cxn modelId="{A128909C-1159-466C-BA73-78889E53003B}" type="presOf" srcId="{29820A34-7B43-4510-BE68-FB54DA038C6C}" destId="{925F0153-C118-4C75-88B5-5196482E3546}" srcOrd="0" destOrd="0" presId="urn:microsoft.com/office/officeart/2005/8/layout/matrix2"/>
    <dgm:cxn modelId="{85F735B0-B02B-4349-9CBB-56A048183873}" type="presOf" srcId="{FBABFBFA-A274-4AE8-9BBE-5E37EC24FA5A}" destId="{ACAA5022-72AD-4ABA-9D98-9BEA2260B165}" srcOrd="0" destOrd="0" presId="urn:microsoft.com/office/officeart/2005/8/layout/matrix2"/>
    <dgm:cxn modelId="{359C5FF8-DB54-4501-97B7-256354F4ED85}" srcId="{29820A34-7B43-4510-BE68-FB54DA038C6C}" destId="{35B53498-3A19-4DD4-9B11-A33FE8D68D6A}" srcOrd="2" destOrd="0" parTransId="{1B0B0912-5A7F-40DA-B606-63A559750D00}" sibTransId="{9364B70B-79A6-40B6-B2BB-51B31E65DA80}"/>
    <dgm:cxn modelId="{69C4B6F8-7718-4AD6-A207-0817FA4E75FF}" type="presOf" srcId="{83755554-727C-4185-B612-03A3BD091E82}" destId="{2008825C-3895-46C4-BAA4-04B3C814460B}" srcOrd="0" destOrd="0" presId="urn:microsoft.com/office/officeart/2005/8/layout/matrix2"/>
    <dgm:cxn modelId="{0AF65DB3-AC88-429B-AA3F-BD420C39E2BE}" type="presOf" srcId="{35B53498-3A19-4DD4-9B11-A33FE8D68D6A}" destId="{1080303B-D5A5-4284-AA4C-B6A57B6B08EC}" srcOrd="0" destOrd="0" presId="urn:microsoft.com/office/officeart/2005/8/layout/matrix2"/>
    <dgm:cxn modelId="{CBA9111E-2728-45E4-995F-961414975C8D}" srcId="{29820A34-7B43-4510-BE68-FB54DA038C6C}" destId="{83755554-727C-4185-B612-03A3BD091E82}" srcOrd="0" destOrd="0" parTransId="{C960C428-F429-4968-A19F-C8696BAB987A}" sibTransId="{F473F2FC-3403-4E76-A01E-3A56C38DC0F4}"/>
    <dgm:cxn modelId="{8AADB14A-08EE-44A9-B1FF-87077CA95A61}" type="presParOf" srcId="{925F0153-C118-4C75-88B5-5196482E3546}" destId="{43F160E4-E1AB-448C-AEE3-8B2DECB57934}" srcOrd="0" destOrd="0" presId="urn:microsoft.com/office/officeart/2005/8/layout/matrix2"/>
    <dgm:cxn modelId="{CC710E18-7B1A-4A0A-AB01-0090FEA48B80}" type="presParOf" srcId="{925F0153-C118-4C75-88B5-5196482E3546}" destId="{2008825C-3895-46C4-BAA4-04B3C814460B}" srcOrd="1" destOrd="0" presId="urn:microsoft.com/office/officeart/2005/8/layout/matrix2"/>
    <dgm:cxn modelId="{8D33352A-2692-4E7C-9DA0-3BE4506F333E}" type="presParOf" srcId="{925F0153-C118-4C75-88B5-5196482E3546}" destId="{B5EEE41C-D6E5-48DE-9933-A4D1607F66BE}" srcOrd="2" destOrd="0" presId="urn:microsoft.com/office/officeart/2005/8/layout/matrix2"/>
    <dgm:cxn modelId="{4483C328-8F61-4E56-B153-ECA5B54A69AE}" type="presParOf" srcId="{925F0153-C118-4C75-88B5-5196482E3546}" destId="{1080303B-D5A5-4284-AA4C-B6A57B6B08EC}" srcOrd="3" destOrd="0" presId="urn:microsoft.com/office/officeart/2005/8/layout/matrix2"/>
    <dgm:cxn modelId="{2AB29E98-FD14-4681-B28D-20F560265C43}" type="presParOf" srcId="{925F0153-C118-4C75-88B5-5196482E3546}" destId="{ACAA5022-72AD-4ABA-9D98-9BEA2260B165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7AE167E-7762-47D8-B73C-625BCACE4EA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4F163F-778B-4366-AB58-3C41C79E1BBB}">
      <dgm:prSet phldrT="[Text]" custT="1"/>
      <dgm:spPr/>
      <dgm:t>
        <a:bodyPr/>
        <a:lstStyle/>
        <a:p>
          <a:pPr algn="ctr"/>
          <a:r>
            <a:rPr lang="en-US" sz="4000" b="0" dirty="0" smtClean="0">
              <a:latin typeface="Times New Roman" pitchFamily="18" charset="0"/>
              <a:cs typeface="Times New Roman" pitchFamily="18" charset="0"/>
            </a:rPr>
            <a:t>Factors Classification</a:t>
          </a:r>
          <a:endParaRPr lang="en-US" sz="4000" b="0" dirty="0">
            <a:latin typeface="Times New Roman" pitchFamily="18" charset="0"/>
            <a:cs typeface="Times New Roman" pitchFamily="18" charset="0"/>
          </a:endParaRPr>
        </a:p>
      </dgm:t>
    </dgm:pt>
    <dgm:pt modelId="{F67430B6-65EB-4A1E-98A6-18D35DB60E0F}" type="parTrans" cxnId="{6583131F-D9E4-4C32-8C31-1B1586052166}">
      <dgm:prSet/>
      <dgm:spPr/>
      <dgm:t>
        <a:bodyPr/>
        <a:lstStyle/>
        <a:p>
          <a:endParaRPr lang="en-US"/>
        </a:p>
      </dgm:t>
    </dgm:pt>
    <dgm:pt modelId="{47F7D0B4-0090-447C-80C7-A6CED6ABA23E}" type="sibTrans" cxnId="{6583131F-D9E4-4C32-8C31-1B1586052166}">
      <dgm:prSet/>
      <dgm:spPr/>
      <dgm:t>
        <a:bodyPr/>
        <a:lstStyle/>
        <a:p>
          <a:endParaRPr lang="en-US"/>
        </a:p>
      </dgm:t>
    </dgm:pt>
    <dgm:pt modelId="{99CA6F39-1443-4EE9-8A30-172FFDF7DEC6}" type="pres">
      <dgm:prSet presAssocID="{A7AE167E-7762-47D8-B73C-625BCACE4E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1D56C5-2A68-4E8E-9317-0664120032A8}" type="pres">
      <dgm:prSet presAssocID="{584F163F-778B-4366-AB58-3C41C79E1BB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83131F-D9E4-4C32-8C31-1B1586052166}" srcId="{A7AE167E-7762-47D8-B73C-625BCACE4EAA}" destId="{584F163F-778B-4366-AB58-3C41C79E1BBB}" srcOrd="0" destOrd="0" parTransId="{F67430B6-65EB-4A1E-98A6-18D35DB60E0F}" sibTransId="{47F7D0B4-0090-447C-80C7-A6CED6ABA23E}"/>
    <dgm:cxn modelId="{18D86AF3-9A8D-40CE-8A98-5BED9BB39A99}" type="presOf" srcId="{A7AE167E-7762-47D8-B73C-625BCACE4EAA}" destId="{99CA6F39-1443-4EE9-8A30-172FFDF7DEC6}" srcOrd="0" destOrd="0" presId="urn:microsoft.com/office/officeart/2005/8/layout/vList2"/>
    <dgm:cxn modelId="{084D0543-EEEE-475C-85B5-7D6D8BE82C6A}" type="presOf" srcId="{584F163F-778B-4366-AB58-3C41C79E1BBB}" destId="{291D56C5-2A68-4E8E-9317-0664120032A8}" srcOrd="0" destOrd="0" presId="urn:microsoft.com/office/officeart/2005/8/layout/vList2"/>
    <dgm:cxn modelId="{8616268D-5214-425A-8EA6-F079AD2ABB39}" type="presParOf" srcId="{99CA6F39-1443-4EE9-8A30-172FFDF7DEC6}" destId="{291D56C5-2A68-4E8E-9317-0664120032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50A7E2B-2D33-4DA1-BD00-9076D1DE174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1C56DD-A94F-49C6-88B7-7383694D2F7E}">
      <dgm:prSet phldrT="[Text]" custT="1"/>
      <dgm:spPr/>
      <dgm:t>
        <a:bodyPr/>
        <a:lstStyle/>
        <a:p>
          <a:pPr algn="ctr"/>
          <a:r>
            <a:rPr lang="en-US" sz="3200" b="1" dirty="0" smtClean="0">
              <a:latin typeface="Times New Roman" pitchFamily="18" charset="0"/>
              <a:cs typeface="Times New Roman" pitchFamily="18" charset="0"/>
            </a:rPr>
            <a:t>Contractors Classification</a:t>
          </a:r>
          <a:endParaRPr lang="en-US" sz="3200" b="1" dirty="0">
            <a:latin typeface="Times New Roman" pitchFamily="18" charset="0"/>
            <a:cs typeface="Times New Roman" pitchFamily="18" charset="0"/>
          </a:endParaRPr>
        </a:p>
      </dgm:t>
    </dgm:pt>
    <dgm:pt modelId="{F04998B2-29B2-45FF-B62D-EDB1CAE74412}" type="parTrans" cxnId="{76D6BABA-29FD-4250-A2F5-A064EC5B41F9}">
      <dgm:prSet/>
      <dgm:spPr/>
      <dgm:t>
        <a:bodyPr/>
        <a:lstStyle/>
        <a:p>
          <a:endParaRPr lang="en-US"/>
        </a:p>
      </dgm:t>
    </dgm:pt>
    <dgm:pt modelId="{72403481-337F-4712-8305-2B0CF8B16111}" type="sibTrans" cxnId="{76D6BABA-29FD-4250-A2F5-A064EC5B41F9}">
      <dgm:prSet/>
      <dgm:spPr/>
      <dgm:t>
        <a:bodyPr/>
        <a:lstStyle/>
        <a:p>
          <a:endParaRPr lang="en-US"/>
        </a:p>
      </dgm:t>
    </dgm:pt>
    <dgm:pt modelId="{BEBED5AF-2E48-4CE4-9C7F-64787E545C98}" type="pres">
      <dgm:prSet presAssocID="{550A7E2B-2D33-4DA1-BD00-9076D1DE17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EFC677-3C84-4B64-967C-F3E4E765F686}" type="pres">
      <dgm:prSet presAssocID="{6B1C56DD-A94F-49C6-88B7-7383694D2F7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D4E2C3-77F9-4CB4-88EE-44A93B52680C}" type="presOf" srcId="{6B1C56DD-A94F-49C6-88B7-7383694D2F7E}" destId="{58EFC677-3C84-4B64-967C-F3E4E765F686}" srcOrd="0" destOrd="0" presId="urn:microsoft.com/office/officeart/2005/8/layout/vList2"/>
    <dgm:cxn modelId="{76D6BABA-29FD-4250-A2F5-A064EC5B41F9}" srcId="{550A7E2B-2D33-4DA1-BD00-9076D1DE174D}" destId="{6B1C56DD-A94F-49C6-88B7-7383694D2F7E}" srcOrd="0" destOrd="0" parTransId="{F04998B2-29B2-45FF-B62D-EDB1CAE74412}" sibTransId="{72403481-337F-4712-8305-2B0CF8B16111}"/>
    <dgm:cxn modelId="{6822D669-D8FE-4B7A-AC09-D48352E17623}" type="presOf" srcId="{550A7E2B-2D33-4DA1-BD00-9076D1DE174D}" destId="{BEBED5AF-2E48-4CE4-9C7F-64787E545C98}" srcOrd="0" destOrd="0" presId="urn:microsoft.com/office/officeart/2005/8/layout/vList2"/>
    <dgm:cxn modelId="{42C33464-7A26-4CBB-A099-3828BCA499AA}" type="presParOf" srcId="{BEBED5AF-2E48-4CE4-9C7F-64787E545C98}" destId="{58EFC677-3C84-4B64-967C-F3E4E765F68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6EC33A1-D335-48D8-9DD5-7BBB68BEBF9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D83E0B-4CAE-429E-B66A-9FD1339361FA}">
      <dgm:prSet phldrT="[Text]" custT="1"/>
      <dgm:spPr/>
      <dgm:t>
        <a:bodyPr/>
        <a:lstStyle/>
        <a:p>
          <a:pPr algn="ctr"/>
          <a:r>
            <a:rPr lang="en-US" sz="3600" b="1" dirty="0" smtClean="0">
              <a:latin typeface="Times New Roman" pitchFamily="18" charset="0"/>
              <a:cs typeface="Times New Roman" pitchFamily="18" charset="0"/>
            </a:rPr>
            <a:t>Sample size</a:t>
          </a:r>
          <a:endParaRPr lang="en-US" sz="3600" b="1" dirty="0">
            <a:latin typeface="Times New Roman" pitchFamily="18" charset="0"/>
            <a:cs typeface="Times New Roman" pitchFamily="18" charset="0"/>
          </a:endParaRPr>
        </a:p>
      </dgm:t>
    </dgm:pt>
    <dgm:pt modelId="{E9C95E47-DCE6-451E-BFFA-D3D89CFB8F3E}" type="parTrans" cxnId="{74B83286-CB01-4BCA-A674-99485D0AAC95}">
      <dgm:prSet/>
      <dgm:spPr/>
      <dgm:t>
        <a:bodyPr/>
        <a:lstStyle/>
        <a:p>
          <a:endParaRPr lang="en-US"/>
        </a:p>
      </dgm:t>
    </dgm:pt>
    <dgm:pt modelId="{9969FEC7-2BCE-4F5E-8029-2660CD4A0EA1}" type="sibTrans" cxnId="{74B83286-CB01-4BCA-A674-99485D0AAC95}">
      <dgm:prSet/>
      <dgm:spPr/>
      <dgm:t>
        <a:bodyPr/>
        <a:lstStyle/>
        <a:p>
          <a:endParaRPr lang="en-US"/>
        </a:p>
      </dgm:t>
    </dgm:pt>
    <dgm:pt modelId="{541FCD7E-4917-49FF-A777-532023F3227E}" type="pres">
      <dgm:prSet presAssocID="{96EC33A1-D335-48D8-9DD5-7BBB68BEBF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3D03F7-25FE-416E-A764-E4725FFAA0EC}" type="pres">
      <dgm:prSet presAssocID="{9CD83E0B-4CAE-429E-B66A-9FD1339361FA}" presName="parentText" presStyleLbl="node1" presStyleIdx="0" presStyleCnt="1" custLinFactNeighborY="-1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9FC475-0E50-4004-86F8-3D5ED11D86B7}" type="presOf" srcId="{9CD83E0B-4CAE-429E-B66A-9FD1339361FA}" destId="{C43D03F7-25FE-416E-A764-E4725FFAA0EC}" srcOrd="0" destOrd="0" presId="urn:microsoft.com/office/officeart/2005/8/layout/vList2"/>
    <dgm:cxn modelId="{C85F9E58-C8FB-43C9-A6B4-5E8D4CCA2CE0}" type="presOf" srcId="{96EC33A1-D335-48D8-9DD5-7BBB68BEBF93}" destId="{541FCD7E-4917-49FF-A777-532023F3227E}" srcOrd="0" destOrd="0" presId="urn:microsoft.com/office/officeart/2005/8/layout/vList2"/>
    <dgm:cxn modelId="{74B83286-CB01-4BCA-A674-99485D0AAC95}" srcId="{96EC33A1-D335-48D8-9DD5-7BBB68BEBF93}" destId="{9CD83E0B-4CAE-429E-B66A-9FD1339361FA}" srcOrd="0" destOrd="0" parTransId="{E9C95E47-DCE6-451E-BFFA-D3D89CFB8F3E}" sibTransId="{9969FEC7-2BCE-4F5E-8029-2660CD4A0EA1}"/>
    <dgm:cxn modelId="{9825D6F9-D1EF-49A1-92BE-26BC9E48CCF5}" type="presParOf" srcId="{541FCD7E-4917-49FF-A777-532023F3227E}" destId="{C43D03F7-25FE-416E-A764-E4725FFAA0E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215299C-1032-4AFB-88F3-4C05D4A822E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FDC260-996C-46F5-B96A-13B8430A8812}">
      <dgm:prSet phldrT="[Text]" custT="1"/>
      <dgm:spPr/>
      <dgm:t>
        <a:bodyPr/>
        <a:lstStyle/>
        <a:p>
          <a:pPr algn="ctr"/>
          <a:r>
            <a:rPr lang="en-US" sz="4000" dirty="0" smtClean="0">
              <a:latin typeface="Times New Roman" pitchFamily="18" charset="0"/>
              <a:cs typeface="Times New Roman" pitchFamily="18" charset="0"/>
            </a:rPr>
            <a:t>Population = 61.</a:t>
          </a:r>
          <a:endParaRPr lang="en-US" sz="4000" dirty="0">
            <a:latin typeface="Times New Roman" pitchFamily="18" charset="0"/>
            <a:cs typeface="Times New Roman" pitchFamily="18" charset="0"/>
          </a:endParaRPr>
        </a:p>
      </dgm:t>
    </dgm:pt>
    <dgm:pt modelId="{A50EF577-7385-4515-BDE5-B5E9AA86D3FB}" type="parTrans" cxnId="{BE581D29-9179-4BD6-BBDF-E6FD8305B469}">
      <dgm:prSet/>
      <dgm:spPr/>
      <dgm:t>
        <a:bodyPr/>
        <a:lstStyle/>
        <a:p>
          <a:endParaRPr lang="en-US"/>
        </a:p>
      </dgm:t>
    </dgm:pt>
    <dgm:pt modelId="{26E199E3-8ECC-465F-95FD-95E829346477}" type="sibTrans" cxnId="{BE581D29-9179-4BD6-BBDF-E6FD8305B469}">
      <dgm:prSet/>
      <dgm:spPr/>
      <dgm:t>
        <a:bodyPr/>
        <a:lstStyle/>
        <a:p>
          <a:endParaRPr lang="en-US"/>
        </a:p>
      </dgm:t>
    </dgm:pt>
    <dgm:pt modelId="{6B6F81EB-4FFB-4CA1-8FE1-EC8343A6F91E}">
      <dgm:prSet phldrT="[Text]" custT="1"/>
      <dgm:spPr/>
      <dgm:t>
        <a:bodyPr/>
        <a:lstStyle/>
        <a:p>
          <a:pPr algn="ctr"/>
          <a:r>
            <a:rPr lang="en-US" sz="4000" dirty="0" smtClean="0">
              <a:latin typeface="Times New Roman" pitchFamily="18" charset="0"/>
              <a:cs typeface="Times New Roman" pitchFamily="18" charset="0"/>
            </a:rPr>
            <a:t>Sample = 38.</a:t>
          </a:r>
          <a:endParaRPr lang="en-US" sz="4000" dirty="0">
            <a:latin typeface="Times New Roman" pitchFamily="18" charset="0"/>
            <a:cs typeface="Times New Roman" pitchFamily="18" charset="0"/>
          </a:endParaRPr>
        </a:p>
      </dgm:t>
    </dgm:pt>
    <dgm:pt modelId="{8DE95AD2-AB42-4832-9FF3-78E7535D60B5}" type="parTrans" cxnId="{97A4B305-620E-40CB-9B70-952D6FE18A76}">
      <dgm:prSet/>
      <dgm:spPr/>
      <dgm:t>
        <a:bodyPr/>
        <a:lstStyle/>
        <a:p>
          <a:endParaRPr lang="en-US"/>
        </a:p>
      </dgm:t>
    </dgm:pt>
    <dgm:pt modelId="{07B38682-37B5-496D-A9B7-169E85925CFB}" type="sibTrans" cxnId="{97A4B305-620E-40CB-9B70-952D6FE18A76}">
      <dgm:prSet/>
      <dgm:spPr/>
      <dgm:t>
        <a:bodyPr/>
        <a:lstStyle/>
        <a:p>
          <a:endParaRPr lang="en-US"/>
        </a:p>
      </dgm:t>
    </dgm:pt>
    <dgm:pt modelId="{6974EA11-99D7-4B0F-90F8-1C222AF56DA7}" type="pres">
      <dgm:prSet presAssocID="{9215299C-1032-4AFB-88F3-4C05D4A822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CF56FC-F64A-4F2A-BCBA-FAD87E48FBAB}" type="pres">
      <dgm:prSet presAssocID="{C9FDC260-996C-46F5-B96A-13B8430A881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A9EB8-A25B-48B3-B79E-05BDDAD6CDFC}" type="pres">
      <dgm:prSet presAssocID="{26E199E3-8ECC-465F-95FD-95E829346477}" presName="spacer" presStyleCnt="0"/>
      <dgm:spPr/>
    </dgm:pt>
    <dgm:pt modelId="{EF0B66DC-A81E-472F-BA01-618EEF61703F}" type="pres">
      <dgm:prSet presAssocID="{6B6F81EB-4FFB-4CA1-8FE1-EC8343A6F91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0B7B82-5A76-4EFC-B1FE-3FE1F2FBE48C}" type="presOf" srcId="{6B6F81EB-4FFB-4CA1-8FE1-EC8343A6F91E}" destId="{EF0B66DC-A81E-472F-BA01-618EEF61703F}" srcOrd="0" destOrd="0" presId="urn:microsoft.com/office/officeart/2005/8/layout/vList2"/>
    <dgm:cxn modelId="{4266376A-ECC0-4FC2-87A5-E27677C94296}" type="presOf" srcId="{C9FDC260-996C-46F5-B96A-13B8430A8812}" destId="{54CF56FC-F64A-4F2A-BCBA-FAD87E48FBAB}" srcOrd="0" destOrd="0" presId="urn:microsoft.com/office/officeart/2005/8/layout/vList2"/>
    <dgm:cxn modelId="{97A4B305-620E-40CB-9B70-952D6FE18A76}" srcId="{9215299C-1032-4AFB-88F3-4C05D4A822E0}" destId="{6B6F81EB-4FFB-4CA1-8FE1-EC8343A6F91E}" srcOrd="1" destOrd="0" parTransId="{8DE95AD2-AB42-4832-9FF3-78E7535D60B5}" sibTransId="{07B38682-37B5-496D-A9B7-169E85925CFB}"/>
    <dgm:cxn modelId="{BE581D29-9179-4BD6-BBDF-E6FD8305B469}" srcId="{9215299C-1032-4AFB-88F3-4C05D4A822E0}" destId="{C9FDC260-996C-46F5-B96A-13B8430A8812}" srcOrd="0" destOrd="0" parTransId="{A50EF577-7385-4515-BDE5-B5E9AA86D3FB}" sibTransId="{26E199E3-8ECC-465F-95FD-95E829346477}"/>
    <dgm:cxn modelId="{99EDF28B-263A-4388-A2E5-C26734A7D422}" type="presOf" srcId="{9215299C-1032-4AFB-88F3-4C05D4A822E0}" destId="{6974EA11-99D7-4B0F-90F8-1C222AF56DA7}" srcOrd="0" destOrd="0" presId="urn:microsoft.com/office/officeart/2005/8/layout/vList2"/>
    <dgm:cxn modelId="{76D35A25-90FB-49FF-A75D-78CF6759F770}" type="presParOf" srcId="{6974EA11-99D7-4B0F-90F8-1C222AF56DA7}" destId="{54CF56FC-F64A-4F2A-BCBA-FAD87E48FBAB}" srcOrd="0" destOrd="0" presId="urn:microsoft.com/office/officeart/2005/8/layout/vList2"/>
    <dgm:cxn modelId="{DF94EAC7-A8A4-40EE-AB3A-41AB81D4D265}" type="presParOf" srcId="{6974EA11-99D7-4B0F-90F8-1C222AF56DA7}" destId="{0E7A9EB8-A25B-48B3-B79E-05BDDAD6CDFC}" srcOrd="1" destOrd="0" presId="urn:microsoft.com/office/officeart/2005/8/layout/vList2"/>
    <dgm:cxn modelId="{92110FFF-78A2-4214-B119-CC07243F23C7}" type="presParOf" srcId="{6974EA11-99D7-4B0F-90F8-1C222AF56DA7}" destId="{EF0B66DC-A81E-472F-BA01-618EEF61703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353F41-D00B-4CBB-89A9-F0186654081A}">
      <dsp:nvSpPr>
        <dsp:cNvPr id="0" name=""/>
        <dsp:cNvSpPr/>
      </dsp:nvSpPr>
      <dsp:spPr>
        <a:xfrm rot="10800000">
          <a:off x="1609322" y="2573"/>
          <a:ext cx="5472684" cy="923459"/>
        </a:xfrm>
        <a:prstGeom prst="homePlate">
          <a:avLst/>
        </a:prstGeom>
        <a:solidFill>
          <a:schemeClr val="accent3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Introduction</a:t>
          </a:r>
          <a:endParaRPr lang="en-US" sz="2300" b="1" kern="1200" dirty="0"/>
        </a:p>
      </dsp:txBody>
      <dsp:txXfrm rot="10800000">
        <a:off x="1609322" y="2573"/>
        <a:ext cx="5472684" cy="923459"/>
      </dsp:txXfrm>
    </dsp:sp>
    <dsp:sp modelId="{D708E2F1-BDBC-4498-9C66-CC45E02B7AC9}">
      <dsp:nvSpPr>
        <dsp:cNvPr id="0" name=""/>
        <dsp:cNvSpPr/>
      </dsp:nvSpPr>
      <dsp:spPr>
        <a:xfrm>
          <a:off x="1147593" y="2573"/>
          <a:ext cx="923459" cy="92345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F9AC6B-565D-41F3-9333-C210E45F5A60}">
      <dsp:nvSpPr>
        <dsp:cNvPr id="0" name=""/>
        <dsp:cNvSpPr/>
      </dsp:nvSpPr>
      <dsp:spPr>
        <a:xfrm rot="10800000">
          <a:off x="1609322" y="1201692"/>
          <a:ext cx="5472684" cy="92345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Methodology</a:t>
          </a:r>
          <a:endParaRPr lang="en-US" sz="2300" b="1" kern="1200" dirty="0"/>
        </a:p>
      </dsp:txBody>
      <dsp:txXfrm rot="10800000">
        <a:off x="1609322" y="1201692"/>
        <a:ext cx="5472684" cy="923459"/>
      </dsp:txXfrm>
    </dsp:sp>
    <dsp:sp modelId="{FE64974C-FD1A-41AE-B36C-7025FCFCF9D4}">
      <dsp:nvSpPr>
        <dsp:cNvPr id="0" name=""/>
        <dsp:cNvSpPr/>
      </dsp:nvSpPr>
      <dsp:spPr>
        <a:xfrm>
          <a:off x="1147593" y="1201692"/>
          <a:ext cx="923459" cy="92345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71512B-6C39-4B21-A184-6A879D11DA0C}">
      <dsp:nvSpPr>
        <dsp:cNvPr id="0" name=""/>
        <dsp:cNvSpPr/>
      </dsp:nvSpPr>
      <dsp:spPr>
        <a:xfrm rot="10800000">
          <a:off x="1609322" y="2400811"/>
          <a:ext cx="5472684" cy="923459"/>
        </a:xfrm>
        <a:prstGeom prst="homePlate">
          <a:avLst/>
        </a:prstGeom>
        <a:solidFill>
          <a:srgbClr val="00B05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Data Collection &amp; Analysis</a:t>
          </a:r>
          <a:endParaRPr lang="en-US" sz="2300" b="1" kern="1200" dirty="0"/>
        </a:p>
      </dsp:txBody>
      <dsp:txXfrm rot="10800000">
        <a:off x="1609322" y="2400811"/>
        <a:ext cx="5472684" cy="923459"/>
      </dsp:txXfrm>
    </dsp:sp>
    <dsp:sp modelId="{BEDE98E2-F16F-4132-949D-2D715ACD47ED}">
      <dsp:nvSpPr>
        <dsp:cNvPr id="0" name=""/>
        <dsp:cNvSpPr/>
      </dsp:nvSpPr>
      <dsp:spPr>
        <a:xfrm>
          <a:off x="1147593" y="2400811"/>
          <a:ext cx="923459" cy="92345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E06B2-FB86-44B0-8588-4DAA9AC766C8}">
      <dsp:nvSpPr>
        <dsp:cNvPr id="0" name=""/>
        <dsp:cNvSpPr/>
      </dsp:nvSpPr>
      <dsp:spPr>
        <a:xfrm rot="10800000">
          <a:off x="1609322" y="3599929"/>
          <a:ext cx="5472684" cy="923459"/>
        </a:xfrm>
        <a:prstGeom prst="homePlate">
          <a:avLst/>
        </a:prstGeom>
        <a:solidFill>
          <a:schemeClr val="accent2">
            <a:lumMod val="75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Conclusion &amp; Recommendations</a:t>
          </a:r>
          <a:endParaRPr lang="en-US" sz="2300" b="1" kern="1200" dirty="0"/>
        </a:p>
      </dsp:txBody>
      <dsp:txXfrm rot="10800000">
        <a:off x="1609322" y="3599929"/>
        <a:ext cx="5472684" cy="923459"/>
      </dsp:txXfrm>
    </dsp:sp>
    <dsp:sp modelId="{6882FDA6-9EB1-4E09-8424-BB68B9724395}">
      <dsp:nvSpPr>
        <dsp:cNvPr id="0" name=""/>
        <dsp:cNvSpPr/>
      </dsp:nvSpPr>
      <dsp:spPr>
        <a:xfrm>
          <a:off x="1147593" y="3599929"/>
          <a:ext cx="923459" cy="92345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15C1A6-9417-45AA-9FD7-46D875392955}">
      <dsp:nvSpPr>
        <dsp:cNvPr id="0" name=""/>
        <dsp:cNvSpPr/>
      </dsp:nvSpPr>
      <dsp:spPr>
        <a:xfrm>
          <a:off x="0" y="8899"/>
          <a:ext cx="8763000" cy="1099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>
              <a:latin typeface="Times New Roman" pitchFamily="18" charset="0"/>
              <a:cs typeface="Times New Roman" pitchFamily="18" charset="0"/>
            </a:rPr>
            <a:t>Questionnaire</a:t>
          </a:r>
          <a:endParaRPr lang="en-US" sz="4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8899"/>
        <a:ext cx="8763000" cy="109980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C4B8CA-A6B2-4377-AE76-11EBE41BFCE4}">
      <dsp:nvSpPr>
        <dsp:cNvPr id="0" name=""/>
        <dsp:cNvSpPr/>
      </dsp:nvSpPr>
      <dsp:spPr>
        <a:xfrm>
          <a:off x="1219193" y="0"/>
          <a:ext cx="7374522" cy="14147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includes general questions, which is related to the company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19193" y="0"/>
        <a:ext cx="7374522" cy="1414797"/>
      </dsp:txXfrm>
    </dsp:sp>
    <dsp:sp modelId="{3349E0B5-1A98-4A98-A844-C37A9742ED5E}">
      <dsp:nvSpPr>
        <dsp:cNvPr id="0" name=""/>
        <dsp:cNvSpPr/>
      </dsp:nvSpPr>
      <dsp:spPr>
        <a:xfrm>
          <a:off x="0" y="0"/>
          <a:ext cx="1226911" cy="1414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Part 1</a:t>
          </a:r>
          <a:endParaRPr lang="en-US" sz="2800" kern="1200" dirty="0"/>
        </a:p>
      </dsp:txBody>
      <dsp:txXfrm>
        <a:off x="0" y="0"/>
        <a:ext cx="1226911" cy="1414797"/>
      </dsp:txXfrm>
    </dsp:sp>
    <dsp:sp modelId="{814EDFCF-4526-4BD3-8A5F-D69CBA1A725E}">
      <dsp:nvSpPr>
        <dsp:cNvPr id="0" name=""/>
        <dsp:cNvSpPr/>
      </dsp:nvSpPr>
      <dsp:spPr>
        <a:xfrm>
          <a:off x="1219193" y="1546552"/>
          <a:ext cx="7374522" cy="14147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includes the factors with four evaluation levels depending on its importance to the contractor. 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19193" y="1546552"/>
        <a:ext cx="7374522" cy="1414797"/>
      </dsp:txXfrm>
    </dsp:sp>
    <dsp:sp modelId="{FD4BAB48-B048-43AB-BA96-143F791E9FC2}">
      <dsp:nvSpPr>
        <dsp:cNvPr id="0" name=""/>
        <dsp:cNvSpPr/>
      </dsp:nvSpPr>
      <dsp:spPr>
        <a:xfrm flipH="1">
          <a:off x="0" y="1546552"/>
          <a:ext cx="1226911" cy="1414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Part 2</a:t>
          </a:r>
          <a:endParaRPr lang="en-US" sz="2800" kern="1200" dirty="0"/>
        </a:p>
      </dsp:txBody>
      <dsp:txXfrm flipH="1">
        <a:off x="0" y="1546552"/>
        <a:ext cx="1226911" cy="1414797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05AAE6-D712-41CF-8818-DC842B45E733}">
      <dsp:nvSpPr>
        <dsp:cNvPr id="0" name=""/>
        <dsp:cNvSpPr/>
      </dsp:nvSpPr>
      <dsp:spPr>
        <a:xfrm>
          <a:off x="0" y="18480"/>
          <a:ext cx="3352800" cy="1048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itchFamily="18" charset="0"/>
              <a:cs typeface="Times New Roman" pitchFamily="18" charset="0"/>
            </a:rPr>
            <a:t>To Questionnaire</a:t>
          </a:r>
          <a:endParaRPr lang="en-US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8480"/>
        <a:ext cx="3352800" cy="104832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97C297-9F56-4E0F-8E7D-BDD4CAC4DDA3}">
      <dsp:nvSpPr>
        <dsp:cNvPr id="0" name=""/>
        <dsp:cNvSpPr/>
      </dsp:nvSpPr>
      <dsp:spPr>
        <a:xfrm>
          <a:off x="1447792" y="380995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Mind Map</a:t>
          </a:r>
          <a:endParaRPr lang="en-US" sz="2500" kern="1200" dirty="0"/>
        </a:p>
      </dsp:txBody>
      <dsp:txXfrm>
        <a:off x="1447792" y="380995"/>
        <a:ext cx="2571749" cy="1543050"/>
      </dsp:txXfrm>
    </dsp:sp>
    <dsp:sp modelId="{1D8D0EE5-3441-413A-9611-0D35DF45AA85}">
      <dsp:nvSpPr>
        <dsp:cNvPr id="0" name=""/>
        <dsp:cNvSpPr/>
      </dsp:nvSpPr>
      <dsp:spPr>
        <a:xfrm>
          <a:off x="4191000" y="380995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Logic Flow Chart</a:t>
          </a:r>
          <a:endParaRPr lang="en-US" sz="2500" kern="1200" dirty="0"/>
        </a:p>
      </dsp:txBody>
      <dsp:txXfrm>
        <a:off x="4191000" y="380995"/>
        <a:ext cx="2571749" cy="1543050"/>
      </dsp:txXfrm>
    </dsp:sp>
    <dsp:sp modelId="{DEF6FE2E-998D-41BB-A736-9290647CC54E}">
      <dsp:nvSpPr>
        <dsp:cNvPr id="0" name=""/>
        <dsp:cNvSpPr/>
      </dsp:nvSpPr>
      <dsp:spPr>
        <a:xfrm>
          <a:off x="76200" y="2438405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Pros &amp; Cons</a:t>
          </a:r>
          <a:endParaRPr lang="en-US" sz="2500" kern="1200" dirty="0"/>
        </a:p>
      </dsp:txBody>
      <dsp:txXfrm>
        <a:off x="76200" y="2438405"/>
        <a:ext cx="2571749" cy="1543050"/>
      </dsp:txXfrm>
    </dsp:sp>
    <dsp:sp modelId="{71D331B9-9610-4916-A458-2BF1F806CCA7}">
      <dsp:nvSpPr>
        <dsp:cNvPr id="0" name=""/>
        <dsp:cNvSpPr/>
      </dsp:nvSpPr>
      <dsp:spPr>
        <a:xfrm>
          <a:off x="2819409" y="2438400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Multiple Attributes Analysis</a:t>
          </a:r>
          <a:endParaRPr lang="en-US" sz="2500" kern="1200" dirty="0"/>
        </a:p>
      </dsp:txBody>
      <dsp:txXfrm>
        <a:off x="2819409" y="2438400"/>
        <a:ext cx="2571749" cy="1543050"/>
      </dsp:txXfrm>
    </dsp:sp>
    <dsp:sp modelId="{708A1B77-CEE9-4C96-88D9-FED9EBA73BC1}">
      <dsp:nvSpPr>
        <dsp:cNvPr id="0" name=""/>
        <dsp:cNvSpPr/>
      </dsp:nvSpPr>
      <dsp:spPr>
        <a:xfrm>
          <a:off x="5562592" y="2438400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Weighted Scoring Model</a:t>
          </a:r>
          <a:endParaRPr lang="en-US" sz="2500" kern="1200" dirty="0"/>
        </a:p>
      </dsp:txBody>
      <dsp:txXfrm>
        <a:off x="5562592" y="2438400"/>
        <a:ext cx="2571749" cy="154305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7E8972-4A28-4459-AFB0-87EA5904F1E0}">
      <dsp:nvSpPr>
        <dsp:cNvPr id="0" name=""/>
        <dsp:cNvSpPr/>
      </dsp:nvSpPr>
      <dsp:spPr>
        <a:xfrm rot="5400000">
          <a:off x="-140688" y="144518"/>
          <a:ext cx="937920" cy="6565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</a:t>
          </a:r>
          <a:endParaRPr lang="en-US" sz="1800" kern="1200" dirty="0"/>
        </a:p>
      </dsp:txBody>
      <dsp:txXfrm rot="5400000">
        <a:off x="-140688" y="144518"/>
        <a:ext cx="937920" cy="656544"/>
      </dsp:txXfrm>
    </dsp:sp>
    <dsp:sp modelId="{9EE4DFBA-A1D2-4CBA-9CF1-5FB64DDCAF41}">
      <dsp:nvSpPr>
        <dsp:cNvPr id="0" name=""/>
        <dsp:cNvSpPr/>
      </dsp:nvSpPr>
      <dsp:spPr>
        <a:xfrm rot="5400000">
          <a:off x="3985687" y="-3325313"/>
          <a:ext cx="609969" cy="7268255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Taking the critical factors into account.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85687" y="-3325313"/>
        <a:ext cx="609969" cy="7268255"/>
      </dsp:txXfrm>
    </dsp:sp>
    <dsp:sp modelId="{CC8CCF53-3CA0-41C2-8094-3259C4FFE104}">
      <dsp:nvSpPr>
        <dsp:cNvPr id="0" name=""/>
        <dsp:cNvSpPr/>
      </dsp:nvSpPr>
      <dsp:spPr>
        <a:xfrm rot="5400000">
          <a:off x="-140688" y="963413"/>
          <a:ext cx="937920" cy="6565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</a:t>
          </a:r>
          <a:endParaRPr lang="en-US" sz="1100" kern="1200" dirty="0"/>
        </a:p>
      </dsp:txBody>
      <dsp:txXfrm rot="5400000">
        <a:off x="-140688" y="963413"/>
        <a:ext cx="937920" cy="656544"/>
      </dsp:txXfrm>
    </dsp:sp>
    <dsp:sp modelId="{D3FC6342-60B1-4F74-8B4F-C310483EFB28}">
      <dsp:nvSpPr>
        <dsp:cNvPr id="0" name=""/>
        <dsp:cNvSpPr/>
      </dsp:nvSpPr>
      <dsp:spPr>
        <a:xfrm rot="5400000">
          <a:off x="3985848" y="-2506577"/>
          <a:ext cx="609648" cy="7268255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Use some techniques.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85848" y="-2506577"/>
        <a:ext cx="609648" cy="7268255"/>
      </dsp:txXfrm>
    </dsp:sp>
    <dsp:sp modelId="{C8CFF91E-92C7-4DE3-8802-C32814C30BEB}">
      <dsp:nvSpPr>
        <dsp:cNvPr id="0" name=""/>
        <dsp:cNvSpPr/>
      </dsp:nvSpPr>
      <dsp:spPr>
        <a:xfrm rot="5400000">
          <a:off x="-140688" y="1782309"/>
          <a:ext cx="937920" cy="6565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3</a:t>
          </a:r>
          <a:endParaRPr lang="en-US" sz="1100" kern="1200" dirty="0"/>
        </a:p>
      </dsp:txBody>
      <dsp:txXfrm rot="5400000">
        <a:off x="-140688" y="1782309"/>
        <a:ext cx="937920" cy="656544"/>
      </dsp:txXfrm>
    </dsp:sp>
    <dsp:sp modelId="{07B66A00-44C7-4322-9ED6-E3D8FCDBED54}">
      <dsp:nvSpPr>
        <dsp:cNvPr id="0" name=""/>
        <dsp:cNvSpPr/>
      </dsp:nvSpPr>
      <dsp:spPr>
        <a:xfrm rot="5400000">
          <a:off x="3985848" y="-1687682"/>
          <a:ext cx="609648" cy="7268255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Avoid unethical behavior.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85848" y="-1687682"/>
        <a:ext cx="609648" cy="7268255"/>
      </dsp:txXfrm>
    </dsp:sp>
    <dsp:sp modelId="{E9B1C819-AFFC-4A55-BE70-8E68ADB8D236}">
      <dsp:nvSpPr>
        <dsp:cNvPr id="0" name=""/>
        <dsp:cNvSpPr/>
      </dsp:nvSpPr>
      <dsp:spPr>
        <a:xfrm rot="5400000">
          <a:off x="-140688" y="2601204"/>
          <a:ext cx="937920" cy="6565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4</a:t>
          </a:r>
          <a:endParaRPr lang="en-US" sz="1100" kern="1200" dirty="0"/>
        </a:p>
      </dsp:txBody>
      <dsp:txXfrm rot="5400000">
        <a:off x="-140688" y="2601204"/>
        <a:ext cx="937920" cy="656544"/>
      </dsp:txXfrm>
    </dsp:sp>
    <dsp:sp modelId="{C6470147-2BDE-47DC-918E-E81934D47042}">
      <dsp:nvSpPr>
        <dsp:cNvPr id="0" name=""/>
        <dsp:cNvSpPr/>
      </dsp:nvSpPr>
      <dsp:spPr>
        <a:xfrm rot="5400000">
          <a:off x="3985848" y="-868786"/>
          <a:ext cx="609648" cy="7268255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Deal with each project uniquely.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85848" y="-868786"/>
        <a:ext cx="609648" cy="7268255"/>
      </dsp:txXfrm>
    </dsp:sp>
    <dsp:sp modelId="{5B487A54-E8A9-4988-955A-BEC97FB02C9B}">
      <dsp:nvSpPr>
        <dsp:cNvPr id="0" name=""/>
        <dsp:cNvSpPr/>
      </dsp:nvSpPr>
      <dsp:spPr>
        <a:xfrm rot="5400000">
          <a:off x="-140688" y="3420100"/>
          <a:ext cx="937920" cy="6565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5</a:t>
          </a:r>
          <a:endParaRPr lang="en-US" sz="1100" kern="1200" dirty="0"/>
        </a:p>
      </dsp:txBody>
      <dsp:txXfrm rot="5400000">
        <a:off x="-140688" y="3420100"/>
        <a:ext cx="937920" cy="656544"/>
      </dsp:txXfrm>
    </dsp:sp>
    <dsp:sp modelId="{7BA44D5A-071C-42A6-BA7F-A55953C18474}">
      <dsp:nvSpPr>
        <dsp:cNvPr id="0" name=""/>
        <dsp:cNvSpPr/>
      </dsp:nvSpPr>
      <dsp:spPr>
        <a:xfrm rot="5400000">
          <a:off x="3985848" y="-49891"/>
          <a:ext cx="609648" cy="7268255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Hire a professional engineer.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85848" y="-49891"/>
        <a:ext cx="609648" cy="7268255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7E8972-4A28-4459-AFB0-87EA5904F1E0}">
      <dsp:nvSpPr>
        <dsp:cNvPr id="0" name=""/>
        <dsp:cNvSpPr/>
      </dsp:nvSpPr>
      <dsp:spPr>
        <a:xfrm rot="5400000">
          <a:off x="-145287" y="147877"/>
          <a:ext cx="968583" cy="6780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</a:t>
          </a:r>
          <a:endParaRPr lang="en-US" sz="1800" kern="1200" dirty="0"/>
        </a:p>
      </dsp:txBody>
      <dsp:txXfrm rot="5400000">
        <a:off x="-145287" y="147877"/>
        <a:ext cx="968583" cy="678008"/>
      </dsp:txXfrm>
    </dsp:sp>
    <dsp:sp modelId="{9EE4DFBA-A1D2-4CBA-9CF1-5FB64DDCAF41}">
      <dsp:nvSpPr>
        <dsp:cNvPr id="0" name=""/>
        <dsp:cNvSpPr/>
      </dsp:nvSpPr>
      <dsp:spPr>
        <a:xfrm rot="5400000">
          <a:off x="4100749" y="-3420150"/>
          <a:ext cx="629910" cy="7475391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Provide an advance payment.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00749" y="-3420150"/>
        <a:ext cx="629910" cy="7475391"/>
      </dsp:txXfrm>
    </dsp:sp>
    <dsp:sp modelId="{CC8CCF53-3CA0-41C2-8094-3259C4FFE104}">
      <dsp:nvSpPr>
        <dsp:cNvPr id="0" name=""/>
        <dsp:cNvSpPr/>
      </dsp:nvSpPr>
      <dsp:spPr>
        <a:xfrm rot="5400000">
          <a:off x="-145287" y="997827"/>
          <a:ext cx="968583" cy="6780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</a:t>
          </a:r>
          <a:endParaRPr lang="en-US" sz="1100" kern="1200" dirty="0"/>
        </a:p>
      </dsp:txBody>
      <dsp:txXfrm rot="5400000">
        <a:off x="-145287" y="997827"/>
        <a:ext cx="968583" cy="678008"/>
      </dsp:txXfrm>
    </dsp:sp>
    <dsp:sp modelId="{D3FC6342-60B1-4F74-8B4F-C310483EFB28}">
      <dsp:nvSpPr>
        <dsp:cNvPr id="0" name=""/>
        <dsp:cNvSpPr/>
      </dsp:nvSpPr>
      <dsp:spPr>
        <a:xfrm rot="5400000">
          <a:off x="4100914" y="-2570366"/>
          <a:ext cx="629579" cy="7475391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Determine the percentage of subcontractors.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00914" y="-2570366"/>
        <a:ext cx="629579" cy="7475391"/>
      </dsp:txXfrm>
    </dsp:sp>
    <dsp:sp modelId="{C8CFF91E-92C7-4DE3-8802-C32814C30BEB}">
      <dsp:nvSpPr>
        <dsp:cNvPr id="0" name=""/>
        <dsp:cNvSpPr/>
      </dsp:nvSpPr>
      <dsp:spPr>
        <a:xfrm rot="5400000">
          <a:off x="-145287" y="1847777"/>
          <a:ext cx="968583" cy="6780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3</a:t>
          </a:r>
          <a:endParaRPr lang="en-US" sz="1100" kern="1200" dirty="0"/>
        </a:p>
      </dsp:txBody>
      <dsp:txXfrm rot="5400000">
        <a:off x="-145287" y="1847777"/>
        <a:ext cx="968583" cy="678008"/>
      </dsp:txXfrm>
    </dsp:sp>
    <dsp:sp modelId="{07B66A00-44C7-4322-9ED6-E3D8FCDBED54}">
      <dsp:nvSpPr>
        <dsp:cNvPr id="0" name=""/>
        <dsp:cNvSpPr/>
      </dsp:nvSpPr>
      <dsp:spPr>
        <a:xfrm rot="5400000">
          <a:off x="4100914" y="-1720416"/>
          <a:ext cx="629579" cy="7475391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Use classification categories or prequalification 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00914" y="-1720416"/>
        <a:ext cx="629579" cy="7475391"/>
      </dsp:txXfrm>
    </dsp:sp>
    <dsp:sp modelId="{E9B1C819-AFFC-4A55-BE70-8E68ADB8D236}">
      <dsp:nvSpPr>
        <dsp:cNvPr id="0" name=""/>
        <dsp:cNvSpPr/>
      </dsp:nvSpPr>
      <dsp:spPr>
        <a:xfrm rot="5400000">
          <a:off x="-145287" y="2697727"/>
          <a:ext cx="968583" cy="6780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4</a:t>
          </a:r>
          <a:endParaRPr lang="en-US" sz="1100" kern="1200" dirty="0"/>
        </a:p>
      </dsp:txBody>
      <dsp:txXfrm rot="5400000">
        <a:off x="-145287" y="2697727"/>
        <a:ext cx="968583" cy="678008"/>
      </dsp:txXfrm>
    </dsp:sp>
    <dsp:sp modelId="{C6470147-2BDE-47DC-918E-E81934D47042}">
      <dsp:nvSpPr>
        <dsp:cNvPr id="0" name=""/>
        <dsp:cNvSpPr/>
      </dsp:nvSpPr>
      <dsp:spPr>
        <a:xfrm rot="5400000">
          <a:off x="4100914" y="-870466"/>
          <a:ext cx="629579" cy="7475391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Don′t select the lowest price only.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00914" y="-870466"/>
        <a:ext cx="629579" cy="7475391"/>
      </dsp:txXfrm>
    </dsp:sp>
    <dsp:sp modelId="{5B487A54-E8A9-4988-955A-BEC97FB02C9B}">
      <dsp:nvSpPr>
        <dsp:cNvPr id="0" name=""/>
        <dsp:cNvSpPr/>
      </dsp:nvSpPr>
      <dsp:spPr>
        <a:xfrm rot="5400000">
          <a:off x="-145287" y="3547677"/>
          <a:ext cx="968583" cy="6780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5</a:t>
          </a:r>
          <a:endParaRPr lang="en-US" sz="1100" kern="1200" dirty="0"/>
        </a:p>
      </dsp:txBody>
      <dsp:txXfrm rot="5400000">
        <a:off x="-145287" y="3547677"/>
        <a:ext cx="968583" cy="678008"/>
      </dsp:txXfrm>
    </dsp:sp>
    <dsp:sp modelId="{7BA44D5A-071C-42A6-BA7F-A55953C18474}">
      <dsp:nvSpPr>
        <dsp:cNvPr id="0" name=""/>
        <dsp:cNvSpPr/>
      </dsp:nvSpPr>
      <dsp:spPr>
        <a:xfrm rot="5400000">
          <a:off x="4100914" y="-20516"/>
          <a:ext cx="629579" cy="7475391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Use unit price contracts mainly.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00914" y="-20516"/>
        <a:ext cx="629579" cy="74753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7E7FD6-E17D-4D03-9762-AFE91914C699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5400000">
        <a:off x="-185966" y="189497"/>
        <a:ext cx="1239777" cy="867844"/>
      </dsp:txXfrm>
    </dsp:sp>
    <dsp:sp modelId="{F4271C78-041B-414A-88EF-2C30755A67D2}">
      <dsp:nvSpPr>
        <dsp:cNvPr id="0" name=""/>
        <dsp:cNvSpPr/>
      </dsp:nvSpPr>
      <dsp:spPr>
        <a:xfrm rot="5400000">
          <a:off x="4145794" y="-3274419"/>
          <a:ext cx="805855" cy="7361755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Explore &amp; rank the factors.</a:t>
          </a:r>
          <a:endParaRPr lang="en-US" sz="2700" kern="1200" dirty="0"/>
        </a:p>
      </dsp:txBody>
      <dsp:txXfrm rot="5400000">
        <a:off x="4145794" y="-3274419"/>
        <a:ext cx="805855" cy="7361755"/>
      </dsp:txXfrm>
    </dsp:sp>
    <dsp:sp modelId="{128609E1-535E-4612-A1F0-65FA9C6B4B03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5400000">
        <a:off x="-185966" y="1282538"/>
        <a:ext cx="1239777" cy="867844"/>
      </dsp:txXfrm>
    </dsp:sp>
    <dsp:sp modelId="{0108F38F-1261-4B70-9E79-DC8927F2142A}">
      <dsp:nvSpPr>
        <dsp:cNvPr id="0" name=""/>
        <dsp:cNvSpPr/>
      </dsp:nvSpPr>
      <dsp:spPr>
        <a:xfrm rot="5400000">
          <a:off x="4145794" y="-2181378"/>
          <a:ext cx="805855" cy="7361755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Elaborate the critical factors.</a:t>
          </a:r>
          <a:endParaRPr lang="en-US" sz="2700" kern="1200" dirty="0"/>
        </a:p>
      </dsp:txBody>
      <dsp:txXfrm rot="5400000">
        <a:off x="4145794" y="-2181378"/>
        <a:ext cx="805855" cy="7361755"/>
      </dsp:txXfrm>
    </dsp:sp>
    <dsp:sp modelId="{D37863B8-63FB-4085-AC34-8C11ECAF8338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5400000">
        <a:off x="-185966" y="2375579"/>
        <a:ext cx="1239777" cy="867844"/>
      </dsp:txXfrm>
    </dsp:sp>
    <dsp:sp modelId="{12FF3C85-9AA7-4491-A2E7-7D869AA8CFF5}">
      <dsp:nvSpPr>
        <dsp:cNvPr id="0" name=""/>
        <dsp:cNvSpPr/>
      </dsp:nvSpPr>
      <dsp:spPr>
        <a:xfrm rot="5400000">
          <a:off x="4145794" y="-1088336"/>
          <a:ext cx="805855" cy="7361755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Recommend some decision techniques.</a:t>
          </a:r>
          <a:endParaRPr lang="en-US" sz="2700" kern="1200" dirty="0"/>
        </a:p>
      </dsp:txBody>
      <dsp:txXfrm rot="5400000">
        <a:off x="4145794" y="-1088336"/>
        <a:ext cx="805855" cy="7361755"/>
      </dsp:txXfrm>
    </dsp:sp>
    <dsp:sp modelId="{98F23B29-165D-4790-8868-E81927B8B969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5400000">
        <a:off x="-185966" y="3468621"/>
        <a:ext cx="1239777" cy="867844"/>
      </dsp:txXfrm>
    </dsp:sp>
    <dsp:sp modelId="{EE7F5A3D-64A9-4A92-8544-D061CF8A91DD}">
      <dsp:nvSpPr>
        <dsp:cNvPr id="0" name=""/>
        <dsp:cNvSpPr/>
      </dsp:nvSpPr>
      <dsp:spPr>
        <a:xfrm rot="5400000">
          <a:off x="4145794" y="4704"/>
          <a:ext cx="805855" cy="7361755"/>
        </a:xfrm>
        <a:prstGeom prst="round2Same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Recommend some improvements. </a:t>
          </a:r>
          <a:endParaRPr lang="en-US" sz="2700" kern="1200" dirty="0"/>
        </a:p>
      </dsp:txBody>
      <dsp:txXfrm rot="5400000">
        <a:off x="4145794" y="4704"/>
        <a:ext cx="805855" cy="736175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1D56C5-2A68-4E8E-9317-0664120032A8}">
      <dsp:nvSpPr>
        <dsp:cNvPr id="0" name=""/>
        <dsp:cNvSpPr/>
      </dsp:nvSpPr>
      <dsp:spPr>
        <a:xfrm>
          <a:off x="0" y="35"/>
          <a:ext cx="8839200" cy="6857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>
              <a:latin typeface="Times New Roman" pitchFamily="18" charset="0"/>
              <a:cs typeface="Times New Roman" pitchFamily="18" charset="0"/>
            </a:rPr>
            <a:t>Methodology</a:t>
          </a:r>
          <a:endParaRPr lang="en-US" sz="4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"/>
        <a:ext cx="8839200" cy="68572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DF49A2-E5A4-40BD-9DA3-2B4902072BDA}">
      <dsp:nvSpPr>
        <dsp:cNvPr id="0" name=""/>
        <dsp:cNvSpPr/>
      </dsp:nvSpPr>
      <dsp:spPr>
        <a:xfrm rot="17832613">
          <a:off x="1655986" y="-36870"/>
          <a:ext cx="5644105" cy="5644105"/>
        </a:xfrm>
        <a:prstGeom prst="circularArrow">
          <a:avLst>
            <a:gd name="adj1" fmla="val 5544"/>
            <a:gd name="adj2" fmla="val 330680"/>
            <a:gd name="adj3" fmla="val 13752154"/>
            <a:gd name="adj4" fmla="val 17400448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E72F9F-B128-40CE-B058-16EAA15A18BF}">
      <dsp:nvSpPr>
        <dsp:cNvPr id="0" name=""/>
        <dsp:cNvSpPr/>
      </dsp:nvSpPr>
      <dsp:spPr>
        <a:xfrm>
          <a:off x="3143050" y="253"/>
          <a:ext cx="2669976" cy="1334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Interviews &amp; Search</a:t>
          </a:r>
        </a:p>
      </dsp:txBody>
      <dsp:txXfrm>
        <a:off x="3143050" y="253"/>
        <a:ext cx="2669976" cy="1334988"/>
      </dsp:txXfrm>
    </dsp:sp>
    <dsp:sp modelId="{0E7FF40A-B2A6-4AE9-9802-282DEE7CAAE4}">
      <dsp:nvSpPr>
        <dsp:cNvPr id="0" name=""/>
        <dsp:cNvSpPr/>
      </dsp:nvSpPr>
      <dsp:spPr>
        <a:xfrm>
          <a:off x="5808129" y="1789215"/>
          <a:ext cx="2669976" cy="1334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Identify Factors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08129" y="1789215"/>
        <a:ext cx="2669976" cy="1334988"/>
      </dsp:txXfrm>
    </dsp:sp>
    <dsp:sp modelId="{0CFC6AC5-ADC9-4515-BD58-A6FB2B7D124D}">
      <dsp:nvSpPr>
        <dsp:cNvPr id="0" name=""/>
        <dsp:cNvSpPr/>
      </dsp:nvSpPr>
      <dsp:spPr>
        <a:xfrm>
          <a:off x="5254801" y="3886202"/>
          <a:ext cx="2669976" cy="1334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Questionnaire</a:t>
          </a:r>
          <a:r>
            <a:rPr lang="en-US" sz="2500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54801" y="3886202"/>
        <a:ext cx="2669976" cy="1334988"/>
      </dsp:txXfrm>
    </dsp:sp>
    <dsp:sp modelId="{EB36F402-9965-4D5D-99D8-D60B8E707538}">
      <dsp:nvSpPr>
        <dsp:cNvPr id="0" name=""/>
        <dsp:cNvSpPr/>
      </dsp:nvSpPr>
      <dsp:spPr>
        <a:xfrm>
          <a:off x="1292429" y="3886211"/>
          <a:ext cx="2669976" cy="1334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Data Collection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&amp; Analysis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92429" y="3886211"/>
        <a:ext cx="2669976" cy="1334988"/>
      </dsp:txXfrm>
    </dsp:sp>
    <dsp:sp modelId="{ECEE0920-E439-4B4B-8D4B-3C40418DA374}">
      <dsp:nvSpPr>
        <dsp:cNvPr id="0" name=""/>
        <dsp:cNvSpPr/>
      </dsp:nvSpPr>
      <dsp:spPr>
        <a:xfrm>
          <a:off x="533367" y="1789205"/>
          <a:ext cx="2669976" cy="1334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Conclusion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&amp; Recommendation</a:t>
          </a:r>
        </a:p>
      </dsp:txBody>
      <dsp:txXfrm>
        <a:off x="533367" y="1789205"/>
        <a:ext cx="2669976" cy="133498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F160E4-E1AB-448C-AEE3-8B2DECB57934}">
      <dsp:nvSpPr>
        <dsp:cNvPr id="0" name=""/>
        <dsp:cNvSpPr/>
      </dsp:nvSpPr>
      <dsp:spPr>
        <a:xfrm>
          <a:off x="1682749" y="0"/>
          <a:ext cx="5092700" cy="50927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08825C-3895-46C4-BAA4-04B3C814460B}">
      <dsp:nvSpPr>
        <dsp:cNvPr id="0" name=""/>
        <dsp:cNvSpPr/>
      </dsp:nvSpPr>
      <dsp:spPr>
        <a:xfrm>
          <a:off x="2013775" y="331025"/>
          <a:ext cx="2037080" cy="2037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Contractor Factors</a:t>
          </a:r>
          <a:endParaRPr lang="en-US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13775" y="331025"/>
        <a:ext cx="2037080" cy="2037080"/>
      </dsp:txXfrm>
    </dsp:sp>
    <dsp:sp modelId="{B5EEE41C-D6E5-48DE-9933-A4D1607F66BE}">
      <dsp:nvSpPr>
        <dsp:cNvPr id="0" name=""/>
        <dsp:cNvSpPr/>
      </dsp:nvSpPr>
      <dsp:spPr>
        <a:xfrm>
          <a:off x="4407344" y="331025"/>
          <a:ext cx="2037080" cy="2037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Client Factors</a:t>
          </a:r>
          <a:endParaRPr lang="en-US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07344" y="331025"/>
        <a:ext cx="2037080" cy="2037080"/>
      </dsp:txXfrm>
    </dsp:sp>
    <dsp:sp modelId="{1080303B-D5A5-4284-AA4C-B6A57B6B08EC}">
      <dsp:nvSpPr>
        <dsp:cNvPr id="0" name=""/>
        <dsp:cNvSpPr/>
      </dsp:nvSpPr>
      <dsp:spPr>
        <a:xfrm>
          <a:off x="2013775" y="2724594"/>
          <a:ext cx="2037080" cy="2037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Contract &amp; Project Factors</a:t>
          </a:r>
          <a:endParaRPr lang="en-US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13775" y="2724594"/>
        <a:ext cx="2037080" cy="2037080"/>
      </dsp:txXfrm>
    </dsp:sp>
    <dsp:sp modelId="{ACAA5022-72AD-4ABA-9D98-9BEA2260B165}">
      <dsp:nvSpPr>
        <dsp:cNvPr id="0" name=""/>
        <dsp:cNvSpPr/>
      </dsp:nvSpPr>
      <dsp:spPr>
        <a:xfrm>
          <a:off x="4407344" y="2724594"/>
          <a:ext cx="2037080" cy="2037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External Factors</a:t>
          </a:r>
          <a:endParaRPr lang="en-US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07344" y="2724594"/>
        <a:ext cx="2037080" cy="203708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1D56C5-2A68-4E8E-9317-0664120032A8}">
      <dsp:nvSpPr>
        <dsp:cNvPr id="0" name=""/>
        <dsp:cNvSpPr/>
      </dsp:nvSpPr>
      <dsp:spPr>
        <a:xfrm>
          <a:off x="0" y="126"/>
          <a:ext cx="8839200" cy="685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0" kern="1200" dirty="0" smtClean="0">
              <a:latin typeface="Times New Roman" pitchFamily="18" charset="0"/>
              <a:cs typeface="Times New Roman" pitchFamily="18" charset="0"/>
            </a:rPr>
            <a:t>Factors Classification</a:t>
          </a:r>
          <a:endParaRPr lang="en-US" sz="4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26"/>
        <a:ext cx="8839200" cy="68554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EFC677-3C84-4B64-967C-F3E4E765F686}">
      <dsp:nvSpPr>
        <dsp:cNvPr id="0" name=""/>
        <dsp:cNvSpPr/>
      </dsp:nvSpPr>
      <dsp:spPr>
        <a:xfrm>
          <a:off x="0" y="109"/>
          <a:ext cx="8839200" cy="736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imes New Roman" pitchFamily="18" charset="0"/>
              <a:cs typeface="Times New Roman" pitchFamily="18" charset="0"/>
            </a:rPr>
            <a:t>Contractors Classification</a:t>
          </a:r>
          <a:endParaRPr lang="en-US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09"/>
        <a:ext cx="8839200" cy="73638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3D03F7-25FE-416E-A764-E4725FFAA0EC}">
      <dsp:nvSpPr>
        <dsp:cNvPr id="0" name=""/>
        <dsp:cNvSpPr/>
      </dsp:nvSpPr>
      <dsp:spPr>
        <a:xfrm>
          <a:off x="0" y="0"/>
          <a:ext cx="8686800" cy="8127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latin typeface="Times New Roman" pitchFamily="18" charset="0"/>
              <a:cs typeface="Times New Roman" pitchFamily="18" charset="0"/>
            </a:rPr>
            <a:t>Sample size</a:t>
          </a:r>
          <a:endParaRPr lang="en-US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8686800" cy="812784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CF56FC-F64A-4F2A-BCBA-FAD87E48FBAB}">
      <dsp:nvSpPr>
        <dsp:cNvPr id="0" name=""/>
        <dsp:cNvSpPr/>
      </dsp:nvSpPr>
      <dsp:spPr>
        <a:xfrm>
          <a:off x="0" y="721599"/>
          <a:ext cx="60960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latin typeface="Times New Roman" pitchFamily="18" charset="0"/>
              <a:cs typeface="Times New Roman" pitchFamily="18" charset="0"/>
            </a:rPr>
            <a:t>Population = 61.</a:t>
          </a:r>
          <a:endParaRPr lang="en-US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721599"/>
        <a:ext cx="6096000" cy="1216800"/>
      </dsp:txXfrm>
    </dsp:sp>
    <dsp:sp modelId="{EF0B66DC-A81E-472F-BA01-618EEF61703F}">
      <dsp:nvSpPr>
        <dsp:cNvPr id="0" name=""/>
        <dsp:cNvSpPr/>
      </dsp:nvSpPr>
      <dsp:spPr>
        <a:xfrm>
          <a:off x="0" y="2125600"/>
          <a:ext cx="60960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latin typeface="Times New Roman" pitchFamily="18" charset="0"/>
              <a:cs typeface="Times New Roman" pitchFamily="18" charset="0"/>
            </a:rPr>
            <a:t>Sample = 38.</a:t>
          </a:r>
          <a:endParaRPr lang="en-US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125600"/>
        <a:ext cx="6096000" cy="121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AA80D-A506-4D2B-BEC3-A7202BFE5B64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6FAA9-A8B4-400D-BC97-0BEC2A216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E5041-60E0-4369-9C5D-AB127CC099B1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0226D-2CA1-408A-96E7-646C06DF01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</a:t>
            </a:r>
          </a:p>
          <a:p>
            <a:r>
              <a:rPr lang="en-US" dirty="0" smtClean="0"/>
              <a:t>Faculty Of Engineering</a:t>
            </a:r>
          </a:p>
          <a:p>
            <a:r>
              <a:rPr lang="en-US" dirty="0" smtClean="0"/>
              <a:t>Civil Engineering Department</a:t>
            </a:r>
          </a:p>
          <a:p>
            <a:endParaRPr lang="en-US" dirty="0" smtClean="0"/>
          </a:p>
          <a:p>
            <a:r>
              <a:rPr lang="en-US" dirty="0" err="1" smtClean="0"/>
              <a:t>Sameh</a:t>
            </a:r>
            <a:r>
              <a:rPr lang="en-US" dirty="0" smtClean="0"/>
              <a:t> </a:t>
            </a:r>
            <a:r>
              <a:rPr lang="en-US" dirty="0" err="1" smtClean="0"/>
              <a:t>Halaweh</a:t>
            </a:r>
            <a:r>
              <a:rPr lang="en-US" dirty="0" smtClean="0"/>
              <a:t> 10823818</a:t>
            </a:r>
          </a:p>
          <a:p>
            <a:r>
              <a:rPr lang="en-US" dirty="0" err="1" smtClean="0"/>
              <a:t>Odai</a:t>
            </a:r>
            <a:r>
              <a:rPr lang="en-US" dirty="0" smtClean="0"/>
              <a:t> Abu Al-Rub</a:t>
            </a:r>
          </a:p>
          <a:p>
            <a:r>
              <a:rPr lang="en-US" dirty="0" err="1" smtClean="0"/>
              <a:t>Mohannad</a:t>
            </a:r>
            <a:r>
              <a:rPr lang="en-US" dirty="0" smtClean="0"/>
              <a:t> </a:t>
            </a:r>
            <a:r>
              <a:rPr lang="en-US" dirty="0" err="1" smtClean="0"/>
              <a:t>Hanbali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0226D-2CA1-408A-96E7-646C06DF015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0226D-2CA1-408A-96E7-646C06DF015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Data collection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309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BFAD82-3927-467F-8B28-8E029577BCB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A61234-CF72-4E91-A981-D472EFF027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1" r:id="rId1"/>
    <p:sldLayoutId id="2147484382" r:id="rId2"/>
    <p:sldLayoutId id="2147484383" r:id="rId3"/>
    <p:sldLayoutId id="2147484384" r:id="rId4"/>
    <p:sldLayoutId id="2147484385" r:id="rId5"/>
    <p:sldLayoutId id="2147484386" r:id="rId6"/>
    <p:sldLayoutId id="2147484387" r:id="rId7"/>
    <p:sldLayoutId id="2147484388" r:id="rId8"/>
    <p:sldLayoutId id="2147484389" r:id="rId9"/>
    <p:sldLayoutId id="2147484390" r:id="rId10"/>
    <p:sldLayoutId id="21474843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diagramLayout" Target="../diagrams/layout12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diagramData" Target="../diagrams/data12.xml"/><Relationship Id="rId2" Type="http://schemas.openxmlformats.org/officeDocument/2006/relationships/diagramData" Target="../diagrams/data10.xml"/><Relationship Id="rId1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5" Type="http://schemas.openxmlformats.org/officeDocument/2006/relationships/diagramColors" Target="../diagrams/colors12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diagramQuickStyle" Target="../diagrams/quickStyle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22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23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0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Layout" Target="../diagrams/layout8.xml"/><Relationship Id="rId7" Type="http://schemas.openxmlformats.org/officeDocument/2006/relationships/image" Target="../media/image11.png"/><Relationship Id="rId12" Type="http://schemas.microsoft.com/office/2007/relationships/diagramDrawing" Target="../diagrams/drawing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diagramColors" Target="../diagrams/colors9.xml"/><Relationship Id="rId5" Type="http://schemas.openxmlformats.org/officeDocument/2006/relationships/diagramColors" Target="../diagrams/colors8.xml"/><Relationship Id="rId10" Type="http://schemas.openxmlformats.org/officeDocument/2006/relationships/diagramQuickStyle" Target="../diagrams/quickStyle9.xml"/><Relationship Id="rId4" Type="http://schemas.openxmlformats.org/officeDocument/2006/relationships/diagramQuickStyle" Target="../diagrams/quickStyle8.xml"/><Relationship Id="rId9" Type="http://schemas.openxmlformats.org/officeDocument/2006/relationships/diagramLayout" Target="../diagrams/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24272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endParaRPr lang="en-US" sz="2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2000" dirty="0" smtClean="0">
                <a:solidFill>
                  <a:srgbClr val="FF0000"/>
                </a:solidFill>
                <a:latin typeface="Segoe Print" pitchFamily="2" charset="0"/>
              </a:rPr>
              <a:t>Prepared By:</a:t>
            </a:r>
          </a:p>
          <a:p>
            <a:pPr algn="ctr">
              <a:buNone/>
            </a:pPr>
            <a:r>
              <a:rPr lang="en-US" sz="1800" dirty="0" err="1" smtClean="0">
                <a:latin typeface="Segoe Print" pitchFamily="2" charset="0"/>
                <a:cs typeface="MV Boli" pitchFamily="2" charset="0"/>
              </a:rPr>
              <a:t>Sameh</a:t>
            </a:r>
            <a:r>
              <a:rPr lang="en-US" sz="1800" dirty="0" smtClean="0">
                <a:latin typeface="Segoe Print" pitchFamily="2" charset="0"/>
                <a:cs typeface="MV Boli" pitchFamily="2" charset="0"/>
              </a:rPr>
              <a:t> </a:t>
            </a:r>
            <a:r>
              <a:rPr lang="en-US" sz="1800" dirty="0" err="1" smtClean="0">
                <a:latin typeface="Segoe Print" pitchFamily="2" charset="0"/>
                <a:cs typeface="MV Boli" pitchFamily="2" charset="0"/>
              </a:rPr>
              <a:t>Halaweh</a:t>
            </a:r>
            <a:endParaRPr lang="en-US" sz="1800" dirty="0" smtClean="0">
              <a:latin typeface="Segoe Print" pitchFamily="2" charset="0"/>
              <a:cs typeface="MV Boli" pitchFamily="2" charset="0"/>
            </a:endParaRPr>
          </a:p>
          <a:p>
            <a:pPr algn="ctr">
              <a:buNone/>
            </a:pPr>
            <a:r>
              <a:rPr lang="en-US" sz="1800" dirty="0" err="1" smtClean="0">
                <a:latin typeface="Segoe Print" pitchFamily="2" charset="0"/>
                <a:cs typeface="MV Boli" pitchFamily="2" charset="0"/>
              </a:rPr>
              <a:t>Mohannad</a:t>
            </a:r>
            <a:r>
              <a:rPr lang="en-US" sz="1800" dirty="0" smtClean="0">
                <a:latin typeface="Segoe Print" pitchFamily="2" charset="0"/>
                <a:cs typeface="MV Boli" pitchFamily="2" charset="0"/>
              </a:rPr>
              <a:t> </a:t>
            </a:r>
            <a:r>
              <a:rPr lang="en-US" sz="1800" dirty="0" err="1" smtClean="0">
                <a:latin typeface="Segoe Print" pitchFamily="2" charset="0"/>
                <a:cs typeface="MV Boli" pitchFamily="2" charset="0"/>
              </a:rPr>
              <a:t>Hanbali</a:t>
            </a:r>
            <a:endParaRPr lang="en-US" sz="1800" dirty="0" smtClean="0">
              <a:latin typeface="Segoe Print" pitchFamily="2" charset="0"/>
              <a:cs typeface="MV Boli" pitchFamily="2" charset="0"/>
            </a:endParaRPr>
          </a:p>
          <a:p>
            <a:pPr algn="ctr">
              <a:buNone/>
            </a:pPr>
            <a:r>
              <a:rPr lang="en-US" sz="1800" dirty="0" err="1" smtClean="0">
                <a:latin typeface="Segoe Print" pitchFamily="2" charset="0"/>
                <a:cs typeface="MV Boli" pitchFamily="2" charset="0"/>
              </a:rPr>
              <a:t>Odai</a:t>
            </a:r>
            <a:r>
              <a:rPr lang="en-US" sz="1800" dirty="0" smtClean="0">
                <a:latin typeface="Segoe Print" pitchFamily="2" charset="0"/>
                <a:cs typeface="MV Boli" pitchFamily="2" charset="0"/>
              </a:rPr>
              <a:t> Abu Al-Rub</a:t>
            </a:r>
          </a:p>
          <a:p>
            <a:pPr algn="ctr"/>
            <a:endParaRPr lang="en-US" sz="1050" dirty="0" smtClean="0">
              <a:latin typeface="Segoe Print" pitchFamily="2" charset="0"/>
            </a:endParaRPr>
          </a:p>
          <a:p>
            <a:pPr algn="ctr">
              <a:buNone/>
            </a:pPr>
            <a:r>
              <a:rPr lang="en-US" sz="2000" dirty="0" smtClean="0">
                <a:solidFill>
                  <a:srgbClr val="FF0000"/>
                </a:solidFill>
                <a:latin typeface="Segoe Print" pitchFamily="2" charset="0"/>
              </a:rPr>
              <a:t>Supervisor:</a:t>
            </a:r>
          </a:p>
          <a:p>
            <a:pPr algn="ctr">
              <a:buNone/>
            </a:pPr>
            <a:r>
              <a:rPr lang="en-US" sz="1800" dirty="0" smtClean="0">
                <a:latin typeface="Segoe Print" pitchFamily="2" charset="0"/>
                <a:cs typeface="MV Boli" pitchFamily="2" charset="0"/>
              </a:rPr>
              <a:t>Eng. </a:t>
            </a:r>
            <a:r>
              <a:rPr lang="en-US" sz="1800" dirty="0" err="1" smtClean="0">
                <a:latin typeface="Segoe Print" pitchFamily="2" charset="0"/>
                <a:cs typeface="MV Boli" pitchFamily="2" charset="0"/>
              </a:rPr>
              <a:t>Reema</a:t>
            </a:r>
            <a:r>
              <a:rPr lang="en-US" sz="1800" dirty="0" smtClean="0">
                <a:latin typeface="Segoe Print" pitchFamily="2" charset="0"/>
                <a:cs typeface="MV Boli" pitchFamily="2" charset="0"/>
              </a:rPr>
              <a:t> </a:t>
            </a:r>
            <a:r>
              <a:rPr lang="en-US" sz="1800" dirty="0" err="1" smtClean="0">
                <a:latin typeface="Segoe Print" pitchFamily="2" charset="0"/>
                <a:cs typeface="MV Boli" pitchFamily="2" charset="0"/>
              </a:rPr>
              <a:t>Nassar</a:t>
            </a:r>
            <a:endParaRPr lang="en-US" sz="1800" dirty="0" smtClean="0">
              <a:latin typeface="Segoe Print" pitchFamily="2" charset="0"/>
              <a:cs typeface="MV Boli" pitchFamily="2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Factors Affecting Bid/No Bid Decision Making IN The West Bank</a:t>
            </a:r>
            <a:endParaRPr lang="en-US" sz="3200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pic>
        <p:nvPicPr>
          <p:cNvPr id="1027" name="Picture 3" descr="C:\Users\sameh\Desktop\workforce_manage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295400"/>
            <a:ext cx="66294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" y="152400"/>
          <a:ext cx="8763000" cy="111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4"/>
          <p:cNvGrpSpPr/>
          <p:nvPr/>
        </p:nvGrpSpPr>
        <p:grpSpPr>
          <a:xfrm>
            <a:off x="152400" y="1371600"/>
            <a:ext cx="8763000" cy="1095120"/>
            <a:chOff x="0" y="11239"/>
            <a:chExt cx="8763000" cy="1095120"/>
          </a:xfrm>
        </p:grpSpPr>
        <p:sp>
          <p:nvSpPr>
            <p:cNvPr id="6" name="Rounded Rectangle 5"/>
            <p:cNvSpPr/>
            <p:nvPr/>
          </p:nvSpPr>
          <p:spPr>
            <a:xfrm>
              <a:off x="0" y="11239"/>
              <a:ext cx="8763000" cy="10951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53459" y="64698"/>
              <a:ext cx="8656082" cy="9882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The questionnaire consisting of two parts:</a:t>
              </a:r>
              <a:endParaRPr lang="en-US" sz="32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8" name="Diagram 7"/>
          <p:cNvGraphicFramePr/>
          <p:nvPr/>
        </p:nvGraphicFramePr>
        <p:xfrm>
          <a:off x="228600" y="2514600"/>
          <a:ext cx="86106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5" name="Diagram 14"/>
          <p:cNvGraphicFramePr/>
          <p:nvPr/>
        </p:nvGraphicFramePr>
        <p:xfrm>
          <a:off x="5562600" y="5791200"/>
          <a:ext cx="33528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dai Abu Alrob\Desktop\Data_Collec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191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381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Data Collection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1524000"/>
            <a:ext cx="822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After a final questionnaire is </a:t>
            </a:r>
            <a:r>
              <a:rPr lang="en-US" sz="2000" dirty="0" smtClean="0"/>
              <a:t>formed, </a:t>
            </a:r>
            <a:r>
              <a:rPr lang="en-US" sz="2000" dirty="0" smtClean="0"/>
              <a:t>the questionnaires </a:t>
            </a:r>
            <a:r>
              <a:rPr lang="en-US" sz="2000" dirty="0"/>
              <a:t>were distributed over representative sample of contracting companies of that belongs to the desired classification categories around the West Bank from 1st of February to 1st of April 2013.</a:t>
            </a:r>
          </a:p>
          <a:p>
            <a:endParaRPr lang="en-US" sz="2000" dirty="0"/>
          </a:p>
        </p:txBody>
      </p:sp>
      <p:pic>
        <p:nvPicPr>
          <p:cNvPr id="1026" name="Picture 2" descr="C:\Users\sameh\Desktop\Factors affecting bid or no bid decision making in the west bank\five-tips-seo-manage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0" y="3629025"/>
            <a:ext cx="5048250" cy="3228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1628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652" y="678743"/>
            <a:ext cx="8077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Questionnaires </a:t>
            </a:r>
            <a:r>
              <a:rPr lang="en-US" sz="2000" dirty="0"/>
              <a:t>were distributed by three means: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Personal Delivery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Emails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 smtClean="0"/>
              <a:t>Fax</a:t>
            </a:r>
          </a:p>
          <a:p>
            <a:pPr lvl="0"/>
            <a:endParaRPr lang="en-US" sz="20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smtClean="0"/>
              <a:t>Personal delivery of questionnaire to the contracting companies was the main mean ,to ensure that the contractor would response for the questionnaire . </a:t>
            </a:r>
            <a:endParaRPr lang="en-US" sz="2000" dirty="0"/>
          </a:p>
          <a:p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The following tables represent the data collected from 38 contracting </a:t>
            </a:r>
            <a:r>
              <a:rPr lang="en-US" sz="2000" dirty="0" smtClean="0"/>
              <a:t>companies:</a:t>
            </a:r>
          </a:p>
        </p:txBody>
      </p:sp>
      <p:pic>
        <p:nvPicPr>
          <p:cNvPr id="8193" name="Picture 1" descr="C:\Users\Odai Abu Alrob\Desktop\8372643-men-with-red-pen-on-questionnaire-3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1" y="4686301"/>
            <a:ext cx="2895599" cy="217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00200" y="457200"/>
            <a:ext cx="5078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Data Collection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71628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3569041"/>
              </p:ext>
            </p:extLst>
          </p:nvPr>
        </p:nvGraphicFramePr>
        <p:xfrm>
          <a:off x="0" y="3"/>
          <a:ext cx="9143999" cy="70056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0780"/>
                <a:gridCol w="3252438"/>
                <a:gridCol w="1208048"/>
                <a:gridCol w="1208048"/>
                <a:gridCol w="1233863"/>
                <a:gridCol w="1200822"/>
              </a:tblGrid>
              <a:tr h="1023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Number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Factors related to the contractor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Not Important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Little 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Very 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255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Need for Work.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255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2.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Current Workload.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511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3.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Previous Experience in Similar Projects.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255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4.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Strategy of the Company.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511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5.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Classification Criteria for the Contractors.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255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6.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Expected Risk.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255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7.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Expected Profitability.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255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>
                          <a:effectLst/>
                        </a:rPr>
                        <a:t>8.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Expected Total Cost.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511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9.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Pre-qualification Requirement.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511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10.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Previous Profit in Similar Projects.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4872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11.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Availability of Other Projects.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767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12.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Availability of Required Resources (raw materials, labors, equipments).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4872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13.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Availability of Required Cash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  <a:tr h="511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14.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Financial facilities with Banks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034" marR="5903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3544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96594648"/>
              </p:ext>
            </p:extLst>
          </p:nvPr>
        </p:nvGraphicFramePr>
        <p:xfrm>
          <a:off x="0" y="0"/>
          <a:ext cx="9144000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6650"/>
                <a:gridCol w="3256569"/>
                <a:gridCol w="1208049"/>
                <a:gridCol w="1208049"/>
                <a:gridCol w="1208049"/>
                <a:gridCol w="1226634"/>
              </a:tblGrid>
              <a:tr h="1732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Number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Factors related to the general environment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Not 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Little 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Very 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23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Weather Condition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2956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Laws and Government Regulations in Construction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23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Taxes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23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Inflation Rate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23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Political Situation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23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Economic Environment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90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Probable Number and Identity of Competitors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90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Situation of the Construction Industry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22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5905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7616991"/>
              </p:ext>
            </p:extLst>
          </p:nvPr>
        </p:nvGraphicFramePr>
        <p:xfrm>
          <a:off x="-4" y="1"/>
          <a:ext cx="9144003" cy="6858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0780"/>
                <a:gridCol w="3252438"/>
                <a:gridCol w="1208050"/>
                <a:gridCol w="1208050"/>
                <a:gridCol w="1208050"/>
                <a:gridCol w="1226635"/>
              </a:tblGrid>
              <a:tr h="905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Number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Factors related to the contract and project characteristics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Not 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Little 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Very Important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28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Size of Project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44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Location of Project and Accessibility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28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Contract Duration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6769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Size and Validity of Bonds and Insurance Required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28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Contract Conditions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28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Type of Project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44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Complexity of the Project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44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Value of Liquidated Damages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44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Adequacy of Tender Information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44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Proportion to Be Subcontracted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44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Time Available for Tendering Preparation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28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Tendering Duration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44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Identity of Consultant &amp; Designer 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44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Degree of Hazard of Works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  <a:tr h="28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</a:rPr>
                        <a:t>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Type of Contract.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494" marR="6149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232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7918887"/>
              </p:ext>
            </p:extLst>
          </p:nvPr>
        </p:nvGraphicFramePr>
        <p:xfrm>
          <a:off x="-2" y="-3"/>
          <a:ext cx="9144001" cy="69497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2"/>
                <a:gridCol w="3030157"/>
                <a:gridCol w="1294881"/>
                <a:gridCol w="1294881"/>
                <a:gridCol w="1294881"/>
                <a:gridCol w="1314799"/>
              </a:tblGrid>
              <a:tr h="132285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Factors related to client/employer characteristics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Important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Little Important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Important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Very Important</a:t>
                      </a:r>
                    </a:p>
                  </a:txBody>
                  <a:tcPr marL="47608" marR="47608" marT="0" marB="0"/>
                </a:tc>
              </a:tr>
              <a:tr h="39541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Financial Stability of Employer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407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Identity and Reputation of Employer in the Industry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40758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Previous Experience of Contractor with Employer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40758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Promptness of Employer in Payments Process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40758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Clients policy to Adopt the Advanced Payment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57839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Client's policy in Resolving the Disputes and Litigations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267218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Mean of Advertisement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267218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Client’s Requirements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267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Type of Client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3954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Project Source of Funding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9431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The Client’s Level of Supervision, Restriction, Monitoring, and Controlling over the Contractors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3954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Client’s Safety Requirements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  <a:tr h="3954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Quality Level that the Clients Ask for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08" marR="4760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158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dai Abu Alrob\Desktop\data analysis_500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709" y="-34636"/>
            <a:ext cx="9171709" cy="689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83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28600"/>
            <a:ext cx="91440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prstClr val="black"/>
                </a:solidFill>
              </a:rPr>
              <a:t>These are the results of analyzing the data of the first part of </a:t>
            </a:r>
            <a:r>
              <a:rPr lang="en-US" sz="2000" u="sng" dirty="0" smtClean="0">
                <a:solidFill>
                  <a:prstClr val="black"/>
                </a:solidFill>
              </a:rPr>
              <a:t>the questionnaire: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</a:rPr>
              <a:t>The job role of the respondents </a:t>
            </a:r>
            <a:r>
              <a:rPr lang="en-US" dirty="0" smtClean="0">
                <a:solidFill>
                  <a:prstClr val="black"/>
                </a:solidFill>
              </a:rPr>
              <a:t>is: 87</a:t>
            </a:r>
            <a:r>
              <a:rPr lang="en-US" dirty="0">
                <a:solidFill>
                  <a:prstClr val="black"/>
                </a:solidFill>
              </a:rPr>
              <a:t>% General </a:t>
            </a:r>
            <a:r>
              <a:rPr lang="en-US" dirty="0" smtClean="0">
                <a:solidFill>
                  <a:prstClr val="black"/>
                </a:solidFill>
              </a:rPr>
              <a:t>Managers.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prstClr val="black"/>
              </a:solidFill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</a:rPr>
              <a:t>The decision making in contracting companies depends </a:t>
            </a:r>
            <a:r>
              <a:rPr lang="en-US" dirty="0" smtClean="0">
                <a:solidFill>
                  <a:prstClr val="black"/>
                </a:solidFill>
              </a:rPr>
              <a:t>on: 95%  </a:t>
            </a:r>
            <a:r>
              <a:rPr lang="en-US" dirty="0">
                <a:solidFill>
                  <a:prstClr val="black"/>
                </a:solidFill>
              </a:rPr>
              <a:t>Experience </a:t>
            </a:r>
            <a:r>
              <a:rPr lang="en-US" dirty="0" smtClean="0">
                <a:solidFill>
                  <a:prstClr val="black"/>
                </a:solidFill>
              </a:rPr>
              <a:t>and </a:t>
            </a:r>
            <a:r>
              <a:rPr lang="en-US" dirty="0">
                <a:solidFill>
                  <a:prstClr val="black"/>
                </a:solidFill>
              </a:rPr>
              <a:t>Intuition. </a:t>
            </a:r>
            <a:endParaRPr lang="en-US" dirty="0" smtClean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</a:rPr>
              <a:t>The responsible to follow-up of the announcements of tenders </a:t>
            </a:r>
            <a:r>
              <a:rPr lang="en-US" dirty="0" smtClean="0">
                <a:solidFill>
                  <a:prstClr val="black"/>
                </a:solidFill>
              </a:rPr>
              <a:t>is: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                                   79</a:t>
            </a:r>
            <a:r>
              <a:rPr lang="en-US" dirty="0">
                <a:solidFill>
                  <a:prstClr val="black"/>
                </a:solidFill>
              </a:rPr>
              <a:t>% General </a:t>
            </a:r>
            <a:r>
              <a:rPr lang="en-US" dirty="0" smtClean="0">
                <a:solidFill>
                  <a:prstClr val="black"/>
                </a:solidFill>
              </a:rPr>
              <a:t>managers.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4.  The </a:t>
            </a:r>
            <a:r>
              <a:rPr lang="en-US" dirty="0">
                <a:solidFill>
                  <a:prstClr val="black"/>
                </a:solidFill>
              </a:rPr>
              <a:t>decision makers for bids in companies </a:t>
            </a:r>
            <a:r>
              <a:rPr lang="en-US" dirty="0" smtClean="0">
                <a:solidFill>
                  <a:prstClr val="black"/>
                </a:solidFill>
              </a:rPr>
              <a:t>is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92% General </a:t>
            </a:r>
            <a:r>
              <a:rPr lang="en-US" dirty="0" smtClean="0">
                <a:solidFill>
                  <a:prstClr val="black"/>
                </a:solidFill>
              </a:rPr>
              <a:t>managers.</a:t>
            </a:r>
            <a:endParaRPr lang="en-US" dirty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5. The </a:t>
            </a:r>
            <a:r>
              <a:rPr lang="en-US" dirty="0">
                <a:solidFill>
                  <a:prstClr val="black"/>
                </a:solidFill>
              </a:rPr>
              <a:t>common ways in companies to know about tenders </a:t>
            </a:r>
            <a:r>
              <a:rPr lang="en-US" dirty="0" smtClean="0">
                <a:solidFill>
                  <a:prstClr val="black"/>
                </a:solidFill>
              </a:rPr>
              <a:t>are: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   1.100% Newspaper.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 2.</a:t>
            </a:r>
            <a:r>
              <a:rPr lang="en-US" dirty="0">
                <a:solidFill>
                  <a:prstClr val="black"/>
                </a:solidFill>
              </a:rPr>
              <a:t> 92% </a:t>
            </a:r>
            <a:r>
              <a:rPr lang="en-US" dirty="0" smtClean="0">
                <a:solidFill>
                  <a:prstClr val="black"/>
                </a:solidFill>
              </a:rPr>
              <a:t>Invitations.</a:t>
            </a:r>
          </a:p>
          <a:p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       </a:t>
            </a:r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6.Number </a:t>
            </a:r>
            <a:r>
              <a:rPr lang="en-US" dirty="0">
                <a:solidFill>
                  <a:prstClr val="black"/>
                </a:solidFill>
              </a:rPr>
              <a:t>of years that the contracting companies have in construction sector </a:t>
            </a:r>
            <a:r>
              <a:rPr lang="en-US" dirty="0" smtClean="0">
                <a:solidFill>
                  <a:prstClr val="black"/>
                </a:solidFill>
              </a:rPr>
              <a:t>                    are:  66</a:t>
            </a:r>
            <a:r>
              <a:rPr lang="en-US" dirty="0">
                <a:solidFill>
                  <a:prstClr val="black"/>
                </a:solidFill>
              </a:rPr>
              <a:t>% 10-20 </a:t>
            </a:r>
            <a:r>
              <a:rPr lang="en-US" dirty="0" smtClean="0">
                <a:solidFill>
                  <a:prstClr val="black"/>
                </a:solidFill>
              </a:rPr>
              <a:t>years.</a:t>
            </a:r>
            <a:endParaRPr lang="en-US" dirty="0">
              <a:solidFill>
                <a:prstClr val="black"/>
              </a:solidFill>
            </a:endParaRPr>
          </a:p>
          <a:p>
            <a:pPr marL="342900" indent="-342900" algn="ctr">
              <a:buFont typeface="+mj-lt"/>
              <a:buAutoNum type="arabicPeriod"/>
            </a:pPr>
            <a:endParaRPr lang="en-US" dirty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1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latin typeface="Segoe Print" pitchFamily="2" charset="0"/>
              </a:rPr>
              <a:t>Outline</a:t>
            </a:r>
            <a:endParaRPr lang="en-US" u="sng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Rectangle 1"/>
              <p:cNvSpPr/>
              <p:nvPr/>
            </p:nvSpPr>
            <p:spPr>
              <a:xfrm>
                <a:off x="0" y="0"/>
                <a:ext cx="8991600" cy="48286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u="sng" dirty="0">
                    <a:solidFill>
                      <a:prstClr val="black"/>
                    </a:solidFill>
                  </a:rPr>
                  <a:t>the </a:t>
                </a:r>
                <a:r>
                  <a:rPr lang="en-US" sz="2000" u="sng" dirty="0" smtClean="0">
                    <a:solidFill>
                      <a:prstClr val="black"/>
                    </a:solidFill>
                  </a:rPr>
                  <a:t>second </a:t>
                </a:r>
                <a:r>
                  <a:rPr lang="en-US" sz="2000" u="sng" dirty="0">
                    <a:solidFill>
                      <a:prstClr val="black"/>
                    </a:solidFill>
                  </a:rPr>
                  <a:t>part of the questionnaire</a:t>
                </a:r>
                <a:r>
                  <a:rPr lang="en-US" sz="2000" u="sng" dirty="0" smtClean="0">
                    <a:solidFill>
                      <a:prstClr val="black"/>
                    </a:solidFill>
                  </a:rPr>
                  <a:t>:</a:t>
                </a:r>
              </a:p>
              <a:p>
                <a:endParaRPr lang="en-US" sz="2000" u="sng" dirty="0">
                  <a:solidFill>
                    <a:prstClr val="black"/>
                  </a:solidFill>
                </a:endParaRPr>
              </a:p>
              <a:p>
                <a:endParaRPr lang="en-US" dirty="0" smtClean="0"/>
              </a:p>
              <a:p>
                <a:r>
                  <a:rPr lang="en-US" dirty="0" smtClean="0"/>
                  <a:t>Data </a:t>
                </a:r>
                <a:r>
                  <a:rPr lang="en-US" dirty="0"/>
                  <a:t>are analyzed using the “Relative Importance Index” technique (RII) to rank the factors affecting bid or no bid decision making in the West Bank</a:t>
                </a:r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RII%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4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</m:t>
                        </m:r>
                        <m:r>
                          <a:rPr lang="en-US">
                            <a:latin typeface="Cambria Math"/>
                          </a:rPr>
                          <m:t>4</m:t>
                        </m:r>
                        <m:r>
                          <a:rPr lang="en-US">
                            <a:latin typeface="Cambria Math"/>
                          </a:rPr>
                          <m:t> + </m:t>
                        </m:r>
                        <m:r>
                          <a:rPr lang="en-US">
                            <a:latin typeface="Cambria Math"/>
                          </a:rPr>
                          <m:t>3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</m:t>
                        </m:r>
                        <m:r>
                          <a:rPr lang="en-US">
                            <a:latin typeface="Cambria Math"/>
                          </a:rPr>
                          <m:t>3</m:t>
                        </m:r>
                        <m:r>
                          <a:rPr lang="en-US">
                            <a:latin typeface="Cambria Math"/>
                          </a:rPr>
                          <m:t> + 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en-US">
                            <a:latin typeface="Cambria Math"/>
                          </a:rPr>
                          <m:t> + </m:t>
                        </m:r>
                        <m:r>
                          <a:rPr lang="en-US">
                            <a:latin typeface="Cambria Math"/>
                          </a:rPr>
                          <m:t>1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</m:t>
                        </m:r>
                        <m:r>
                          <a:rPr lang="en-US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4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a:rPr lang="en-US">
                            <a:latin typeface="Cambria Math"/>
                          </a:rPr>
                          <m:t>38</m:t>
                        </m:r>
                      </m:den>
                    </m:f>
                  </m:oMath>
                </a14:m>
                <a:r>
                  <a:rPr lang="en-US" dirty="0"/>
                  <a:t>  x 100</a:t>
                </a:r>
                <a:r>
                  <a:rPr lang="en-US" dirty="0" smtClean="0"/>
                  <a:t>%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For example: To calculate RII% of “Need for work”, which has these values as mentioned in data </a:t>
                </a:r>
                <a:r>
                  <a:rPr lang="en-US" dirty="0" smtClean="0"/>
                  <a:t>collection</a:t>
                </a:r>
              </a:p>
              <a:p>
                <a:endParaRPr lang="en-US" dirty="0"/>
              </a:p>
              <a:p>
                <a:r>
                  <a:rPr lang="en-US" dirty="0"/>
                  <a:t>N4 = 15, N3 = 17, N2 = 5, N1 = </a:t>
                </a:r>
                <a:r>
                  <a:rPr lang="en-US" dirty="0" smtClean="0"/>
                  <a:t>1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RII%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4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a:rPr lang="en-US">
                            <a:latin typeface="Cambria Math"/>
                          </a:rPr>
                          <m:t>15</m:t>
                        </m:r>
                        <m:r>
                          <a:rPr lang="en-US">
                            <a:latin typeface="Cambria Math"/>
                          </a:rPr>
                          <m:t> + </m:t>
                        </m:r>
                        <m:r>
                          <a:rPr lang="en-US">
                            <a:latin typeface="Cambria Math"/>
                          </a:rPr>
                          <m:t>3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a:rPr lang="en-US">
                            <a:latin typeface="Cambria Math"/>
                          </a:rPr>
                          <m:t>17</m:t>
                        </m:r>
                        <m:r>
                          <a:rPr lang="en-US">
                            <a:latin typeface="Cambria Math"/>
                          </a:rPr>
                          <m:t> + 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a:rPr lang="en-US">
                            <a:latin typeface="Cambria Math"/>
                          </a:rPr>
                          <m:t>5</m:t>
                        </m:r>
                        <m:r>
                          <a:rPr lang="en-US">
                            <a:latin typeface="Cambria Math"/>
                          </a:rPr>
                          <m:t> + </m:t>
                        </m:r>
                        <m:r>
                          <a:rPr lang="en-US">
                            <a:latin typeface="Cambria Math"/>
                          </a:rPr>
                          <m:t>1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a:rPr lang="en-US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4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a:rPr lang="en-US">
                            <a:latin typeface="Cambria Math"/>
                          </a:rPr>
                          <m:t>38</m:t>
                        </m:r>
                      </m:den>
                    </m:f>
                  </m:oMath>
                </a14:m>
                <a:r>
                  <a:rPr lang="en-US" dirty="0"/>
                  <a:t>  x 100% = 80.26%</a:t>
                </a: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8991600" cy="482869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678" t="-631" r="-746" b="-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7" name="Picture 1" descr="C:\Users\Odai Abu Alrob\Desktop\13241710-business-man-writing-data-analys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474720"/>
            <a:ext cx="3657600" cy="33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158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1297175"/>
              </p:ext>
            </p:extLst>
          </p:nvPr>
        </p:nvGraphicFramePr>
        <p:xfrm>
          <a:off x="2" y="4"/>
          <a:ext cx="9143997" cy="6857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7115"/>
                <a:gridCol w="4193679"/>
                <a:gridCol w="998497"/>
                <a:gridCol w="1397892"/>
                <a:gridCol w="1376814"/>
              </a:tblGrid>
              <a:tr h="12738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Number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Factors related to the general environment group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RII%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Ranks relative to the group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Ranks relative to all factors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80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Weather Condition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53.95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80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Laws and Government Regulations in Construction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57.89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80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Taxes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61.84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80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Inflation Rate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68.42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80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Political Situation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76.32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6980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Economic Environment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83.55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6980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Probable Number and Identity of Competitors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75.66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6980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Situation of the Construction Industry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69.74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27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158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3259029"/>
              </p:ext>
            </p:extLst>
          </p:nvPr>
        </p:nvGraphicFramePr>
        <p:xfrm>
          <a:off x="0" y="13855"/>
          <a:ext cx="9144000" cy="6974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4031"/>
                <a:gridCol w="4222887"/>
                <a:gridCol w="1005449"/>
                <a:gridCol w="1354004"/>
                <a:gridCol w="1407629"/>
              </a:tblGrid>
              <a:tr h="71092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Number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Factors related to the contractor characteristics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RII%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Ranks relative to the group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Ranks relative to all factors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Need for Work.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80.26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>
                    <a:solidFill>
                      <a:srgbClr val="92D050"/>
                    </a:solidFill>
                  </a:tcPr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Current Workload.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80.92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>
                    <a:solidFill>
                      <a:srgbClr val="92D050"/>
                    </a:solidFill>
                  </a:tcPr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Previous Experience in Similar Projects.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70.39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Strategy of the Company.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76.97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Classification Criteria for the Contractors.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79.61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Expected Risk.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70.39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Expected Profitability.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82.24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>
                    <a:solidFill>
                      <a:srgbClr val="92D050"/>
                    </a:solidFill>
                  </a:tcPr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Expected Total Cost.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75.66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Pre-qualification Requirement.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69.74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Previous Profit in Similar Projects.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64.47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11.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Availability of Other Projects.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69.74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5317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Availability of Required Resources (raw materials, labors, equipments).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73.03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Availability of Required Cash.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76.97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  <a:tr h="4308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Financial Facilities with Banks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63.16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765" marR="4276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23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25406242"/>
              </p:ext>
            </p:extLst>
          </p:nvPr>
        </p:nvGraphicFramePr>
        <p:xfrm>
          <a:off x="1" y="7"/>
          <a:ext cx="9143998" cy="6973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4571"/>
                <a:gridCol w="4158386"/>
                <a:gridCol w="1002022"/>
                <a:gridCol w="1454045"/>
                <a:gridCol w="1364974"/>
              </a:tblGrid>
              <a:tr h="7259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Number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Factors related to the contract and project characteristics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RII %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Ranks relative to the group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Ranks relative to all factors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Size of Project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82.89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>
                    <a:solidFill>
                      <a:srgbClr val="92D050"/>
                    </a:solidFill>
                  </a:tcPr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Location of Project and Accessibility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81.58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>
                    <a:solidFill>
                      <a:srgbClr val="92D050"/>
                    </a:solidFill>
                  </a:tcPr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Contract Duration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71.71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Size and Validity of Bonds and Insurance Required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58.55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Contract Conditions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68.42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Type of Project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67.76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Complexity of the Project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70.39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Value of Liquidated Damages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63.16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Adequacy of Tender Information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78.95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>
                    <a:solidFill>
                      <a:srgbClr val="92D050"/>
                    </a:solidFill>
                  </a:tcPr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Proportion to Be Subcontracted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59.87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Time Available for Tendering Preparation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70.39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Tendering Duration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65.13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Identity of Consultant &amp; Designer 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76.32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Degree of Hazard of Works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67.11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  <a:tr h="40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Type of Contract.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64.47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111" marR="4111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5238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03688284"/>
              </p:ext>
            </p:extLst>
          </p:nvPr>
        </p:nvGraphicFramePr>
        <p:xfrm>
          <a:off x="0" y="-2"/>
          <a:ext cx="9144000" cy="69031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999"/>
                <a:gridCol w="4204394"/>
                <a:gridCol w="1001046"/>
                <a:gridCol w="1401465"/>
                <a:gridCol w="1368096"/>
              </a:tblGrid>
              <a:tr h="79605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Number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Factors related to client/employer characteristics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RII%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Ranks relative to the group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Ranks relative to all factors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Financial Stability of Employer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95.39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>
                    <a:solidFill>
                      <a:srgbClr val="92D050"/>
                    </a:solidFill>
                  </a:tcPr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Identity and Reputation of Employer in the Industry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93.42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>
                    <a:solidFill>
                      <a:srgbClr val="92D050"/>
                    </a:solidFill>
                  </a:tcPr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Previous Experience of Contractor with Employer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73.68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Promptness of Employer in Payments Process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85.53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>
                    <a:solidFill>
                      <a:srgbClr val="92D050"/>
                    </a:solidFill>
                  </a:tcPr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Clients Policy to Adopt the Advanced Payment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62.50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Client's policy in Resolving the Disputes and Litigations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59.21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Mean of Advertisement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55.92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Client’s Requirements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67.11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Type of Client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73.03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20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Project Source of Funding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84.87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79605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The Client’s Level of Supervision, Restriction, Monitoring, and Controlling over the Contractors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67.11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Client’s Safety Requirements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66.45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  <a:tr h="4388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Quality Level that the Clients Ask for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68.42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96" marR="4599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9320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dai Abu Alrob\Desktop\92047115conclusion-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884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41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Top ten factors affecting bid/no bid decision making in the West Bank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55985415"/>
              </p:ext>
            </p:extLst>
          </p:nvPr>
        </p:nvGraphicFramePr>
        <p:xfrm>
          <a:off x="0" y="762000"/>
          <a:ext cx="9144000" cy="61961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2527"/>
                <a:gridCol w="5133473"/>
                <a:gridCol w="3048000"/>
              </a:tblGrid>
              <a:tr h="631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Top Ten Factors Affecting Bid/No Bid Decision Making in the West Bank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RII%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526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Financial Stability of Employer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95.39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6275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Identity and Reputation of Employer in the Industry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93.42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6275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Promptness of Employer in Payments Process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85.53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526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Project Source of Funding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84.87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526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Economic Environment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83.55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526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Size of Project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82.89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526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Expected Profitability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82.24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526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Location of Project and Accessibility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81.58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526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Current Workload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80.92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  <a:tr h="526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Need for Work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80.26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616" marR="6061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9320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Decision techniques.</a:t>
            </a:r>
          </a:p>
          <a:p>
            <a:pPr algn="just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Improvements for contractors.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Improvements for clients.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Recommendations</a:t>
            </a:r>
            <a:endParaRPr lang="en-US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pic>
        <p:nvPicPr>
          <p:cNvPr id="27651" name="Picture 3" descr="C:\Users\sameh\Desktop\managem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276600"/>
            <a:ext cx="4052414" cy="26930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Decision Techniques</a:t>
            </a:r>
            <a:endParaRPr lang="en-US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Mind Map</a:t>
            </a:r>
            <a:endParaRPr lang="en-US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pic>
        <p:nvPicPr>
          <p:cNvPr id="4" name="Content Placeholder 3" descr="C:\Users\sameh\Desktop\Decision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29600" cy="434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bid or Not to bid?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Effects of bidding decision?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this dilemma can be solved?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remain the same? 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Problem Of The Study</a:t>
            </a:r>
            <a:endParaRPr lang="en-US" sz="4000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pic>
        <p:nvPicPr>
          <p:cNvPr id="2050" name="Picture 2" descr="C:\Users\sameh\Desktop\Ask-Better-Ques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057400"/>
            <a:ext cx="2600325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effectLst/>
                <a:latin typeface="Segoe Print" pitchFamily="2" charset="0"/>
                <a:cs typeface="MV Boli" pitchFamily="2" charset="0"/>
              </a:rPr>
              <a:t>Logic Flow Chart</a:t>
            </a:r>
            <a:endParaRPr lang="en-US" u="sng" dirty="0">
              <a:solidFill>
                <a:srgbClr val="FF0000"/>
              </a:solidFill>
              <a:effectLst/>
              <a:latin typeface="Segoe Print" pitchFamily="2" charset="0"/>
              <a:cs typeface="MV Boli" pitchFamily="2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886200" y="1676400"/>
            <a:ext cx="990600" cy="304800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lowchart: Decision 5"/>
          <p:cNvSpPr/>
          <p:nvPr/>
        </p:nvSpPr>
        <p:spPr>
          <a:xfrm>
            <a:off x="2971800" y="2057400"/>
            <a:ext cx="2819400" cy="685800"/>
          </a:xfrm>
          <a:prstGeom prst="flowChartDecisi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Do I have enough resources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Flowchart: Decision 8"/>
          <p:cNvSpPr/>
          <p:nvPr/>
        </p:nvSpPr>
        <p:spPr>
          <a:xfrm>
            <a:off x="2971800" y="3124200"/>
            <a:ext cx="2819400" cy="609600"/>
          </a:xfrm>
          <a:prstGeom prst="flowChartDecisi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Is the employer good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Flowchart: Decision 9"/>
          <p:cNvSpPr/>
          <p:nvPr/>
        </p:nvSpPr>
        <p:spPr>
          <a:xfrm>
            <a:off x="2971800" y="4114800"/>
            <a:ext cx="2819400" cy="609600"/>
          </a:xfrm>
          <a:prstGeom prst="flowChartDecisi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Is the project in Nablus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3886200" y="5791200"/>
            <a:ext cx="1143000" cy="381000"/>
          </a:xfrm>
          <a:prstGeom prst="flowChartAlternate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End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38600" y="5105400"/>
            <a:ext cx="762000" cy="3048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Bid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3886200" y="1219200"/>
            <a:ext cx="990600" cy="381000"/>
          </a:xfrm>
          <a:prstGeom prst="flowChartAlternate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Start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3886200" y="2819400"/>
            <a:ext cx="990600" cy="228600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Yes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3886200" y="3810000"/>
            <a:ext cx="990600" cy="228600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Yes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3886200" y="4800600"/>
            <a:ext cx="990600" cy="228600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Yes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3886200" y="5486400"/>
            <a:ext cx="1066800" cy="228600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5867400" y="3200400"/>
            <a:ext cx="762000" cy="457200"/>
          </a:xfrm>
          <a:prstGeom prst="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705600" y="3124200"/>
            <a:ext cx="1066800" cy="6096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Not To Bid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>
            <a:stCxn id="6" idx="3"/>
          </p:cNvCxnSpPr>
          <p:nvPr/>
        </p:nvCxnSpPr>
        <p:spPr>
          <a:xfrm flipV="1">
            <a:off x="5791200" y="2362200"/>
            <a:ext cx="13716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0" idx="3"/>
          </p:cNvCxnSpPr>
          <p:nvPr/>
        </p:nvCxnSpPr>
        <p:spPr>
          <a:xfrm>
            <a:off x="5791200" y="4419600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162800" y="3810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162800" y="23622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0" idx="3"/>
          </p:cNvCxnSpPr>
          <p:nvPr/>
        </p:nvCxnSpPr>
        <p:spPr>
          <a:xfrm>
            <a:off x="7772400" y="34290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305800" y="3429000"/>
            <a:ext cx="0" cy="220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4953000" y="5638800"/>
            <a:ext cx="3352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172200" y="205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248400" y="4419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009900"/>
                </a:solidFill>
                <a:effectLst/>
                <a:latin typeface="Segoe Print" pitchFamily="2" charset="0"/>
              </a:rPr>
              <a:t>Pros </a:t>
            </a:r>
            <a:r>
              <a:rPr lang="en-US" u="sng" dirty="0" smtClean="0">
                <a:solidFill>
                  <a:schemeClr val="tx1"/>
                </a:solidFill>
                <a:effectLst/>
                <a:latin typeface="Segoe Print" pitchFamily="2" charset="0"/>
              </a:rPr>
              <a:t>&amp;</a:t>
            </a:r>
            <a:r>
              <a:rPr lang="en-US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 Cons</a:t>
            </a:r>
            <a:endParaRPr lang="en-US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1447800" y="1676400"/>
          <a:ext cx="6073775" cy="4064000"/>
        </p:xfrm>
        <a:graphic>
          <a:graphicData uri="http://schemas.openxmlformats.org/presentationml/2006/ole">
            <p:oleObj spid="_x0000_s28674" name="Document" r:id="rId3" imgW="6083702" imgH="4069867" progId="Word.Document.12">
              <p:embed/>
            </p:oleObj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371600"/>
          <a:ext cx="81534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89916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Score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Score</a:t>
                      </a:r>
                      <a:endParaRPr lang="en-US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Good financial stability of the employer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Unsuitable location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89916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The company needs to 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expected profit isn't high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r>
                        <a:rPr lang="en-US" dirty="0" smtClean="0"/>
                        <a:t>Size of the project is suitable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Weak economic environment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89916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l"/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rgbClr val="00990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990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19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123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Attributes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 of the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 of the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Financial stability of the employer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Expected profit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Multiple Attributes Analysis</a:t>
            </a:r>
            <a:endParaRPr lang="en-US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3962400"/>
          <a:ext cx="8229600" cy="2123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Attributes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A (Score)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B (Score)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 of the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 of the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Financial stability of the employer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Expected profit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2123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Attributes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 of the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 of the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Financial stability of the employer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Expected profit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Multiple Attributes Analysis</a:t>
            </a:r>
            <a:endParaRPr lang="en-US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3657600"/>
          <a:ext cx="8229600" cy="2494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Attributes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A (Score)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B (Score)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 of the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 of the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Financial stability of the employer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Expected profit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0.9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990600"/>
                <a:gridCol w="1752600"/>
                <a:gridCol w="990600"/>
                <a:gridCol w="1676400"/>
                <a:gridCol w="10668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Attributes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Weight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(W)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Scores of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Proj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. A (S)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W x 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Scores of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Proj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. B (S)</a:t>
                      </a:r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W x 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Financial stability of the employer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mtClean="0"/>
                    </a:p>
                    <a:p>
                      <a:pPr algn="ctr"/>
                      <a:r>
                        <a:rPr lang="en-US" smtClean="0"/>
                        <a:t>21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 of the project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11.25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 of the project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Expected</a:t>
                      </a:r>
                      <a:r>
                        <a:rPr lang="en-US" baseline="0" dirty="0" smtClean="0"/>
                        <a:t> profit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18.75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12.5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Need</a:t>
                      </a:r>
                      <a:r>
                        <a:rPr lang="en-US" baseline="0" dirty="0" smtClean="0"/>
                        <a:t> for work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370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76%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62.5%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Weighted Scoring Model</a:t>
            </a:r>
            <a:endParaRPr lang="en-US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752600"/>
          <a:ext cx="7924800" cy="4221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Recommended Improvements Of Bidding Strategies: Contractors</a:t>
            </a:r>
            <a:endParaRPr lang="en-US" sz="3200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pic>
        <p:nvPicPr>
          <p:cNvPr id="4097" name="Picture 1" descr="C:\Users\sameh\Desktop\clipart_of_25029_smjpg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00" y="304800"/>
            <a:ext cx="990600" cy="990600"/>
          </a:xfrm>
          <a:prstGeom prst="ellipse">
            <a:avLst/>
          </a:prstGeom>
          <a:ln w="3175" cap="rnd">
            <a:solidFill>
              <a:schemeClr val="tx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600200"/>
          <a:ext cx="81534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Recommended Improvements Of Bidding Strategies: Clients</a:t>
            </a:r>
            <a:endParaRPr lang="en-US" sz="3200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pic>
        <p:nvPicPr>
          <p:cNvPr id="3073" name="Picture 1" descr="C:\Users\sameh\Desktop\Fotolia_10056460_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00" y="304800"/>
            <a:ext cx="914400" cy="957072"/>
          </a:xfrm>
          <a:prstGeom prst="ellipse">
            <a:avLst/>
          </a:prstGeom>
          <a:ln w="3175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pPr algn="ctr"/>
            <a:r>
              <a:rPr lang="en-US" sz="7200" u="sng" dirty="0" smtClean="0">
                <a:solidFill>
                  <a:schemeClr val="tx1"/>
                </a:solidFill>
                <a:effectLst/>
                <a:latin typeface="Segoe Print" pitchFamily="2" charset="0"/>
              </a:rPr>
              <a:t>Thank</a:t>
            </a:r>
            <a:r>
              <a:rPr lang="en-US" sz="7200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 You</a:t>
            </a:r>
            <a:endParaRPr lang="en-US" sz="7200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pic>
        <p:nvPicPr>
          <p:cNvPr id="3078" name="Picture 6" descr="C:\Users\sameh\Desktop\Question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9775" y="1752600"/>
            <a:ext cx="5124450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Objectives</a:t>
            </a:r>
            <a:endParaRPr lang="en-US" u="sng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pic>
        <p:nvPicPr>
          <p:cNvPr id="1026" name="Picture 2" descr="C:\Users\sameh\Desktop\uow01636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0"/>
            <a:ext cx="1143000" cy="1447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Bagies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(2009), Saudi Arabia.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 (2011), Auckland.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Enshassi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(2011), Gaza Strip.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Jarkas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(2012), Qatar.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Various models were conducted around the world.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Previous Studies</a:t>
            </a:r>
            <a:endParaRPr lang="en-US" sz="4000" dirty="0">
              <a:latin typeface="Segoe Print" pitchFamily="2" charset="0"/>
            </a:endParaRPr>
          </a:p>
        </p:txBody>
      </p:sp>
      <p:pic>
        <p:nvPicPr>
          <p:cNvPr id="5" name="Picture 4" descr="C:\Users\sameh\Desktop\مشروع\icon-hero-raid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905000"/>
            <a:ext cx="20955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152400" y="152400"/>
          <a:ext cx="8839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0" y="990600"/>
          <a:ext cx="9144000" cy="568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914400"/>
          <a:ext cx="8458200" cy="5092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52400" y="152400"/>
          <a:ext cx="8839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" y="0"/>
          <a:ext cx="8839200" cy="73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F:\Documents\Desktop\Project1\Fina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1" y="819150"/>
            <a:ext cx="8458200" cy="588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28600" y="152400"/>
          <a:ext cx="8686800" cy="81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1066800"/>
            <a:ext cx="358834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 5"/>
          <p:cNvGraphicFramePr/>
          <p:nvPr/>
        </p:nvGraphicFramePr>
        <p:xfrm>
          <a:off x="1066800" y="2590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1267</TotalTime>
  <Words>1980</Words>
  <Application>Microsoft Office PowerPoint</Application>
  <PresentationFormat>On-screen Show (4:3)</PresentationFormat>
  <Paragraphs>998</Paragraphs>
  <Slides>37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Concourse</vt:lpstr>
      <vt:lpstr>Document</vt:lpstr>
      <vt:lpstr>Factors Affecting Bid/No Bid Decision Making IN The West Bank</vt:lpstr>
      <vt:lpstr>Outline</vt:lpstr>
      <vt:lpstr>Problem Of The Study</vt:lpstr>
      <vt:lpstr>Objectives</vt:lpstr>
      <vt:lpstr>Previous Studies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Recommendations</vt:lpstr>
      <vt:lpstr>Decision Techniques</vt:lpstr>
      <vt:lpstr>Mind Map</vt:lpstr>
      <vt:lpstr>Logic Flow Chart</vt:lpstr>
      <vt:lpstr>Pros &amp; Cons</vt:lpstr>
      <vt:lpstr>Multiple Attributes Analysis</vt:lpstr>
      <vt:lpstr>Multiple Attributes Analysis</vt:lpstr>
      <vt:lpstr>Weighted Scoring Model</vt:lpstr>
      <vt:lpstr>Recommended Improvements Of Bidding Strategies: Contractors</vt:lpstr>
      <vt:lpstr>Recommended Improvements Of Bidding Strategies: Clients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sameh</dc:creator>
  <cp:lastModifiedBy>sameh</cp:lastModifiedBy>
  <cp:revision>114</cp:revision>
  <dcterms:created xsi:type="dcterms:W3CDTF">2012-12-26T16:00:43Z</dcterms:created>
  <dcterms:modified xsi:type="dcterms:W3CDTF">2013-05-19T10:42:24Z</dcterms:modified>
</cp:coreProperties>
</file>