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3" r:id="rId5"/>
    <p:sldId id="266" r:id="rId6"/>
    <p:sldId id="267" r:id="rId7"/>
    <p:sldId id="268" r:id="rId8"/>
    <p:sldId id="269" r:id="rId9"/>
    <p:sldId id="273" r:id="rId10"/>
    <p:sldId id="277" r:id="rId11"/>
    <p:sldId id="279" r:id="rId12"/>
    <p:sldId id="281" r:id="rId1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5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0" y="3594100"/>
            <a:ext cx="12185650" cy="4064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0" y="2959100"/>
            <a:ext cx="12185650" cy="495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50" y="2330450"/>
            <a:ext cx="12185650" cy="4064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50" y="590550"/>
            <a:ext cx="12185650" cy="584200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736600" y="1193800"/>
            <a:ext cx="3543300" cy="577850"/>
          </a:xfrm>
          <a:custGeom>
            <a:avLst/>
            <a:gdLst/>
            <a:ahLst/>
            <a:cxnLst/>
            <a:rect l="l" t="t" r="r" b="b"/>
            <a:pathLst>
              <a:path w="3543300" h="577850">
                <a:moveTo>
                  <a:pt x="3543298" y="577849"/>
                </a:moveTo>
                <a:lnTo>
                  <a:pt x="0" y="577849"/>
                </a:lnTo>
                <a:lnTo>
                  <a:pt x="0" y="0"/>
                </a:lnTo>
                <a:lnTo>
                  <a:pt x="3543298" y="0"/>
                </a:lnTo>
                <a:lnTo>
                  <a:pt x="3543298" y="577849"/>
                </a:lnTo>
                <a:close/>
              </a:path>
            </a:pathLst>
          </a:custGeom>
          <a:solidFill>
            <a:srgbClr val="007B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1899" y="1008062"/>
            <a:ext cx="3589020" cy="758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0454" y="341312"/>
            <a:ext cx="6283959" cy="758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37059" y="2083505"/>
            <a:ext cx="4491355" cy="114109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indent="2540">
              <a:lnSpc>
                <a:spcPts val="2150"/>
              </a:lnSpc>
              <a:spcBef>
                <a:spcPts val="325"/>
              </a:spcBef>
              <a:tabLst>
                <a:tab pos="662940" algn="l"/>
              </a:tabLst>
            </a:pP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Prepared</a:t>
            </a:r>
            <a:r>
              <a:rPr sz="1950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250" dirty="0">
                <a:solidFill>
                  <a:srgbClr val="FFFFFF"/>
                </a:solidFill>
                <a:latin typeface="Calibri"/>
                <a:cs typeface="Calibri"/>
              </a:rPr>
              <a:t>bye</a:t>
            </a:r>
            <a:r>
              <a:rPr sz="195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Bahaa</a:t>
            </a:r>
            <a:r>
              <a:rPr sz="195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60" dirty="0">
                <a:solidFill>
                  <a:srgbClr val="FFFFFF"/>
                </a:solidFill>
                <a:latin typeface="Calibri"/>
                <a:cs typeface="Calibri"/>
              </a:rPr>
              <a:t>Mohammad</a:t>
            </a:r>
            <a:r>
              <a:rPr sz="19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Nofal </a:t>
            </a:r>
            <a:r>
              <a:rPr sz="1950" spc="-20" dirty="0">
                <a:solidFill>
                  <a:srgbClr val="FFFFFF"/>
                </a:solidFill>
                <a:latin typeface="Calibri"/>
                <a:cs typeface="Calibri"/>
              </a:rPr>
              <a:t>Supervised</a:t>
            </a:r>
            <a:r>
              <a:rPr sz="19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35" dirty="0">
                <a:solidFill>
                  <a:srgbClr val="FFFFFF"/>
                </a:solidFill>
                <a:latin typeface="Calibri"/>
                <a:cs typeface="Calibri"/>
              </a:rPr>
              <a:t>by:</a:t>
            </a:r>
            <a:r>
              <a:rPr sz="195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25" dirty="0">
                <a:solidFill>
                  <a:srgbClr val="FFFFFF"/>
                </a:solidFill>
                <a:latin typeface="Calibri"/>
                <a:cs typeface="Calibri"/>
              </a:rPr>
              <a:t>Dr.</a:t>
            </a:r>
            <a:r>
              <a:rPr sz="1950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FFFFFF"/>
                </a:solidFill>
                <a:latin typeface="Calibri"/>
                <a:cs typeface="Calibri"/>
              </a:rPr>
              <a:t>Fadi</a:t>
            </a:r>
            <a:r>
              <a:rPr sz="195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FFFFFF"/>
                </a:solidFill>
                <a:latin typeface="Calibri"/>
                <a:cs typeface="Calibri"/>
              </a:rPr>
              <a:t>Al-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Dreidi</a:t>
            </a:r>
            <a:r>
              <a:rPr sz="1950" spc="5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25" dirty="0">
                <a:solidFill>
                  <a:srgbClr val="FFFFFF"/>
                </a:solidFill>
                <a:latin typeface="Calibri"/>
                <a:cs typeface="Calibri"/>
              </a:rPr>
              <a:t>Department:</a:t>
            </a:r>
            <a:r>
              <a:rPr sz="195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FFFFFF"/>
                </a:solidFill>
                <a:latin typeface="Calibri"/>
                <a:cs typeface="Calibri"/>
              </a:rPr>
              <a:t>Networks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45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95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30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r>
              <a:rPr sz="19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-80" dirty="0">
                <a:solidFill>
                  <a:srgbClr val="FFFFFF"/>
                </a:solidFill>
                <a:latin typeface="Consolas"/>
                <a:cs typeface="Consolas"/>
              </a:rPr>
              <a:t>Secu </a:t>
            </a:r>
            <a:r>
              <a:rPr sz="1950" dirty="0">
                <a:solidFill>
                  <a:srgbClr val="FFFFFF"/>
                </a:solidFill>
                <a:latin typeface="Calibri"/>
                <a:cs typeface="Calibri"/>
              </a:rPr>
              <a:t>An-</a:t>
            </a:r>
            <a:r>
              <a:rPr sz="1950" spc="-5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95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950" spc="-50" dirty="0">
                <a:solidFill>
                  <a:srgbClr val="FFFFFF"/>
                </a:solidFill>
                <a:latin typeface="Calibri"/>
                <a:cs typeface="Calibri"/>
              </a:rPr>
              <a:t>jah</a:t>
            </a:r>
            <a:r>
              <a:rPr sz="195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National</a:t>
            </a:r>
            <a:r>
              <a:rPr sz="195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Calibri"/>
                <a:cs typeface="Calibri"/>
              </a:rPr>
              <a:t>University</a:t>
            </a:r>
            <a:endParaRPr sz="1950">
              <a:latin typeface="Calibri"/>
              <a:cs typeface="Calibri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068AAA84-213C-499E-8463-9F2BE9FAC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8200" cy="688337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صورة 30">
            <a:extLst>
              <a:ext uri="{FF2B5EF4-FFF2-40B4-BE49-F238E27FC236}">
                <a16:creationId xmlns:a16="http://schemas.microsoft.com/office/drawing/2014/main" id="{4D089F52-A33B-41F3-B7BC-825400DEA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585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صورة 13">
            <a:extLst>
              <a:ext uri="{FF2B5EF4-FFF2-40B4-BE49-F238E27FC236}">
                <a16:creationId xmlns:a16="http://schemas.microsoft.com/office/drawing/2014/main" id="{C0F01F62-A19E-4286-84D7-7B9A35172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84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C629A615-1E9F-4AF8-8648-4E7341422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8200" cy="68833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عنوان 16">
            <a:extLst>
              <a:ext uri="{FF2B5EF4-FFF2-40B4-BE49-F238E27FC236}">
                <a16:creationId xmlns:a16="http://schemas.microsoft.com/office/drawing/2014/main" id="{54326B15-3C29-4648-BD03-AFD7A9A93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8" name="صورة 17">
            <a:extLst>
              <a:ext uri="{FF2B5EF4-FFF2-40B4-BE49-F238E27FC236}">
                <a16:creationId xmlns:a16="http://schemas.microsoft.com/office/drawing/2014/main" id="{C6A21DCD-A0EB-4823-861D-C4991A5BC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6172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صورة 20">
            <a:extLst>
              <a:ext uri="{FF2B5EF4-FFF2-40B4-BE49-F238E27FC236}">
                <a16:creationId xmlns:a16="http://schemas.microsoft.com/office/drawing/2014/main" id="{A2148470-F2E9-4E3A-96A2-642A7FCBA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16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19</Words>
  <Application>Microsoft Office PowerPoint</Application>
  <PresentationFormat>شاشة عريضة</PresentationFormat>
  <Paragraphs>1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6" baseType="lpstr">
      <vt:lpstr>Arial MT</vt:lpstr>
      <vt:lpstr>Calibri</vt:lpstr>
      <vt:lpstr>Consolas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baha nofal</dc:creator>
  <cp:lastModifiedBy>baha nofal</cp:lastModifiedBy>
  <cp:revision>1</cp:revision>
  <dcterms:created xsi:type="dcterms:W3CDTF">2025-06-29T11:26:51Z</dcterms:created>
  <dcterms:modified xsi:type="dcterms:W3CDTF">2025-06-29T13:32:13Z</dcterms:modified>
</cp:coreProperties>
</file>