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</p:sldIdLst>
  <p:sldSz cx="10287000" cy="10287000"/>
  <p:notesSz cx="6858000" cy="9144000"/>
  <p:embeddedFontLst>
    <p:embeddedFont>
      <p:font typeface="Accordion Black" charset="1" panose="00000500000000000000"/>
      <p:regular r:id="rId47"/>
    </p:embeddedFont>
    <p:embeddedFont>
      <p:font typeface="Canva Student Font" charset="1" panose="00000000000000000000"/>
      <p:regular r:id="rId48"/>
    </p:embeddedFont>
    <p:embeddedFont>
      <p:font typeface="Montserrat Classic" charset="1" panose="00000500000000000000"/>
      <p:regular r:id="rId49"/>
    </p:embeddedFont>
    <p:embeddedFont>
      <p:font typeface="Montserrat Classic Bold" charset="1" panose="00000800000000000000"/>
      <p:regular r:id="rId50"/>
    </p:embeddedFont>
    <p:embeddedFont>
      <p:font typeface="Poppins Light" charset="1" panose="00000400000000000000"/>
      <p:regular r:id="rId5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slides/slide31.xml" Type="http://schemas.openxmlformats.org/officeDocument/2006/relationships/slide"/><Relationship Id="rId37" Target="slides/slide32.xml" Type="http://schemas.openxmlformats.org/officeDocument/2006/relationships/slide"/><Relationship Id="rId38" Target="slides/slide33.xml" Type="http://schemas.openxmlformats.org/officeDocument/2006/relationships/slide"/><Relationship Id="rId39" Target="slides/slide34.xml" Type="http://schemas.openxmlformats.org/officeDocument/2006/relationships/slide"/><Relationship Id="rId4" Target="theme/theme1.xml" Type="http://schemas.openxmlformats.org/officeDocument/2006/relationships/theme"/><Relationship Id="rId40" Target="slides/slide35.xml" Type="http://schemas.openxmlformats.org/officeDocument/2006/relationships/slide"/><Relationship Id="rId41" Target="slides/slide36.xml" Type="http://schemas.openxmlformats.org/officeDocument/2006/relationships/slide"/><Relationship Id="rId42" Target="slides/slide37.xml" Type="http://schemas.openxmlformats.org/officeDocument/2006/relationships/slide"/><Relationship Id="rId43" Target="slides/slide38.xml" Type="http://schemas.openxmlformats.org/officeDocument/2006/relationships/slide"/><Relationship Id="rId44" Target="slides/slide39.xml" Type="http://schemas.openxmlformats.org/officeDocument/2006/relationships/slide"/><Relationship Id="rId45" Target="slides/slide40.xml" Type="http://schemas.openxmlformats.org/officeDocument/2006/relationships/slide"/><Relationship Id="rId46" Target="slides/slide41.xml" Type="http://schemas.openxmlformats.org/officeDocument/2006/relationships/slide"/><Relationship Id="rId47" Target="fonts/font47.fntdata" Type="http://schemas.openxmlformats.org/officeDocument/2006/relationships/font"/><Relationship Id="rId48" Target="fonts/font48.fntdata" Type="http://schemas.openxmlformats.org/officeDocument/2006/relationships/font"/><Relationship Id="rId49" Target="fonts/font49.fntdata" Type="http://schemas.openxmlformats.org/officeDocument/2006/relationships/font"/><Relationship Id="rId5" Target="tableStyles.xml" Type="http://schemas.openxmlformats.org/officeDocument/2006/relationships/tableStyles"/><Relationship Id="rId50" Target="fonts/font50.fntdata" Type="http://schemas.openxmlformats.org/officeDocument/2006/relationships/font"/><Relationship Id="rId51" Target="fonts/font51.fntdata" Type="http://schemas.openxmlformats.org/officeDocument/2006/relationships/font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6.jpe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jpeg" Type="http://schemas.openxmlformats.org/officeDocument/2006/relationships/image"/><Relationship Id="rId3" Target="../media/image18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9.jpeg" Type="http://schemas.openxmlformats.org/officeDocument/2006/relationships/image"/><Relationship Id="rId3" Target="../media/image20.jpeg" Type="http://schemas.openxmlformats.org/officeDocument/2006/relationships/image"/><Relationship Id="rId4" Target="../media/image21.jpe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2.png" Type="http://schemas.openxmlformats.org/officeDocument/2006/relationships/image"/><Relationship Id="rId3" Target="../media/image23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4.jpe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5.pn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6.pn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7.jpe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9.jpeg" Type="http://schemas.openxmlformats.org/officeDocument/2006/relationships/image"/><Relationship Id="rId3" Target="../media/image28.png" Type="http://schemas.openxmlformats.org/officeDocument/2006/relationships/image"/><Relationship Id="rId4" Target="../media/image29.pn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9.jpeg" Type="http://schemas.openxmlformats.org/officeDocument/2006/relationships/image"/><Relationship Id="rId3" Target="../media/image30.png" Type="http://schemas.openxmlformats.org/officeDocument/2006/relationships/image"/><Relationship Id="rId4" Target="../media/image31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2.jpe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3.pn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4.pn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5.jpe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9.jpeg" Type="http://schemas.openxmlformats.org/officeDocument/2006/relationships/image"/><Relationship Id="rId3" Target="../media/image36.png" Type="http://schemas.openxmlformats.org/officeDocument/2006/relationships/image"/><Relationship Id="rId4" Target="../media/image37.pn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9.jpeg" Type="http://schemas.openxmlformats.org/officeDocument/2006/relationships/image"/><Relationship Id="rId3" Target="../media/image38.png" Type="http://schemas.openxmlformats.org/officeDocument/2006/relationships/image"/><Relationship Id="rId4" Target="../media/image39.pn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9.jpeg" Type="http://schemas.openxmlformats.org/officeDocument/2006/relationships/image"/><Relationship Id="rId3" Target="../media/image40.png" Type="http://schemas.openxmlformats.org/officeDocument/2006/relationships/image"/><Relationship Id="rId4" Target="../media/image41.pn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9.jpeg" Type="http://schemas.openxmlformats.org/officeDocument/2006/relationships/image"/><Relationship Id="rId3" Target="../media/image42.png" Type="http://schemas.openxmlformats.org/officeDocument/2006/relationships/image"/><Relationship Id="rId4" Target="../media/image43.png" Type="http://schemas.openxmlformats.org/officeDocument/2006/relationships/image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9.jpeg" Type="http://schemas.openxmlformats.org/officeDocument/2006/relationships/image"/><Relationship Id="rId3" Target="../media/image44.png" Type="http://schemas.openxmlformats.org/officeDocument/2006/relationships/image"/><Relationship Id="rId4" Target="../media/image45.png" Type="http://schemas.openxmlformats.org/officeDocument/2006/relationships/image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9.jpeg" Type="http://schemas.openxmlformats.org/officeDocument/2006/relationships/image"/><Relationship Id="rId3" Target="../media/image46.png" Type="http://schemas.openxmlformats.org/officeDocument/2006/relationships/image"/><Relationship Id="rId4" Target="../media/image47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8.png" Type="http://schemas.openxmlformats.org/officeDocument/2006/relationships/image"/><Relationship Id="rId3" Target="../media/image49.png" Type="http://schemas.openxmlformats.org/officeDocument/2006/relationships/image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0.jpeg" Type="http://schemas.openxmlformats.org/officeDocument/2006/relationships/image"/><Relationship Id="rId3" Target="../media/image51.jpeg" Type="http://schemas.openxmlformats.org/officeDocument/2006/relationships/image"/></Relationships>
</file>

<file path=ppt/slides/_rels/slide3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2.jpeg" Type="http://schemas.openxmlformats.org/officeDocument/2006/relationships/image"/><Relationship Id="rId3" Target="../media/image53.jpeg" Type="http://schemas.openxmlformats.org/officeDocument/2006/relationships/image"/></Relationships>
</file>

<file path=ppt/slides/_rels/slide3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4.png" Type="http://schemas.openxmlformats.org/officeDocument/2006/relationships/image"/><Relationship Id="rId3" Target="../media/image55.png" Type="http://schemas.openxmlformats.org/officeDocument/2006/relationships/image"/></Relationships>
</file>

<file path=ppt/slides/_rels/slide3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6.jpeg" Type="http://schemas.openxmlformats.org/officeDocument/2006/relationships/image"/><Relationship Id="rId3" Target="../media/image57.jpeg" Type="http://schemas.openxmlformats.org/officeDocument/2006/relationships/image"/></Relationships>
</file>

<file path=ppt/slides/_rels/slide3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8.png" Type="http://schemas.openxmlformats.org/officeDocument/2006/relationships/image"/><Relationship Id="rId3" Target="../media/image59.png" Type="http://schemas.openxmlformats.org/officeDocument/2006/relationships/image"/></Relationships>
</file>

<file path=ppt/slides/_rels/slide3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0.png" Type="http://schemas.openxmlformats.org/officeDocument/2006/relationships/image"/></Relationships>
</file>

<file path=ppt/slides/_rels/slide3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1.png" Type="http://schemas.openxmlformats.org/officeDocument/2006/relationships/image"/></Relationships>
</file>

<file path=ppt/slides/_rels/slide3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2.png" Type="http://schemas.openxmlformats.org/officeDocument/2006/relationships/image"/></Relationships>
</file>

<file path=ppt/slides/_rels/slide3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3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4.png" Type="http://schemas.openxmlformats.org/officeDocument/2006/relationships/image"/></Relationships>
</file>

<file path=ppt/slides/_rels/slide4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5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6.svg" Type="http://schemas.openxmlformats.org/officeDocument/2006/relationships/image"/><Relationship Id="rId4" Target="../media/image7.png" Type="http://schemas.openxmlformats.org/officeDocument/2006/relationships/image"/><Relationship Id="rId5" Target="../media/image8.svg" Type="http://schemas.openxmlformats.org/officeDocument/2006/relationships/image"/><Relationship Id="rId6" Target="../media/image9.png" Type="http://schemas.openxmlformats.org/officeDocument/2006/relationships/image"/><Relationship Id="rId7" Target="../media/image10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6.svg" Type="http://schemas.openxmlformats.org/officeDocument/2006/relationships/image"/><Relationship Id="rId4" Target="../media/image7.png" Type="http://schemas.openxmlformats.org/officeDocument/2006/relationships/image"/><Relationship Id="rId5" Target="../media/image8.svg" Type="http://schemas.openxmlformats.org/officeDocument/2006/relationships/image"/><Relationship Id="rId6" Target="../media/image11.png" Type="http://schemas.openxmlformats.org/officeDocument/2006/relationships/image"/><Relationship Id="rId7" Target="../media/image12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37384" y="4396320"/>
            <a:ext cx="6181766" cy="866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24"/>
              </a:lnSpc>
            </a:pPr>
            <a:r>
              <a:rPr lang="en-US" sz="5624">
                <a:solidFill>
                  <a:srgbClr val="000000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QUICKMART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116011" y="3641357"/>
            <a:ext cx="6303139" cy="6441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98"/>
              </a:lnSpc>
            </a:pPr>
            <a:r>
              <a:rPr lang="en-US" sz="4798">
                <a:solidFill>
                  <a:srgbClr val="000000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Graduation Project</a:t>
            </a:r>
          </a:p>
        </p:txBody>
      </p:sp>
      <p:grpSp>
        <p:nvGrpSpPr>
          <p:cNvPr name="Group 4" id="4"/>
          <p:cNvGrpSpPr/>
          <p:nvPr/>
        </p:nvGrpSpPr>
        <p:grpSpPr>
          <a:xfrm rot="0">
            <a:off x="7711575" y="2250281"/>
            <a:ext cx="3993562" cy="6025627"/>
            <a:chOff x="0" y="0"/>
            <a:chExt cx="1869871" cy="2821327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869871" cy="2821327"/>
            </a:xfrm>
            <a:custGeom>
              <a:avLst/>
              <a:gdLst/>
              <a:ahLst/>
              <a:cxnLst/>
              <a:rect r="r" b="b" t="t" l="l"/>
              <a:pathLst>
                <a:path h="2821327" w="1869871">
                  <a:moveTo>
                    <a:pt x="0" y="0"/>
                  </a:moveTo>
                  <a:lnTo>
                    <a:pt x="1869871" y="0"/>
                  </a:lnTo>
                  <a:lnTo>
                    <a:pt x="1869871" y="2821327"/>
                  </a:lnTo>
                  <a:lnTo>
                    <a:pt x="0" y="2821327"/>
                  </a:lnTo>
                  <a:close/>
                </a:path>
              </a:pathLst>
            </a:custGeom>
            <a:solidFill>
              <a:srgbClr val="E52C35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38100"/>
              <a:ext cx="1869871" cy="2859427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2204"/>
                </a:lnSpc>
              </a:pP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5930901" y="3857738"/>
            <a:ext cx="3950616" cy="3600337"/>
            <a:chOff x="0" y="0"/>
            <a:chExt cx="6641087" cy="6052259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6641088" cy="6052259"/>
            </a:xfrm>
            <a:custGeom>
              <a:avLst/>
              <a:gdLst/>
              <a:ahLst/>
              <a:cxnLst/>
              <a:rect r="r" b="b" t="t" l="l"/>
              <a:pathLst>
                <a:path h="6052259" w="6641088">
                  <a:moveTo>
                    <a:pt x="3320544" y="0"/>
                  </a:moveTo>
                  <a:cubicBezTo>
                    <a:pt x="1486658" y="0"/>
                    <a:pt x="0" y="1354844"/>
                    <a:pt x="0" y="3026130"/>
                  </a:cubicBezTo>
                  <a:cubicBezTo>
                    <a:pt x="0" y="4697415"/>
                    <a:pt x="1486658" y="6052259"/>
                    <a:pt x="3320544" y="6052259"/>
                  </a:cubicBezTo>
                  <a:cubicBezTo>
                    <a:pt x="5154430" y="6052259"/>
                    <a:pt x="6641088" y="4697415"/>
                    <a:pt x="6641088" y="3026130"/>
                  </a:cubicBezTo>
                  <a:cubicBezTo>
                    <a:pt x="6641088" y="1354844"/>
                    <a:pt x="5154430" y="0"/>
                    <a:pt x="3320544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9" id="9"/>
          <p:cNvSpPr/>
          <p:nvPr/>
        </p:nvSpPr>
        <p:spPr>
          <a:xfrm flipH="false" flipV="false" rot="0">
            <a:off x="6074419" y="4415370"/>
            <a:ext cx="3274312" cy="1977181"/>
          </a:xfrm>
          <a:custGeom>
            <a:avLst/>
            <a:gdLst/>
            <a:ahLst/>
            <a:cxnLst/>
            <a:rect r="r" b="b" t="t" l="l"/>
            <a:pathLst>
              <a:path h="1977181" w="3274312">
                <a:moveTo>
                  <a:pt x="0" y="0"/>
                </a:moveTo>
                <a:lnTo>
                  <a:pt x="3274312" y="0"/>
                </a:lnTo>
                <a:lnTo>
                  <a:pt x="3274312" y="1977181"/>
                </a:lnTo>
                <a:lnTo>
                  <a:pt x="0" y="197718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269849" y="6014025"/>
            <a:ext cx="3613195" cy="9786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68"/>
              </a:lnSpc>
            </a:pPr>
            <a:r>
              <a:rPr lang="en-US" sz="1406" spc="70">
                <a:solidFill>
                  <a:srgbClr val="000000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Majd Waked | Abdullah Shawareb</a:t>
            </a:r>
          </a:p>
          <a:p>
            <a:pPr algn="ctr">
              <a:lnSpc>
                <a:spcPts val="1968"/>
              </a:lnSpc>
            </a:pPr>
          </a:p>
          <a:p>
            <a:pPr algn="ctr">
              <a:lnSpc>
                <a:spcPts val="1968"/>
              </a:lnSpc>
            </a:pPr>
            <a:r>
              <a:rPr lang="en-US" sz="1406" spc="70">
                <a:solidFill>
                  <a:srgbClr val="000000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Supervised by Dr. Hanal AbuZant</a:t>
            </a:r>
          </a:p>
          <a:p>
            <a:pPr algn="ctr">
              <a:lnSpc>
                <a:spcPts val="1968"/>
              </a:lnSpc>
            </a:pP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311613" y="1242744"/>
            <a:ext cx="10637289" cy="2274794"/>
            <a:chOff x="0" y="0"/>
            <a:chExt cx="4980605" cy="106510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980605" cy="1065107"/>
            </a:xfrm>
            <a:custGeom>
              <a:avLst/>
              <a:gdLst/>
              <a:ahLst/>
              <a:cxnLst/>
              <a:rect r="r" b="b" t="t" l="l"/>
              <a:pathLst>
                <a:path h="1065107" w="4980605">
                  <a:moveTo>
                    <a:pt x="0" y="0"/>
                  </a:moveTo>
                  <a:lnTo>
                    <a:pt x="4980605" y="0"/>
                  </a:lnTo>
                  <a:lnTo>
                    <a:pt x="4980605" y="1065107"/>
                  </a:lnTo>
                  <a:lnTo>
                    <a:pt x="0" y="1065107"/>
                  </a:lnTo>
                  <a:close/>
                </a:path>
              </a:pathLst>
            </a:custGeom>
            <a:solidFill>
              <a:srgbClr val="E52C35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4980605" cy="1074632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818842" y="2899087"/>
            <a:ext cx="8997220" cy="4938988"/>
            <a:chOff x="0" y="0"/>
            <a:chExt cx="4047097" cy="222163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4047097" cy="2221638"/>
            </a:xfrm>
            <a:custGeom>
              <a:avLst/>
              <a:gdLst/>
              <a:ahLst/>
              <a:cxnLst/>
              <a:rect r="r" b="b" t="t" l="l"/>
              <a:pathLst>
                <a:path h="2221638" w="4047097">
                  <a:moveTo>
                    <a:pt x="0" y="0"/>
                  </a:moveTo>
                  <a:lnTo>
                    <a:pt x="4047097" y="0"/>
                  </a:lnTo>
                  <a:lnTo>
                    <a:pt x="4047097" y="2221638"/>
                  </a:lnTo>
                  <a:lnTo>
                    <a:pt x="0" y="2221638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4047097" cy="2231163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879364" y="2947815"/>
            <a:ext cx="8936698" cy="5087842"/>
            <a:chOff x="0" y="0"/>
            <a:chExt cx="11915597" cy="6783789"/>
          </a:xfrm>
        </p:grpSpPr>
        <p:pic>
          <p:nvPicPr>
            <p:cNvPr name="Picture 9" id="9"/>
            <p:cNvPicPr>
              <a:picLocks noChangeAspect="true"/>
            </p:cNvPicPr>
            <p:nvPr/>
          </p:nvPicPr>
          <p:blipFill>
            <a:blip r:embed="rId2"/>
            <a:srcRect l="0" t="4877" r="0" b="3336"/>
            <a:stretch>
              <a:fillRect/>
            </a:stretch>
          </p:blipFill>
          <p:spPr>
            <a:xfrm flipH="false" flipV="false">
              <a:off x="0" y="0"/>
              <a:ext cx="11915597" cy="6783789"/>
            </a:xfrm>
            <a:prstGeom prst="rect">
              <a:avLst/>
            </a:prstGeom>
          </p:spPr>
        </p:pic>
      </p:grpSp>
      <p:sp>
        <p:nvSpPr>
          <p:cNvPr name="TextBox 10" id="10"/>
          <p:cNvSpPr txBox="true"/>
          <p:nvPr/>
        </p:nvSpPr>
        <p:spPr>
          <a:xfrm rot="0">
            <a:off x="3259636" y="1941022"/>
            <a:ext cx="3767729" cy="6282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70"/>
              </a:lnSpc>
            </a:pPr>
            <a:r>
              <a:rPr lang="en-US" b="true" sz="4500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WEB PAGE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3753070" y="8569148"/>
            <a:ext cx="3189285" cy="4243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86"/>
              </a:lnSpc>
            </a:pPr>
            <a:r>
              <a:rPr lang="en-US" sz="2418">
                <a:solidFill>
                  <a:srgbClr val="000000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Sign Up As Store 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7136391" y="1615070"/>
            <a:ext cx="3189285" cy="483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37"/>
              </a:lnSpc>
            </a:pPr>
            <a:r>
              <a:rPr lang="en-US" sz="2812">
                <a:solidFill>
                  <a:srgbClr val="FBF4F3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Web User Interface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311613" y="1242744"/>
            <a:ext cx="10637289" cy="2274794"/>
            <a:chOff x="0" y="0"/>
            <a:chExt cx="4980605" cy="106510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980605" cy="1065107"/>
            </a:xfrm>
            <a:custGeom>
              <a:avLst/>
              <a:gdLst/>
              <a:ahLst/>
              <a:cxnLst/>
              <a:rect r="r" b="b" t="t" l="l"/>
              <a:pathLst>
                <a:path h="1065107" w="4980605">
                  <a:moveTo>
                    <a:pt x="0" y="0"/>
                  </a:moveTo>
                  <a:lnTo>
                    <a:pt x="4980605" y="0"/>
                  </a:lnTo>
                  <a:lnTo>
                    <a:pt x="4980605" y="1065107"/>
                  </a:lnTo>
                  <a:lnTo>
                    <a:pt x="0" y="1065107"/>
                  </a:lnTo>
                  <a:close/>
                </a:path>
              </a:pathLst>
            </a:custGeom>
            <a:solidFill>
              <a:srgbClr val="E52C35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4980605" cy="1074632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818842" y="2203835"/>
            <a:ext cx="4309234" cy="5832884"/>
            <a:chOff x="0" y="0"/>
            <a:chExt cx="1938364" cy="262372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938364" cy="2623727"/>
            </a:xfrm>
            <a:custGeom>
              <a:avLst/>
              <a:gdLst/>
              <a:ahLst/>
              <a:cxnLst/>
              <a:rect r="r" b="b" t="t" l="l"/>
              <a:pathLst>
                <a:path h="2623727" w="1938364">
                  <a:moveTo>
                    <a:pt x="0" y="0"/>
                  </a:moveTo>
                  <a:lnTo>
                    <a:pt x="1938364" y="0"/>
                  </a:lnTo>
                  <a:lnTo>
                    <a:pt x="1938364" y="2623727"/>
                  </a:lnTo>
                  <a:lnTo>
                    <a:pt x="0" y="2623727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1938364" cy="2633252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5456889" y="2203835"/>
            <a:ext cx="4309234" cy="5832884"/>
            <a:chOff x="0" y="0"/>
            <a:chExt cx="1938364" cy="2623727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938364" cy="2623727"/>
            </a:xfrm>
            <a:custGeom>
              <a:avLst/>
              <a:gdLst/>
              <a:ahLst/>
              <a:cxnLst/>
              <a:rect r="r" b="b" t="t" l="l"/>
              <a:pathLst>
                <a:path h="2623727" w="1938364">
                  <a:moveTo>
                    <a:pt x="0" y="0"/>
                  </a:moveTo>
                  <a:lnTo>
                    <a:pt x="1938364" y="0"/>
                  </a:lnTo>
                  <a:lnTo>
                    <a:pt x="1938364" y="2623727"/>
                  </a:lnTo>
                  <a:lnTo>
                    <a:pt x="0" y="2623727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9525"/>
              <a:ext cx="1938364" cy="2633252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939886" y="2301292"/>
            <a:ext cx="4067145" cy="5684415"/>
            <a:chOff x="0" y="0"/>
            <a:chExt cx="5422861" cy="7579221"/>
          </a:xfrm>
        </p:grpSpPr>
        <p:pic>
          <p:nvPicPr>
            <p:cNvPr name="Picture 12" id="12"/>
            <p:cNvPicPr>
              <a:picLocks noChangeAspect="true"/>
            </p:cNvPicPr>
            <p:nvPr/>
          </p:nvPicPr>
          <p:blipFill>
            <a:blip r:embed="rId2"/>
            <a:srcRect l="7169" t="0" r="27005" b="0"/>
            <a:stretch>
              <a:fillRect/>
            </a:stretch>
          </p:blipFill>
          <p:spPr>
            <a:xfrm flipH="false" flipV="false">
              <a:off x="0" y="0"/>
              <a:ext cx="5422861" cy="7579221"/>
            </a:xfrm>
            <a:prstGeom prst="rect">
              <a:avLst/>
            </a:prstGeom>
          </p:spPr>
        </p:pic>
      </p:grpSp>
      <p:grpSp>
        <p:nvGrpSpPr>
          <p:cNvPr name="Group 13" id="13"/>
          <p:cNvGrpSpPr/>
          <p:nvPr/>
        </p:nvGrpSpPr>
        <p:grpSpPr>
          <a:xfrm rot="0">
            <a:off x="5577934" y="2370824"/>
            <a:ext cx="4067145" cy="5545353"/>
            <a:chOff x="0" y="0"/>
            <a:chExt cx="5422861" cy="7393804"/>
          </a:xfrm>
        </p:grpSpPr>
        <p:pic>
          <p:nvPicPr>
            <p:cNvPr name="Picture 14" id="14"/>
            <p:cNvPicPr>
              <a:picLocks noChangeAspect="true"/>
            </p:cNvPicPr>
            <p:nvPr/>
          </p:nvPicPr>
          <p:blipFill>
            <a:blip r:embed="rId3"/>
            <a:srcRect l="0" t="3599" r="0" b="3599"/>
            <a:stretch>
              <a:fillRect/>
            </a:stretch>
          </p:blipFill>
          <p:spPr>
            <a:xfrm flipH="false" flipV="false">
              <a:off x="0" y="0"/>
              <a:ext cx="5422861" cy="7393804"/>
            </a:xfrm>
            <a:prstGeom prst="rect">
              <a:avLst/>
            </a:prstGeom>
          </p:spPr>
        </p:pic>
      </p:grpSp>
      <p:sp>
        <p:nvSpPr>
          <p:cNvPr name="TextBox 15" id="15"/>
          <p:cNvSpPr txBox="true"/>
          <p:nvPr/>
        </p:nvSpPr>
        <p:spPr>
          <a:xfrm rot="0">
            <a:off x="2973459" y="1470767"/>
            <a:ext cx="3767729" cy="6282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70"/>
              </a:lnSpc>
            </a:pPr>
            <a:r>
              <a:rPr lang="en-US" b="true" sz="4500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WEB PAGE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028700" y="8236744"/>
            <a:ext cx="3189285" cy="852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86"/>
              </a:lnSpc>
            </a:pPr>
            <a:r>
              <a:rPr lang="en-US" sz="2418">
                <a:solidFill>
                  <a:srgbClr val="000000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Landing Page</a:t>
            </a:r>
          </a:p>
          <a:p>
            <a:pPr algn="ctr">
              <a:lnSpc>
                <a:spcPts val="3386"/>
              </a:lnSpc>
            </a:pPr>
          </a:p>
        </p:txBody>
      </p:sp>
      <p:sp>
        <p:nvSpPr>
          <p:cNvPr name="TextBox 17" id="17"/>
          <p:cNvSpPr txBox="true"/>
          <p:nvPr/>
        </p:nvSpPr>
        <p:spPr>
          <a:xfrm rot="0">
            <a:off x="5869086" y="8255794"/>
            <a:ext cx="3189285" cy="852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86"/>
              </a:lnSpc>
            </a:pPr>
            <a:r>
              <a:rPr lang="en-US" sz="2418">
                <a:solidFill>
                  <a:srgbClr val="000000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Store Profile Page</a:t>
            </a:r>
          </a:p>
          <a:p>
            <a:pPr algn="ctr">
              <a:lnSpc>
                <a:spcPts val="3386"/>
              </a:lnSpc>
            </a:pPr>
          </a:p>
        </p:txBody>
      </p:sp>
      <p:sp>
        <p:nvSpPr>
          <p:cNvPr name="TextBox 18" id="18"/>
          <p:cNvSpPr txBox="true"/>
          <p:nvPr/>
        </p:nvSpPr>
        <p:spPr>
          <a:xfrm rot="0">
            <a:off x="7136391" y="1615070"/>
            <a:ext cx="3189285" cy="483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37"/>
              </a:lnSpc>
            </a:pPr>
            <a:r>
              <a:rPr lang="en-US" sz="2812">
                <a:solidFill>
                  <a:srgbClr val="FBF4F3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Web User Interface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82856" y="2142646"/>
            <a:ext cx="10637289" cy="2961460"/>
            <a:chOff x="0" y="0"/>
            <a:chExt cx="4980605" cy="138661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980605" cy="1386619"/>
            </a:xfrm>
            <a:custGeom>
              <a:avLst/>
              <a:gdLst/>
              <a:ahLst/>
              <a:cxnLst/>
              <a:rect r="r" b="b" t="t" l="l"/>
              <a:pathLst>
                <a:path h="1386619" w="4980605">
                  <a:moveTo>
                    <a:pt x="0" y="0"/>
                  </a:moveTo>
                  <a:lnTo>
                    <a:pt x="4980605" y="0"/>
                  </a:lnTo>
                  <a:lnTo>
                    <a:pt x="4980605" y="1386619"/>
                  </a:lnTo>
                  <a:lnTo>
                    <a:pt x="0" y="1386619"/>
                  </a:lnTo>
                  <a:close/>
                </a:path>
              </a:pathLst>
            </a:custGeom>
            <a:solidFill>
              <a:srgbClr val="E52C35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4980605" cy="1396144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818842" y="2723474"/>
            <a:ext cx="4309234" cy="2203824"/>
            <a:chOff x="0" y="0"/>
            <a:chExt cx="1938364" cy="99131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938364" cy="991316"/>
            </a:xfrm>
            <a:custGeom>
              <a:avLst/>
              <a:gdLst/>
              <a:ahLst/>
              <a:cxnLst/>
              <a:rect r="r" b="b" t="t" l="l"/>
              <a:pathLst>
                <a:path h="991316" w="1938364">
                  <a:moveTo>
                    <a:pt x="0" y="0"/>
                  </a:moveTo>
                  <a:lnTo>
                    <a:pt x="1938364" y="0"/>
                  </a:lnTo>
                  <a:lnTo>
                    <a:pt x="1938364" y="991316"/>
                  </a:lnTo>
                  <a:lnTo>
                    <a:pt x="0" y="991316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1938364" cy="1000841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5158924" y="5364152"/>
            <a:ext cx="4309234" cy="2203824"/>
            <a:chOff x="0" y="0"/>
            <a:chExt cx="1938364" cy="991316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938364" cy="991316"/>
            </a:xfrm>
            <a:custGeom>
              <a:avLst/>
              <a:gdLst/>
              <a:ahLst/>
              <a:cxnLst/>
              <a:rect r="r" b="b" t="t" l="l"/>
              <a:pathLst>
                <a:path h="991316" w="1938364">
                  <a:moveTo>
                    <a:pt x="0" y="0"/>
                  </a:moveTo>
                  <a:lnTo>
                    <a:pt x="1938364" y="0"/>
                  </a:lnTo>
                  <a:lnTo>
                    <a:pt x="1938364" y="991316"/>
                  </a:lnTo>
                  <a:lnTo>
                    <a:pt x="0" y="991316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9525"/>
              <a:ext cx="1938364" cy="1000841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939886" y="2835767"/>
            <a:ext cx="4067145" cy="1979239"/>
            <a:chOff x="0" y="0"/>
            <a:chExt cx="5422861" cy="2638985"/>
          </a:xfrm>
        </p:grpSpPr>
        <p:pic>
          <p:nvPicPr>
            <p:cNvPr name="Picture 12" id="12"/>
            <p:cNvPicPr>
              <a:picLocks noChangeAspect="true"/>
            </p:cNvPicPr>
            <p:nvPr/>
          </p:nvPicPr>
          <p:blipFill>
            <a:blip r:embed="rId2"/>
            <a:srcRect l="9960" t="0" r="9960" b="0"/>
            <a:stretch>
              <a:fillRect/>
            </a:stretch>
          </p:blipFill>
          <p:spPr>
            <a:xfrm flipH="false" flipV="false">
              <a:off x="0" y="0"/>
              <a:ext cx="5422861" cy="2638985"/>
            </a:xfrm>
            <a:prstGeom prst="rect">
              <a:avLst/>
            </a:prstGeom>
          </p:spPr>
        </p:pic>
      </p:grpSp>
      <p:grpSp>
        <p:nvGrpSpPr>
          <p:cNvPr name="Group 13" id="13"/>
          <p:cNvGrpSpPr/>
          <p:nvPr/>
        </p:nvGrpSpPr>
        <p:grpSpPr>
          <a:xfrm rot="0">
            <a:off x="5279969" y="5476445"/>
            <a:ext cx="4067145" cy="1979239"/>
            <a:chOff x="0" y="0"/>
            <a:chExt cx="5422861" cy="2638985"/>
          </a:xfrm>
        </p:grpSpPr>
        <p:pic>
          <p:nvPicPr>
            <p:cNvPr name="Picture 14" id="14"/>
            <p:cNvPicPr>
              <a:picLocks noChangeAspect="true"/>
            </p:cNvPicPr>
            <p:nvPr/>
          </p:nvPicPr>
          <p:blipFill>
            <a:blip r:embed="rId3"/>
            <a:srcRect l="0" t="0" r="4703" b="0"/>
            <a:stretch>
              <a:fillRect/>
            </a:stretch>
          </p:blipFill>
          <p:spPr>
            <a:xfrm flipH="false" flipV="false">
              <a:off x="0" y="0"/>
              <a:ext cx="5422861" cy="2638985"/>
            </a:xfrm>
            <a:prstGeom prst="rect">
              <a:avLst/>
            </a:prstGeom>
          </p:spPr>
        </p:pic>
      </p:grpSp>
      <p:grpSp>
        <p:nvGrpSpPr>
          <p:cNvPr name="Group 15" id="15"/>
          <p:cNvGrpSpPr/>
          <p:nvPr/>
        </p:nvGrpSpPr>
        <p:grpSpPr>
          <a:xfrm rot="0">
            <a:off x="698361" y="2657728"/>
            <a:ext cx="4738770" cy="2335317"/>
            <a:chOff x="0" y="0"/>
            <a:chExt cx="6318360" cy="3113756"/>
          </a:xfrm>
        </p:grpSpPr>
        <p:pic>
          <p:nvPicPr>
            <p:cNvPr name="Picture 16" id="16"/>
            <p:cNvPicPr>
              <a:picLocks noChangeAspect="true"/>
            </p:cNvPicPr>
            <p:nvPr/>
          </p:nvPicPr>
          <p:blipFill>
            <a:blip r:embed="rId4"/>
            <a:srcRect l="0" t="0" r="4121" b="0"/>
            <a:stretch>
              <a:fillRect/>
            </a:stretch>
          </p:blipFill>
          <p:spPr>
            <a:xfrm flipH="false" flipV="false">
              <a:off x="0" y="0"/>
              <a:ext cx="6318360" cy="3113756"/>
            </a:xfrm>
            <a:prstGeom prst="rect">
              <a:avLst/>
            </a:prstGeom>
          </p:spPr>
        </p:pic>
      </p:grpSp>
      <p:sp>
        <p:nvSpPr>
          <p:cNvPr name="TextBox 17" id="17"/>
          <p:cNvSpPr txBox="true"/>
          <p:nvPr/>
        </p:nvSpPr>
        <p:spPr>
          <a:xfrm rot="0">
            <a:off x="5437131" y="3502310"/>
            <a:ext cx="3767729" cy="6282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70"/>
              </a:lnSpc>
            </a:pPr>
            <a:r>
              <a:rPr lang="en-US" b="true" sz="4500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WEB PAGE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473103" y="5086350"/>
            <a:ext cx="3189285" cy="852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86"/>
              </a:lnSpc>
            </a:pPr>
            <a:r>
              <a:rPr lang="en-US" sz="2418">
                <a:solidFill>
                  <a:srgbClr val="000000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Products Page</a:t>
            </a:r>
          </a:p>
          <a:p>
            <a:pPr algn="ctr">
              <a:lnSpc>
                <a:spcPts val="3386"/>
              </a:lnSpc>
            </a:pPr>
          </a:p>
        </p:txBody>
      </p:sp>
      <p:sp>
        <p:nvSpPr>
          <p:cNvPr name="TextBox 19" id="19"/>
          <p:cNvSpPr txBox="true"/>
          <p:nvPr/>
        </p:nvSpPr>
        <p:spPr>
          <a:xfrm rot="0">
            <a:off x="5726353" y="7510827"/>
            <a:ext cx="3189285" cy="852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86"/>
              </a:lnSpc>
            </a:pPr>
            <a:r>
              <a:rPr lang="en-US" sz="2418">
                <a:solidFill>
                  <a:srgbClr val="000000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Product Details Page</a:t>
            </a:r>
          </a:p>
          <a:p>
            <a:pPr algn="ctr">
              <a:lnSpc>
                <a:spcPts val="3386"/>
              </a:lnSpc>
            </a:pPr>
          </a:p>
        </p:txBody>
      </p:sp>
      <p:sp>
        <p:nvSpPr>
          <p:cNvPr name="TextBox 20" id="20"/>
          <p:cNvSpPr txBox="true"/>
          <p:nvPr/>
        </p:nvSpPr>
        <p:spPr>
          <a:xfrm rot="0">
            <a:off x="6502407" y="4073453"/>
            <a:ext cx="3189285" cy="483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37"/>
              </a:lnSpc>
            </a:pPr>
            <a:r>
              <a:rPr lang="en-US" sz="2812">
                <a:solidFill>
                  <a:srgbClr val="FBF4F3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Web User Interface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82856" y="2142646"/>
            <a:ext cx="10637289" cy="2961460"/>
            <a:chOff x="0" y="0"/>
            <a:chExt cx="4980605" cy="138661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980605" cy="1386619"/>
            </a:xfrm>
            <a:custGeom>
              <a:avLst/>
              <a:gdLst/>
              <a:ahLst/>
              <a:cxnLst/>
              <a:rect r="r" b="b" t="t" l="l"/>
              <a:pathLst>
                <a:path h="1386619" w="4980605">
                  <a:moveTo>
                    <a:pt x="0" y="0"/>
                  </a:moveTo>
                  <a:lnTo>
                    <a:pt x="4980605" y="0"/>
                  </a:lnTo>
                  <a:lnTo>
                    <a:pt x="4980605" y="1386619"/>
                  </a:lnTo>
                  <a:lnTo>
                    <a:pt x="0" y="1386619"/>
                  </a:lnTo>
                  <a:close/>
                </a:path>
              </a:pathLst>
            </a:custGeom>
            <a:solidFill>
              <a:srgbClr val="E52C35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4980605" cy="1396144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818842" y="2723474"/>
            <a:ext cx="4309234" cy="2203824"/>
            <a:chOff x="0" y="0"/>
            <a:chExt cx="1938364" cy="99131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938364" cy="991316"/>
            </a:xfrm>
            <a:custGeom>
              <a:avLst/>
              <a:gdLst/>
              <a:ahLst/>
              <a:cxnLst/>
              <a:rect r="r" b="b" t="t" l="l"/>
              <a:pathLst>
                <a:path h="991316" w="1938364">
                  <a:moveTo>
                    <a:pt x="0" y="0"/>
                  </a:moveTo>
                  <a:lnTo>
                    <a:pt x="1938364" y="0"/>
                  </a:lnTo>
                  <a:lnTo>
                    <a:pt x="1938364" y="991316"/>
                  </a:lnTo>
                  <a:lnTo>
                    <a:pt x="0" y="991316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1938364" cy="1000841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3613800" y="5364152"/>
            <a:ext cx="5854359" cy="2203824"/>
            <a:chOff x="0" y="0"/>
            <a:chExt cx="2633386" cy="991316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633386" cy="991316"/>
            </a:xfrm>
            <a:custGeom>
              <a:avLst/>
              <a:gdLst/>
              <a:ahLst/>
              <a:cxnLst/>
              <a:rect r="r" b="b" t="t" l="l"/>
              <a:pathLst>
                <a:path h="991316" w="2633386">
                  <a:moveTo>
                    <a:pt x="0" y="0"/>
                  </a:moveTo>
                  <a:lnTo>
                    <a:pt x="2633386" y="0"/>
                  </a:lnTo>
                  <a:lnTo>
                    <a:pt x="2633386" y="991316"/>
                  </a:lnTo>
                  <a:lnTo>
                    <a:pt x="0" y="991316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9525"/>
              <a:ext cx="2633386" cy="1000841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939886" y="2835767"/>
            <a:ext cx="4067145" cy="1979239"/>
            <a:chOff x="0" y="0"/>
            <a:chExt cx="5422861" cy="2638985"/>
          </a:xfrm>
        </p:grpSpPr>
        <p:pic>
          <p:nvPicPr>
            <p:cNvPr name="Picture 12" id="12"/>
            <p:cNvPicPr>
              <a:picLocks noChangeAspect="true"/>
            </p:cNvPicPr>
            <p:nvPr/>
          </p:nvPicPr>
          <p:blipFill>
            <a:blip r:embed="rId2"/>
            <a:srcRect l="6723" t="0" r="7560" b="0"/>
            <a:stretch>
              <a:fillRect/>
            </a:stretch>
          </p:blipFill>
          <p:spPr>
            <a:xfrm flipH="false" flipV="false">
              <a:off x="0" y="0"/>
              <a:ext cx="5422861" cy="2638985"/>
            </a:xfrm>
            <a:prstGeom prst="rect">
              <a:avLst/>
            </a:prstGeom>
          </p:spPr>
        </p:pic>
      </p:grpSp>
      <p:grpSp>
        <p:nvGrpSpPr>
          <p:cNvPr name="Group 13" id="13"/>
          <p:cNvGrpSpPr/>
          <p:nvPr/>
        </p:nvGrpSpPr>
        <p:grpSpPr>
          <a:xfrm rot="0">
            <a:off x="3694537" y="5476445"/>
            <a:ext cx="5652577" cy="1979239"/>
            <a:chOff x="0" y="0"/>
            <a:chExt cx="7536770" cy="2638985"/>
          </a:xfrm>
        </p:grpSpPr>
        <p:pic>
          <p:nvPicPr>
            <p:cNvPr name="Picture 14" id="14"/>
            <p:cNvPicPr>
              <a:picLocks noChangeAspect="true"/>
            </p:cNvPicPr>
            <p:nvPr/>
          </p:nvPicPr>
          <p:blipFill>
            <a:blip r:embed="rId3"/>
            <a:srcRect l="0" t="0" r="0" b="13970"/>
            <a:stretch>
              <a:fillRect/>
            </a:stretch>
          </p:blipFill>
          <p:spPr>
            <a:xfrm flipH="false" flipV="false">
              <a:off x="0" y="0"/>
              <a:ext cx="7536770" cy="2638985"/>
            </a:xfrm>
            <a:prstGeom prst="rect">
              <a:avLst/>
            </a:prstGeom>
          </p:spPr>
        </p:pic>
      </p:grpSp>
      <p:sp>
        <p:nvSpPr>
          <p:cNvPr name="TextBox 15" id="15"/>
          <p:cNvSpPr txBox="true"/>
          <p:nvPr/>
        </p:nvSpPr>
        <p:spPr>
          <a:xfrm rot="0">
            <a:off x="5437131" y="3502310"/>
            <a:ext cx="3767729" cy="6282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70"/>
              </a:lnSpc>
            </a:pPr>
            <a:r>
              <a:rPr lang="en-US" b="true" sz="4500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WEB PAGE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5718899" y="4227669"/>
            <a:ext cx="3189285" cy="9822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37"/>
              </a:lnSpc>
            </a:pPr>
            <a:r>
              <a:rPr lang="en-US" sz="2812">
                <a:solidFill>
                  <a:srgbClr val="FBF4F3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Web User Interface</a:t>
            </a:r>
          </a:p>
          <a:p>
            <a:pPr algn="ctr">
              <a:lnSpc>
                <a:spcPts val="3937"/>
              </a:lnSpc>
            </a:pPr>
          </a:p>
        </p:txBody>
      </p:sp>
      <p:sp>
        <p:nvSpPr>
          <p:cNvPr name="TextBox 17" id="17"/>
          <p:cNvSpPr txBox="true"/>
          <p:nvPr/>
        </p:nvSpPr>
        <p:spPr>
          <a:xfrm rot="0">
            <a:off x="505252" y="5120660"/>
            <a:ext cx="3189285" cy="852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86"/>
              </a:lnSpc>
            </a:pPr>
            <a:r>
              <a:rPr lang="en-US" sz="2418">
                <a:solidFill>
                  <a:srgbClr val="000000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Product Review Section</a:t>
            </a:r>
          </a:p>
          <a:p>
            <a:pPr algn="ctr">
              <a:lnSpc>
                <a:spcPts val="3386"/>
              </a:lnSpc>
            </a:pPr>
          </a:p>
        </p:txBody>
      </p:sp>
      <p:sp>
        <p:nvSpPr>
          <p:cNvPr name="TextBox 18" id="18"/>
          <p:cNvSpPr txBox="true"/>
          <p:nvPr/>
        </p:nvSpPr>
        <p:spPr>
          <a:xfrm rot="0">
            <a:off x="5007031" y="7510827"/>
            <a:ext cx="3189285" cy="852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86"/>
              </a:lnSpc>
            </a:pPr>
            <a:r>
              <a:rPr lang="en-US" sz="2418">
                <a:solidFill>
                  <a:srgbClr val="000000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Product Discussion Section</a:t>
            </a:r>
          </a:p>
          <a:p>
            <a:pPr algn="ctr">
              <a:lnSpc>
                <a:spcPts val="3386"/>
              </a:lnSpc>
            </a:pP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311613" y="1242744"/>
            <a:ext cx="10637289" cy="2274794"/>
            <a:chOff x="0" y="0"/>
            <a:chExt cx="4980605" cy="106510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980605" cy="1065107"/>
            </a:xfrm>
            <a:custGeom>
              <a:avLst/>
              <a:gdLst/>
              <a:ahLst/>
              <a:cxnLst/>
              <a:rect r="r" b="b" t="t" l="l"/>
              <a:pathLst>
                <a:path h="1065107" w="4980605">
                  <a:moveTo>
                    <a:pt x="0" y="0"/>
                  </a:moveTo>
                  <a:lnTo>
                    <a:pt x="4980605" y="0"/>
                  </a:lnTo>
                  <a:lnTo>
                    <a:pt x="4980605" y="1065107"/>
                  </a:lnTo>
                  <a:lnTo>
                    <a:pt x="0" y="1065107"/>
                  </a:lnTo>
                  <a:close/>
                </a:path>
              </a:pathLst>
            </a:custGeom>
            <a:solidFill>
              <a:srgbClr val="E52C35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4980605" cy="1074632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818842" y="2899087"/>
            <a:ext cx="8997220" cy="6612471"/>
            <a:chOff x="0" y="0"/>
            <a:chExt cx="4047097" cy="297439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4047097" cy="2974398"/>
            </a:xfrm>
            <a:custGeom>
              <a:avLst/>
              <a:gdLst/>
              <a:ahLst/>
              <a:cxnLst/>
              <a:rect r="r" b="b" t="t" l="l"/>
              <a:pathLst>
                <a:path h="2974398" w="4047097">
                  <a:moveTo>
                    <a:pt x="0" y="0"/>
                  </a:moveTo>
                  <a:lnTo>
                    <a:pt x="4047097" y="0"/>
                  </a:lnTo>
                  <a:lnTo>
                    <a:pt x="4047097" y="2974398"/>
                  </a:lnTo>
                  <a:lnTo>
                    <a:pt x="0" y="2974398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4047097" cy="2983923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879364" y="2899087"/>
            <a:ext cx="8936698" cy="6612471"/>
            <a:chOff x="0" y="0"/>
            <a:chExt cx="11915597" cy="8816629"/>
          </a:xfrm>
        </p:grpSpPr>
        <p:pic>
          <p:nvPicPr>
            <p:cNvPr name="Picture 9" id="9"/>
            <p:cNvPicPr>
              <a:picLocks noChangeAspect="true"/>
            </p:cNvPicPr>
            <p:nvPr/>
          </p:nvPicPr>
          <p:blipFill>
            <a:blip r:embed="rId2"/>
            <a:srcRect l="0" t="11363" r="0" b="24294"/>
            <a:stretch>
              <a:fillRect/>
            </a:stretch>
          </p:blipFill>
          <p:spPr>
            <a:xfrm flipH="false" flipV="false">
              <a:off x="0" y="0"/>
              <a:ext cx="11915597" cy="8816629"/>
            </a:xfrm>
            <a:prstGeom prst="rect">
              <a:avLst/>
            </a:prstGeom>
          </p:spPr>
        </p:pic>
      </p:grpSp>
      <p:sp>
        <p:nvSpPr>
          <p:cNvPr name="TextBox 10" id="10"/>
          <p:cNvSpPr txBox="true"/>
          <p:nvPr/>
        </p:nvSpPr>
        <p:spPr>
          <a:xfrm rot="0">
            <a:off x="3259636" y="1941022"/>
            <a:ext cx="3767729" cy="6282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70"/>
              </a:lnSpc>
            </a:pPr>
            <a:r>
              <a:rPr lang="en-US" b="true" sz="4500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WEB PAGE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3722809" y="9610452"/>
            <a:ext cx="3189285" cy="852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86"/>
              </a:lnSpc>
            </a:pPr>
            <a:r>
              <a:rPr lang="en-US" sz="2418">
                <a:solidFill>
                  <a:srgbClr val="000000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Cart Summery Menu</a:t>
            </a:r>
          </a:p>
          <a:p>
            <a:pPr algn="ctr">
              <a:lnSpc>
                <a:spcPts val="3386"/>
              </a:lnSpc>
            </a:pPr>
          </a:p>
        </p:txBody>
      </p:sp>
      <p:sp>
        <p:nvSpPr>
          <p:cNvPr name="TextBox 12" id="12"/>
          <p:cNvSpPr txBox="true"/>
          <p:nvPr/>
        </p:nvSpPr>
        <p:spPr>
          <a:xfrm rot="0">
            <a:off x="7136391" y="1615070"/>
            <a:ext cx="3189285" cy="483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37"/>
              </a:lnSpc>
            </a:pPr>
            <a:r>
              <a:rPr lang="en-US" sz="2812">
                <a:solidFill>
                  <a:srgbClr val="FBF4F3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Web User Interface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311613" y="1242744"/>
            <a:ext cx="10637289" cy="2274794"/>
            <a:chOff x="0" y="0"/>
            <a:chExt cx="4980605" cy="106510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980605" cy="1065107"/>
            </a:xfrm>
            <a:custGeom>
              <a:avLst/>
              <a:gdLst/>
              <a:ahLst/>
              <a:cxnLst/>
              <a:rect r="r" b="b" t="t" l="l"/>
              <a:pathLst>
                <a:path h="1065107" w="4980605">
                  <a:moveTo>
                    <a:pt x="0" y="0"/>
                  </a:moveTo>
                  <a:lnTo>
                    <a:pt x="4980605" y="0"/>
                  </a:lnTo>
                  <a:lnTo>
                    <a:pt x="4980605" y="1065107"/>
                  </a:lnTo>
                  <a:lnTo>
                    <a:pt x="0" y="1065107"/>
                  </a:lnTo>
                  <a:close/>
                </a:path>
              </a:pathLst>
            </a:custGeom>
            <a:solidFill>
              <a:srgbClr val="E52C35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4980605" cy="1074632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818842" y="2899087"/>
            <a:ext cx="8997220" cy="4938988"/>
            <a:chOff x="0" y="0"/>
            <a:chExt cx="4047097" cy="222163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4047097" cy="2221638"/>
            </a:xfrm>
            <a:custGeom>
              <a:avLst/>
              <a:gdLst/>
              <a:ahLst/>
              <a:cxnLst/>
              <a:rect r="r" b="b" t="t" l="l"/>
              <a:pathLst>
                <a:path h="2221638" w="4047097">
                  <a:moveTo>
                    <a:pt x="0" y="0"/>
                  </a:moveTo>
                  <a:lnTo>
                    <a:pt x="4047097" y="0"/>
                  </a:lnTo>
                  <a:lnTo>
                    <a:pt x="4047097" y="2221638"/>
                  </a:lnTo>
                  <a:lnTo>
                    <a:pt x="0" y="2221638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4047097" cy="2231163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879364" y="2947815"/>
            <a:ext cx="8936698" cy="4890260"/>
            <a:chOff x="0" y="0"/>
            <a:chExt cx="11915597" cy="6520347"/>
          </a:xfrm>
        </p:grpSpPr>
        <p:pic>
          <p:nvPicPr>
            <p:cNvPr name="Picture 9" id="9"/>
            <p:cNvPicPr>
              <a:picLocks noChangeAspect="true"/>
            </p:cNvPicPr>
            <p:nvPr/>
          </p:nvPicPr>
          <p:blipFill>
            <a:blip r:embed="rId2"/>
            <a:srcRect l="0" t="11706" r="0" b="11706"/>
            <a:stretch>
              <a:fillRect/>
            </a:stretch>
          </p:blipFill>
          <p:spPr>
            <a:xfrm flipH="false" flipV="false">
              <a:off x="0" y="0"/>
              <a:ext cx="11915597" cy="6520347"/>
            </a:xfrm>
            <a:prstGeom prst="rect">
              <a:avLst/>
            </a:prstGeom>
          </p:spPr>
        </p:pic>
      </p:grpSp>
      <p:sp>
        <p:nvSpPr>
          <p:cNvPr name="TextBox 10" id="10"/>
          <p:cNvSpPr txBox="true"/>
          <p:nvPr/>
        </p:nvSpPr>
        <p:spPr>
          <a:xfrm rot="0">
            <a:off x="3259636" y="1941022"/>
            <a:ext cx="3767729" cy="6282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70"/>
              </a:lnSpc>
            </a:pPr>
            <a:r>
              <a:rPr lang="en-US" b="true" sz="4500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WEB PAGE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3722809" y="7978507"/>
            <a:ext cx="3189285" cy="852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86"/>
              </a:lnSpc>
            </a:pPr>
            <a:r>
              <a:rPr lang="en-US" sz="2418">
                <a:solidFill>
                  <a:srgbClr val="000000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Cart  Page</a:t>
            </a:r>
          </a:p>
          <a:p>
            <a:pPr algn="ctr">
              <a:lnSpc>
                <a:spcPts val="3386"/>
              </a:lnSpc>
            </a:pPr>
          </a:p>
        </p:txBody>
      </p:sp>
      <p:sp>
        <p:nvSpPr>
          <p:cNvPr name="TextBox 12" id="12"/>
          <p:cNvSpPr txBox="true"/>
          <p:nvPr/>
        </p:nvSpPr>
        <p:spPr>
          <a:xfrm rot="0">
            <a:off x="7136391" y="1615070"/>
            <a:ext cx="3189285" cy="483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37"/>
              </a:lnSpc>
            </a:pPr>
            <a:r>
              <a:rPr lang="en-US" sz="2812">
                <a:solidFill>
                  <a:srgbClr val="FBF4F3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Web User Interface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311613" y="1242744"/>
            <a:ext cx="10637289" cy="2274794"/>
            <a:chOff x="0" y="0"/>
            <a:chExt cx="4980605" cy="106510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980605" cy="1065107"/>
            </a:xfrm>
            <a:custGeom>
              <a:avLst/>
              <a:gdLst/>
              <a:ahLst/>
              <a:cxnLst/>
              <a:rect r="r" b="b" t="t" l="l"/>
              <a:pathLst>
                <a:path h="1065107" w="4980605">
                  <a:moveTo>
                    <a:pt x="0" y="0"/>
                  </a:moveTo>
                  <a:lnTo>
                    <a:pt x="4980605" y="0"/>
                  </a:lnTo>
                  <a:lnTo>
                    <a:pt x="4980605" y="1065107"/>
                  </a:lnTo>
                  <a:lnTo>
                    <a:pt x="0" y="1065107"/>
                  </a:lnTo>
                  <a:close/>
                </a:path>
              </a:pathLst>
            </a:custGeom>
            <a:solidFill>
              <a:srgbClr val="E52C35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4980605" cy="1074632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818842" y="2899087"/>
            <a:ext cx="8997220" cy="4938988"/>
            <a:chOff x="0" y="0"/>
            <a:chExt cx="4047097" cy="222163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4047097" cy="2221638"/>
            </a:xfrm>
            <a:custGeom>
              <a:avLst/>
              <a:gdLst/>
              <a:ahLst/>
              <a:cxnLst/>
              <a:rect r="r" b="b" t="t" l="l"/>
              <a:pathLst>
                <a:path h="2221638" w="4047097">
                  <a:moveTo>
                    <a:pt x="0" y="0"/>
                  </a:moveTo>
                  <a:lnTo>
                    <a:pt x="4047097" y="0"/>
                  </a:lnTo>
                  <a:lnTo>
                    <a:pt x="4047097" y="2221638"/>
                  </a:lnTo>
                  <a:lnTo>
                    <a:pt x="0" y="2221638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4047097" cy="2231163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879364" y="2947815"/>
            <a:ext cx="8936698" cy="4890260"/>
            <a:chOff x="0" y="0"/>
            <a:chExt cx="11915597" cy="6520347"/>
          </a:xfrm>
        </p:grpSpPr>
        <p:pic>
          <p:nvPicPr>
            <p:cNvPr name="Picture 9" id="9"/>
            <p:cNvPicPr>
              <a:picLocks noChangeAspect="true"/>
            </p:cNvPicPr>
            <p:nvPr/>
          </p:nvPicPr>
          <p:blipFill>
            <a:blip r:embed="rId2"/>
            <a:srcRect l="0" t="0" r="0" b="59027"/>
            <a:stretch>
              <a:fillRect/>
            </a:stretch>
          </p:blipFill>
          <p:spPr>
            <a:xfrm flipH="false" flipV="false">
              <a:off x="0" y="0"/>
              <a:ext cx="11915597" cy="6520347"/>
            </a:xfrm>
            <a:prstGeom prst="rect">
              <a:avLst/>
            </a:prstGeom>
          </p:spPr>
        </p:pic>
      </p:grpSp>
      <p:sp>
        <p:nvSpPr>
          <p:cNvPr name="TextBox 10" id="10"/>
          <p:cNvSpPr txBox="true"/>
          <p:nvPr/>
        </p:nvSpPr>
        <p:spPr>
          <a:xfrm rot="0">
            <a:off x="3259636" y="1941022"/>
            <a:ext cx="3767729" cy="6282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70"/>
              </a:lnSpc>
            </a:pPr>
            <a:r>
              <a:rPr lang="en-US" b="true" sz="4500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WEB PAGE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3722809" y="8161925"/>
            <a:ext cx="3189285" cy="852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86"/>
              </a:lnSpc>
            </a:pPr>
            <a:r>
              <a:rPr lang="en-US" sz="2418">
                <a:solidFill>
                  <a:srgbClr val="000000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Checkout Page</a:t>
            </a:r>
          </a:p>
          <a:p>
            <a:pPr algn="ctr">
              <a:lnSpc>
                <a:spcPts val="3386"/>
              </a:lnSpc>
            </a:pPr>
          </a:p>
        </p:txBody>
      </p:sp>
      <p:sp>
        <p:nvSpPr>
          <p:cNvPr name="TextBox 12" id="12"/>
          <p:cNvSpPr txBox="true"/>
          <p:nvPr/>
        </p:nvSpPr>
        <p:spPr>
          <a:xfrm rot="0">
            <a:off x="7136391" y="1615070"/>
            <a:ext cx="3189285" cy="483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37"/>
              </a:lnSpc>
            </a:pPr>
            <a:r>
              <a:rPr lang="en-US" sz="2812">
                <a:solidFill>
                  <a:srgbClr val="FBF4F3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Web User Interface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311613" y="1242744"/>
            <a:ext cx="10637289" cy="2274794"/>
            <a:chOff x="0" y="0"/>
            <a:chExt cx="4980605" cy="106510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980605" cy="1065107"/>
            </a:xfrm>
            <a:custGeom>
              <a:avLst/>
              <a:gdLst/>
              <a:ahLst/>
              <a:cxnLst/>
              <a:rect r="r" b="b" t="t" l="l"/>
              <a:pathLst>
                <a:path h="1065107" w="4980605">
                  <a:moveTo>
                    <a:pt x="0" y="0"/>
                  </a:moveTo>
                  <a:lnTo>
                    <a:pt x="4980605" y="0"/>
                  </a:lnTo>
                  <a:lnTo>
                    <a:pt x="4980605" y="1065107"/>
                  </a:lnTo>
                  <a:lnTo>
                    <a:pt x="0" y="1065107"/>
                  </a:lnTo>
                  <a:close/>
                </a:path>
              </a:pathLst>
            </a:custGeom>
            <a:solidFill>
              <a:srgbClr val="E52C35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4980605" cy="1074632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818842" y="2899087"/>
            <a:ext cx="8997220" cy="4938988"/>
            <a:chOff x="0" y="0"/>
            <a:chExt cx="4047097" cy="222163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4047097" cy="2221638"/>
            </a:xfrm>
            <a:custGeom>
              <a:avLst/>
              <a:gdLst/>
              <a:ahLst/>
              <a:cxnLst/>
              <a:rect r="r" b="b" t="t" l="l"/>
              <a:pathLst>
                <a:path h="2221638" w="4047097">
                  <a:moveTo>
                    <a:pt x="0" y="0"/>
                  </a:moveTo>
                  <a:lnTo>
                    <a:pt x="4047097" y="0"/>
                  </a:lnTo>
                  <a:lnTo>
                    <a:pt x="4047097" y="2221638"/>
                  </a:lnTo>
                  <a:lnTo>
                    <a:pt x="0" y="2221638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4047097" cy="2231163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879364" y="2947815"/>
            <a:ext cx="8936698" cy="4890260"/>
            <a:chOff x="0" y="0"/>
            <a:chExt cx="11915597" cy="6520347"/>
          </a:xfrm>
        </p:grpSpPr>
        <p:pic>
          <p:nvPicPr>
            <p:cNvPr name="Picture 9" id="9"/>
            <p:cNvPicPr>
              <a:picLocks noChangeAspect="true"/>
            </p:cNvPicPr>
            <p:nvPr/>
          </p:nvPicPr>
          <p:blipFill>
            <a:blip r:embed="rId2"/>
            <a:srcRect l="0" t="14747" r="0" b="5367"/>
            <a:stretch>
              <a:fillRect/>
            </a:stretch>
          </p:blipFill>
          <p:spPr>
            <a:xfrm flipH="false" flipV="false">
              <a:off x="0" y="0"/>
              <a:ext cx="11915597" cy="6520347"/>
            </a:xfrm>
            <a:prstGeom prst="rect">
              <a:avLst/>
            </a:prstGeom>
          </p:spPr>
        </p:pic>
      </p:grpSp>
      <p:sp>
        <p:nvSpPr>
          <p:cNvPr name="TextBox 10" id="10"/>
          <p:cNvSpPr txBox="true"/>
          <p:nvPr/>
        </p:nvSpPr>
        <p:spPr>
          <a:xfrm rot="0">
            <a:off x="3259636" y="1941022"/>
            <a:ext cx="3767729" cy="6282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70"/>
              </a:lnSpc>
            </a:pPr>
            <a:r>
              <a:rPr lang="en-US" b="true" sz="4500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WEB PAGE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3722809" y="7978507"/>
            <a:ext cx="3189285" cy="852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86"/>
              </a:lnSpc>
            </a:pPr>
            <a:r>
              <a:rPr lang="en-US" sz="2418">
                <a:solidFill>
                  <a:srgbClr val="000000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Checkout Page</a:t>
            </a:r>
          </a:p>
          <a:p>
            <a:pPr algn="ctr">
              <a:lnSpc>
                <a:spcPts val="3386"/>
              </a:lnSpc>
            </a:pPr>
          </a:p>
        </p:txBody>
      </p:sp>
      <p:sp>
        <p:nvSpPr>
          <p:cNvPr name="TextBox 12" id="12"/>
          <p:cNvSpPr txBox="true"/>
          <p:nvPr/>
        </p:nvSpPr>
        <p:spPr>
          <a:xfrm rot="0">
            <a:off x="7136391" y="1615070"/>
            <a:ext cx="3189285" cy="483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37"/>
              </a:lnSpc>
            </a:pPr>
            <a:r>
              <a:rPr lang="en-US" sz="2812">
                <a:solidFill>
                  <a:srgbClr val="FBF4F3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Web User Interface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82856" y="2142646"/>
            <a:ext cx="10637289" cy="2961460"/>
            <a:chOff x="0" y="0"/>
            <a:chExt cx="4980605" cy="138661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980605" cy="1386619"/>
            </a:xfrm>
            <a:custGeom>
              <a:avLst/>
              <a:gdLst/>
              <a:ahLst/>
              <a:cxnLst/>
              <a:rect r="r" b="b" t="t" l="l"/>
              <a:pathLst>
                <a:path h="1386619" w="4980605">
                  <a:moveTo>
                    <a:pt x="0" y="0"/>
                  </a:moveTo>
                  <a:lnTo>
                    <a:pt x="4980605" y="0"/>
                  </a:lnTo>
                  <a:lnTo>
                    <a:pt x="4980605" y="1386619"/>
                  </a:lnTo>
                  <a:lnTo>
                    <a:pt x="0" y="1386619"/>
                  </a:lnTo>
                  <a:close/>
                </a:path>
              </a:pathLst>
            </a:custGeom>
            <a:solidFill>
              <a:srgbClr val="E52C35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4980605" cy="1396144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818842" y="2723474"/>
            <a:ext cx="4309234" cy="2203824"/>
            <a:chOff x="0" y="0"/>
            <a:chExt cx="1938364" cy="99131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938364" cy="991316"/>
            </a:xfrm>
            <a:custGeom>
              <a:avLst/>
              <a:gdLst/>
              <a:ahLst/>
              <a:cxnLst/>
              <a:rect r="r" b="b" t="t" l="l"/>
              <a:pathLst>
                <a:path h="991316" w="1938364">
                  <a:moveTo>
                    <a:pt x="0" y="0"/>
                  </a:moveTo>
                  <a:lnTo>
                    <a:pt x="1938364" y="0"/>
                  </a:lnTo>
                  <a:lnTo>
                    <a:pt x="1938364" y="991316"/>
                  </a:lnTo>
                  <a:lnTo>
                    <a:pt x="0" y="991316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1938364" cy="1000841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5158924" y="5364152"/>
            <a:ext cx="4309234" cy="2203824"/>
            <a:chOff x="0" y="0"/>
            <a:chExt cx="1938364" cy="991316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938364" cy="991316"/>
            </a:xfrm>
            <a:custGeom>
              <a:avLst/>
              <a:gdLst/>
              <a:ahLst/>
              <a:cxnLst/>
              <a:rect r="r" b="b" t="t" l="l"/>
              <a:pathLst>
                <a:path h="991316" w="1938364">
                  <a:moveTo>
                    <a:pt x="0" y="0"/>
                  </a:moveTo>
                  <a:lnTo>
                    <a:pt x="1938364" y="0"/>
                  </a:lnTo>
                  <a:lnTo>
                    <a:pt x="1938364" y="991316"/>
                  </a:lnTo>
                  <a:lnTo>
                    <a:pt x="0" y="991316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9525"/>
              <a:ext cx="1938364" cy="1000841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939886" y="2835767"/>
            <a:ext cx="4067145" cy="1979239"/>
            <a:chOff x="0" y="0"/>
            <a:chExt cx="5422861" cy="2638985"/>
          </a:xfrm>
        </p:grpSpPr>
        <p:pic>
          <p:nvPicPr>
            <p:cNvPr name="Picture 12" id="12"/>
            <p:cNvPicPr>
              <a:picLocks noChangeAspect="true"/>
            </p:cNvPicPr>
            <p:nvPr/>
          </p:nvPicPr>
          <p:blipFill>
            <a:blip r:embed="rId2"/>
            <a:srcRect l="9960" t="0" r="9960" b="0"/>
            <a:stretch>
              <a:fillRect/>
            </a:stretch>
          </p:blipFill>
          <p:spPr>
            <a:xfrm flipH="false" flipV="false">
              <a:off x="0" y="0"/>
              <a:ext cx="5422861" cy="2638985"/>
            </a:xfrm>
            <a:prstGeom prst="rect">
              <a:avLst/>
            </a:prstGeom>
          </p:spPr>
        </p:pic>
      </p:grpSp>
      <p:grpSp>
        <p:nvGrpSpPr>
          <p:cNvPr name="Group 13" id="13"/>
          <p:cNvGrpSpPr/>
          <p:nvPr/>
        </p:nvGrpSpPr>
        <p:grpSpPr>
          <a:xfrm rot="0">
            <a:off x="5279969" y="5476445"/>
            <a:ext cx="4067145" cy="1979239"/>
            <a:chOff x="0" y="0"/>
            <a:chExt cx="5422861" cy="2638985"/>
          </a:xfrm>
        </p:grpSpPr>
        <p:pic>
          <p:nvPicPr>
            <p:cNvPr name="Picture 14" id="14"/>
            <p:cNvPicPr>
              <a:picLocks noChangeAspect="true"/>
            </p:cNvPicPr>
            <p:nvPr/>
          </p:nvPicPr>
          <p:blipFill>
            <a:blip r:embed="rId3"/>
            <a:srcRect l="0" t="1910" r="0" b="42500"/>
            <a:stretch>
              <a:fillRect/>
            </a:stretch>
          </p:blipFill>
          <p:spPr>
            <a:xfrm flipH="false" flipV="false">
              <a:off x="0" y="0"/>
              <a:ext cx="5422861" cy="2638985"/>
            </a:xfrm>
            <a:prstGeom prst="rect">
              <a:avLst/>
            </a:prstGeom>
          </p:spPr>
        </p:pic>
      </p:grpSp>
      <p:grpSp>
        <p:nvGrpSpPr>
          <p:cNvPr name="Group 15" id="15"/>
          <p:cNvGrpSpPr/>
          <p:nvPr/>
        </p:nvGrpSpPr>
        <p:grpSpPr>
          <a:xfrm rot="0">
            <a:off x="698361" y="2657728"/>
            <a:ext cx="4738770" cy="2335317"/>
            <a:chOff x="0" y="0"/>
            <a:chExt cx="6318360" cy="3113756"/>
          </a:xfrm>
        </p:grpSpPr>
        <p:pic>
          <p:nvPicPr>
            <p:cNvPr name="Picture 16" id="16"/>
            <p:cNvPicPr>
              <a:picLocks noChangeAspect="true"/>
            </p:cNvPicPr>
            <p:nvPr/>
          </p:nvPicPr>
          <p:blipFill>
            <a:blip r:embed="rId4"/>
            <a:srcRect l="0" t="1533" r="0" b="37354"/>
            <a:stretch>
              <a:fillRect/>
            </a:stretch>
          </p:blipFill>
          <p:spPr>
            <a:xfrm flipH="false" flipV="false">
              <a:off x="0" y="0"/>
              <a:ext cx="6318360" cy="3113756"/>
            </a:xfrm>
            <a:prstGeom prst="rect">
              <a:avLst/>
            </a:prstGeom>
          </p:spPr>
        </p:pic>
      </p:grpSp>
      <p:sp>
        <p:nvSpPr>
          <p:cNvPr name="TextBox 17" id="17"/>
          <p:cNvSpPr txBox="true"/>
          <p:nvPr/>
        </p:nvSpPr>
        <p:spPr>
          <a:xfrm rot="0">
            <a:off x="5437131" y="3502310"/>
            <a:ext cx="3767729" cy="6282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70"/>
              </a:lnSpc>
            </a:pPr>
            <a:r>
              <a:rPr lang="en-US" b="true" sz="4500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WEB PAGE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143719" y="5235700"/>
            <a:ext cx="3189285" cy="852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86"/>
              </a:lnSpc>
            </a:pPr>
            <a:r>
              <a:rPr lang="en-US" sz="2418">
                <a:solidFill>
                  <a:srgbClr val="000000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Customer Orders Page</a:t>
            </a:r>
          </a:p>
          <a:p>
            <a:pPr algn="ctr">
              <a:lnSpc>
                <a:spcPts val="3386"/>
              </a:lnSpc>
            </a:pPr>
          </a:p>
        </p:txBody>
      </p:sp>
      <p:sp>
        <p:nvSpPr>
          <p:cNvPr name="TextBox 19" id="19"/>
          <p:cNvSpPr txBox="true"/>
          <p:nvPr/>
        </p:nvSpPr>
        <p:spPr>
          <a:xfrm rot="0">
            <a:off x="5718899" y="7628005"/>
            <a:ext cx="3189285" cy="852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86"/>
              </a:lnSpc>
            </a:pPr>
            <a:r>
              <a:rPr lang="en-US" sz="2418">
                <a:solidFill>
                  <a:srgbClr val="000000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Customer Orders Details Page</a:t>
            </a:r>
          </a:p>
          <a:p>
            <a:pPr algn="ctr">
              <a:lnSpc>
                <a:spcPts val="3386"/>
              </a:lnSpc>
            </a:pPr>
          </a:p>
        </p:txBody>
      </p:sp>
      <p:sp>
        <p:nvSpPr>
          <p:cNvPr name="TextBox 20" id="20"/>
          <p:cNvSpPr txBox="true"/>
          <p:nvPr/>
        </p:nvSpPr>
        <p:spPr>
          <a:xfrm rot="0">
            <a:off x="6278873" y="4331016"/>
            <a:ext cx="3189285" cy="483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37"/>
              </a:lnSpc>
            </a:pPr>
            <a:r>
              <a:rPr lang="en-US" sz="2812">
                <a:solidFill>
                  <a:srgbClr val="FBF4F3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Web User Interface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82856" y="2142646"/>
            <a:ext cx="10637289" cy="2961460"/>
            <a:chOff x="0" y="0"/>
            <a:chExt cx="4980605" cy="138661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980605" cy="1386619"/>
            </a:xfrm>
            <a:custGeom>
              <a:avLst/>
              <a:gdLst/>
              <a:ahLst/>
              <a:cxnLst/>
              <a:rect r="r" b="b" t="t" l="l"/>
              <a:pathLst>
                <a:path h="1386619" w="4980605">
                  <a:moveTo>
                    <a:pt x="0" y="0"/>
                  </a:moveTo>
                  <a:lnTo>
                    <a:pt x="4980605" y="0"/>
                  </a:lnTo>
                  <a:lnTo>
                    <a:pt x="4980605" y="1386619"/>
                  </a:lnTo>
                  <a:lnTo>
                    <a:pt x="0" y="1386619"/>
                  </a:lnTo>
                  <a:close/>
                </a:path>
              </a:pathLst>
            </a:custGeom>
            <a:solidFill>
              <a:srgbClr val="E52C35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4980605" cy="1396144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818842" y="2723474"/>
            <a:ext cx="4309234" cy="2203824"/>
            <a:chOff x="0" y="0"/>
            <a:chExt cx="1938364" cy="99131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938364" cy="991316"/>
            </a:xfrm>
            <a:custGeom>
              <a:avLst/>
              <a:gdLst/>
              <a:ahLst/>
              <a:cxnLst/>
              <a:rect r="r" b="b" t="t" l="l"/>
              <a:pathLst>
                <a:path h="991316" w="1938364">
                  <a:moveTo>
                    <a:pt x="0" y="0"/>
                  </a:moveTo>
                  <a:lnTo>
                    <a:pt x="1938364" y="0"/>
                  </a:lnTo>
                  <a:lnTo>
                    <a:pt x="1938364" y="991316"/>
                  </a:lnTo>
                  <a:lnTo>
                    <a:pt x="0" y="991316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1938364" cy="1000841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5007031" y="5364152"/>
            <a:ext cx="4461127" cy="2388059"/>
            <a:chOff x="0" y="0"/>
            <a:chExt cx="2006688" cy="1074188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006688" cy="1074188"/>
            </a:xfrm>
            <a:custGeom>
              <a:avLst/>
              <a:gdLst/>
              <a:ahLst/>
              <a:cxnLst/>
              <a:rect r="r" b="b" t="t" l="l"/>
              <a:pathLst>
                <a:path h="1074188" w="2006688">
                  <a:moveTo>
                    <a:pt x="0" y="0"/>
                  </a:moveTo>
                  <a:lnTo>
                    <a:pt x="2006688" y="0"/>
                  </a:lnTo>
                  <a:lnTo>
                    <a:pt x="2006688" y="1074188"/>
                  </a:lnTo>
                  <a:lnTo>
                    <a:pt x="0" y="1074188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9525"/>
              <a:ext cx="2006688" cy="1083713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939886" y="2835767"/>
            <a:ext cx="4067145" cy="1979239"/>
            <a:chOff x="0" y="0"/>
            <a:chExt cx="5422861" cy="2638985"/>
          </a:xfrm>
        </p:grpSpPr>
        <p:pic>
          <p:nvPicPr>
            <p:cNvPr name="Picture 12" id="12"/>
            <p:cNvPicPr>
              <a:picLocks noChangeAspect="true"/>
            </p:cNvPicPr>
            <p:nvPr/>
          </p:nvPicPr>
          <p:blipFill>
            <a:blip r:embed="rId2"/>
            <a:srcRect l="9960" t="0" r="9960" b="0"/>
            <a:stretch>
              <a:fillRect/>
            </a:stretch>
          </p:blipFill>
          <p:spPr>
            <a:xfrm flipH="false" flipV="false">
              <a:off x="0" y="0"/>
              <a:ext cx="5422861" cy="2638985"/>
            </a:xfrm>
            <a:prstGeom prst="rect">
              <a:avLst/>
            </a:prstGeom>
          </p:spPr>
        </p:pic>
      </p:grpSp>
      <p:grpSp>
        <p:nvGrpSpPr>
          <p:cNvPr name="Group 13" id="13"/>
          <p:cNvGrpSpPr/>
          <p:nvPr/>
        </p:nvGrpSpPr>
        <p:grpSpPr>
          <a:xfrm rot="0">
            <a:off x="5135788" y="5476445"/>
            <a:ext cx="4211326" cy="2275766"/>
            <a:chOff x="0" y="0"/>
            <a:chExt cx="5615101" cy="3034355"/>
          </a:xfrm>
        </p:grpSpPr>
        <p:pic>
          <p:nvPicPr>
            <p:cNvPr name="Picture 14" id="14"/>
            <p:cNvPicPr>
              <a:picLocks noChangeAspect="true"/>
            </p:cNvPicPr>
            <p:nvPr/>
          </p:nvPicPr>
          <p:blipFill>
            <a:blip r:embed="rId3"/>
            <a:srcRect l="0" t="7382" r="0" b="13039"/>
            <a:stretch>
              <a:fillRect/>
            </a:stretch>
          </p:blipFill>
          <p:spPr>
            <a:xfrm flipH="false" flipV="false">
              <a:off x="0" y="0"/>
              <a:ext cx="5615101" cy="3034355"/>
            </a:xfrm>
            <a:prstGeom prst="rect">
              <a:avLst/>
            </a:prstGeom>
          </p:spPr>
        </p:pic>
      </p:grpSp>
      <p:grpSp>
        <p:nvGrpSpPr>
          <p:cNvPr name="Group 15" id="15"/>
          <p:cNvGrpSpPr/>
          <p:nvPr/>
        </p:nvGrpSpPr>
        <p:grpSpPr>
          <a:xfrm rot="0">
            <a:off x="698361" y="2657728"/>
            <a:ext cx="4738770" cy="2335317"/>
            <a:chOff x="0" y="0"/>
            <a:chExt cx="6318360" cy="3113756"/>
          </a:xfrm>
        </p:grpSpPr>
        <p:pic>
          <p:nvPicPr>
            <p:cNvPr name="Picture 16" id="16"/>
            <p:cNvPicPr>
              <a:picLocks noChangeAspect="true"/>
            </p:cNvPicPr>
            <p:nvPr/>
          </p:nvPicPr>
          <p:blipFill>
            <a:blip r:embed="rId4"/>
            <a:srcRect l="0" t="21112" r="0" b="13450"/>
            <a:stretch>
              <a:fillRect/>
            </a:stretch>
          </p:blipFill>
          <p:spPr>
            <a:xfrm flipH="false" flipV="false">
              <a:off x="0" y="0"/>
              <a:ext cx="6318360" cy="3113756"/>
            </a:xfrm>
            <a:prstGeom prst="rect">
              <a:avLst/>
            </a:prstGeom>
          </p:spPr>
        </p:pic>
      </p:grpSp>
      <p:sp>
        <p:nvSpPr>
          <p:cNvPr name="TextBox 17" id="17"/>
          <p:cNvSpPr txBox="true"/>
          <p:nvPr/>
        </p:nvSpPr>
        <p:spPr>
          <a:xfrm rot="0">
            <a:off x="5437131" y="3502310"/>
            <a:ext cx="3767729" cy="6282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70"/>
              </a:lnSpc>
            </a:pPr>
            <a:r>
              <a:rPr lang="en-US" b="true" sz="4500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WEB PAGE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143719" y="5235700"/>
            <a:ext cx="3189285" cy="4243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86"/>
              </a:lnSpc>
            </a:pPr>
            <a:r>
              <a:rPr lang="en-US" sz="2418">
                <a:solidFill>
                  <a:srgbClr val="000000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User Menu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5718899" y="7952236"/>
            <a:ext cx="3189285" cy="852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86"/>
              </a:lnSpc>
            </a:pPr>
            <a:r>
              <a:rPr lang="en-US" sz="2418">
                <a:solidFill>
                  <a:srgbClr val="000000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Notification Menu</a:t>
            </a:r>
          </a:p>
          <a:p>
            <a:pPr algn="ctr">
              <a:lnSpc>
                <a:spcPts val="3386"/>
              </a:lnSpc>
            </a:pPr>
          </a:p>
        </p:txBody>
      </p:sp>
      <p:sp>
        <p:nvSpPr>
          <p:cNvPr name="TextBox 20" id="20"/>
          <p:cNvSpPr txBox="true"/>
          <p:nvPr/>
        </p:nvSpPr>
        <p:spPr>
          <a:xfrm rot="0">
            <a:off x="6034625" y="4331016"/>
            <a:ext cx="3189285" cy="483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37"/>
              </a:lnSpc>
            </a:pPr>
            <a:r>
              <a:rPr lang="en-US" sz="2812">
                <a:solidFill>
                  <a:srgbClr val="FBF4F3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Web User Interface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5011946" y="2250281"/>
            <a:ext cx="5275054" cy="6025627"/>
            <a:chOff x="0" y="0"/>
            <a:chExt cx="2469893" cy="282132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469893" cy="2821327"/>
            </a:xfrm>
            <a:custGeom>
              <a:avLst/>
              <a:gdLst/>
              <a:ahLst/>
              <a:cxnLst/>
              <a:rect r="r" b="b" t="t" l="l"/>
              <a:pathLst>
                <a:path h="2821327" w="2469893">
                  <a:moveTo>
                    <a:pt x="0" y="0"/>
                  </a:moveTo>
                  <a:lnTo>
                    <a:pt x="2469893" y="0"/>
                  </a:lnTo>
                  <a:lnTo>
                    <a:pt x="2469893" y="2821327"/>
                  </a:lnTo>
                  <a:lnTo>
                    <a:pt x="0" y="2821327"/>
                  </a:lnTo>
                  <a:close/>
                </a:path>
              </a:pathLst>
            </a:custGeom>
            <a:solidFill>
              <a:srgbClr val="E52C35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469893" cy="2859427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2204"/>
                </a:lnSpc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578644" y="4321907"/>
            <a:ext cx="3765420" cy="13713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06"/>
              </a:lnSpc>
            </a:pPr>
            <a:r>
              <a:rPr lang="en-US" b="true" sz="5006">
                <a:solidFill>
                  <a:srgbClr val="000000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LIST OF CONTENTS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5704051" y="3591000"/>
            <a:ext cx="784140" cy="4274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07"/>
              </a:lnSpc>
            </a:pPr>
            <a:r>
              <a:rPr lang="en-US" b="true" sz="2756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01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6488191" y="3669512"/>
            <a:ext cx="2377196" cy="2893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94"/>
              </a:lnSpc>
            </a:pPr>
            <a:r>
              <a:rPr lang="en-US" b="true" sz="1912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WHY QUICKMART?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5704051" y="4226782"/>
            <a:ext cx="784140" cy="4274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07"/>
              </a:lnSpc>
            </a:pPr>
            <a:r>
              <a:rPr lang="en-US" b="true" sz="2756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02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6488191" y="4301734"/>
            <a:ext cx="3220165" cy="2893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94"/>
              </a:lnSpc>
            </a:pPr>
            <a:r>
              <a:rPr lang="en-US" b="true" sz="1912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TARGET GROUP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5704051" y="4946170"/>
            <a:ext cx="784140" cy="4274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07"/>
              </a:lnSpc>
            </a:pPr>
            <a:r>
              <a:rPr lang="en-US" b="true" sz="2756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03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6488191" y="5060998"/>
            <a:ext cx="2853388" cy="2893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94"/>
              </a:lnSpc>
            </a:pPr>
            <a:r>
              <a:rPr lang="en-US" b="true" sz="1912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T E C H N O L O G I E 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5704051" y="5555107"/>
            <a:ext cx="784140" cy="4274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07"/>
              </a:lnSpc>
            </a:pPr>
            <a:r>
              <a:rPr lang="en-US" b="true" sz="2756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04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6488191" y="5693219"/>
            <a:ext cx="2377196" cy="2893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94"/>
              </a:lnSpc>
            </a:pPr>
            <a:r>
              <a:rPr lang="en-US" b="true" sz="1912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FEATURES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5704051" y="6253889"/>
            <a:ext cx="784140" cy="4274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07"/>
              </a:lnSpc>
            </a:pPr>
            <a:r>
              <a:rPr lang="en-US" b="true" sz="2756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05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6488191" y="6327708"/>
            <a:ext cx="2377196" cy="2893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94"/>
              </a:lnSpc>
            </a:pPr>
            <a:r>
              <a:rPr lang="en-US" b="true" sz="1912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FUTURE WORK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311613" y="1242744"/>
            <a:ext cx="10637289" cy="2274794"/>
            <a:chOff x="0" y="0"/>
            <a:chExt cx="4980605" cy="106510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980605" cy="1065107"/>
            </a:xfrm>
            <a:custGeom>
              <a:avLst/>
              <a:gdLst/>
              <a:ahLst/>
              <a:cxnLst/>
              <a:rect r="r" b="b" t="t" l="l"/>
              <a:pathLst>
                <a:path h="1065107" w="4980605">
                  <a:moveTo>
                    <a:pt x="0" y="0"/>
                  </a:moveTo>
                  <a:lnTo>
                    <a:pt x="4980605" y="0"/>
                  </a:lnTo>
                  <a:lnTo>
                    <a:pt x="4980605" y="1065107"/>
                  </a:lnTo>
                  <a:lnTo>
                    <a:pt x="0" y="1065107"/>
                  </a:lnTo>
                  <a:close/>
                </a:path>
              </a:pathLst>
            </a:custGeom>
            <a:solidFill>
              <a:srgbClr val="E52C35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4980605" cy="1074632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818842" y="2899087"/>
            <a:ext cx="8997220" cy="4938988"/>
            <a:chOff x="0" y="0"/>
            <a:chExt cx="4047097" cy="222163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4047097" cy="2221638"/>
            </a:xfrm>
            <a:custGeom>
              <a:avLst/>
              <a:gdLst/>
              <a:ahLst/>
              <a:cxnLst/>
              <a:rect r="r" b="b" t="t" l="l"/>
              <a:pathLst>
                <a:path h="2221638" w="4047097">
                  <a:moveTo>
                    <a:pt x="0" y="0"/>
                  </a:moveTo>
                  <a:lnTo>
                    <a:pt x="4047097" y="0"/>
                  </a:lnTo>
                  <a:lnTo>
                    <a:pt x="4047097" y="2221638"/>
                  </a:lnTo>
                  <a:lnTo>
                    <a:pt x="0" y="2221638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4047097" cy="2231163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879364" y="2947815"/>
            <a:ext cx="8936698" cy="4890260"/>
            <a:chOff x="0" y="0"/>
            <a:chExt cx="11915597" cy="6520347"/>
          </a:xfrm>
        </p:grpSpPr>
        <p:pic>
          <p:nvPicPr>
            <p:cNvPr name="Picture 9" id="9"/>
            <p:cNvPicPr>
              <a:picLocks noChangeAspect="true"/>
            </p:cNvPicPr>
            <p:nvPr/>
          </p:nvPicPr>
          <p:blipFill>
            <a:blip r:embed="rId2"/>
            <a:srcRect l="12537" t="0" r="2714" b="0"/>
            <a:stretch>
              <a:fillRect/>
            </a:stretch>
          </p:blipFill>
          <p:spPr>
            <a:xfrm flipH="false" flipV="false">
              <a:off x="0" y="0"/>
              <a:ext cx="11915597" cy="6520347"/>
            </a:xfrm>
            <a:prstGeom prst="rect">
              <a:avLst/>
            </a:prstGeom>
          </p:spPr>
        </p:pic>
      </p:grpSp>
      <p:sp>
        <p:nvSpPr>
          <p:cNvPr name="TextBox 10" id="10"/>
          <p:cNvSpPr txBox="true"/>
          <p:nvPr/>
        </p:nvSpPr>
        <p:spPr>
          <a:xfrm rot="0">
            <a:off x="3259636" y="1941022"/>
            <a:ext cx="3767729" cy="6282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70"/>
              </a:lnSpc>
            </a:pPr>
            <a:r>
              <a:rPr lang="en-US" b="true" sz="4500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WEB PAGE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3722809" y="8114300"/>
            <a:ext cx="3189285" cy="12815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86"/>
              </a:lnSpc>
            </a:pPr>
            <a:r>
              <a:rPr lang="en-US" sz="2418">
                <a:solidFill>
                  <a:srgbClr val="000000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Product Management Page</a:t>
            </a:r>
          </a:p>
          <a:p>
            <a:pPr algn="ctr">
              <a:lnSpc>
                <a:spcPts val="3386"/>
              </a:lnSpc>
            </a:pPr>
          </a:p>
          <a:p>
            <a:pPr algn="ctr">
              <a:lnSpc>
                <a:spcPts val="3386"/>
              </a:lnSpc>
            </a:pPr>
          </a:p>
        </p:txBody>
      </p:sp>
      <p:sp>
        <p:nvSpPr>
          <p:cNvPr name="TextBox 12" id="12"/>
          <p:cNvSpPr txBox="true"/>
          <p:nvPr/>
        </p:nvSpPr>
        <p:spPr>
          <a:xfrm rot="0">
            <a:off x="7145916" y="1615070"/>
            <a:ext cx="3189285" cy="483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37"/>
              </a:lnSpc>
            </a:pPr>
            <a:r>
              <a:rPr lang="en-US" sz="2812">
                <a:solidFill>
                  <a:srgbClr val="FBF4F3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Web User Interface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311613" y="1242744"/>
            <a:ext cx="10637289" cy="2274794"/>
            <a:chOff x="0" y="0"/>
            <a:chExt cx="4980605" cy="106510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980605" cy="1065107"/>
            </a:xfrm>
            <a:custGeom>
              <a:avLst/>
              <a:gdLst/>
              <a:ahLst/>
              <a:cxnLst/>
              <a:rect r="r" b="b" t="t" l="l"/>
              <a:pathLst>
                <a:path h="1065107" w="4980605">
                  <a:moveTo>
                    <a:pt x="0" y="0"/>
                  </a:moveTo>
                  <a:lnTo>
                    <a:pt x="4980605" y="0"/>
                  </a:lnTo>
                  <a:lnTo>
                    <a:pt x="4980605" y="1065107"/>
                  </a:lnTo>
                  <a:lnTo>
                    <a:pt x="0" y="1065107"/>
                  </a:lnTo>
                  <a:close/>
                </a:path>
              </a:pathLst>
            </a:custGeom>
            <a:solidFill>
              <a:srgbClr val="E52C35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4980605" cy="1074632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2988883" y="2380141"/>
            <a:ext cx="4309234" cy="5832884"/>
            <a:chOff x="0" y="0"/>
            <a:chExt cx="1938364" cy="262372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938364" cy="2623727"/>
            </a:xfrm>
            <a:custGeom>
              <a:avLst/>
              <a:gdLst/>
              <a:ahLst/>
              <a:cxnLst/>
              <a:rect r="r" b="b" t="t" l="l"/>
              <a:pathLst>
                <a:path h="2623727" w="1938364">
                  <a:moveTo>
                    <a:pt x="0" y="0"/>
                  </a:moveTo>
                  <a:lnTo>
                    <a:pt x="1938364" y="0"/>
                  </a:lnTo>
                  <a:lnTo>
                    <a:pt x="1938364" y="2623727"/>
                  </a:lnTo>
                  <a:lnTo>
                    <a:pt x="0" y="2623727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1938364" cy="2633252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3109927" y="2434846"/>
            <a:ext cx="4067145" cy="5723475"/>
            <a:chOff x="0" y="0"/>
            <a:chExt cx="5422861" cy="7631300"/>
          </a:xfrm>
        </p:grpSpPr>
        <p:pic>
          <p:nvPicPr>
            <p:cNvPr name="Picture 9" id="9"/>
            <p:cNvPicPr>
              <a:picLocks noChangeAspect="true"/>
            </p:cNvPicPr>
            <p:nvPr/>
          </p:nvPicPr>
          <p:blipFill>
            <a:blip r:embed="rId2"/>
            <a:srcRect l="8745" t="0" r="8745" b="0"/>
            <a:stretch>
              <a:fillRect/>
            </a:stretch>
          </p:blipFill>
          <p:spPr>
            <a:xfrm flipH="false" flipV="false">
              <a:off x="0" y="0"/>
              <a:ext cx="5422861" cy="7631300"/>
            </a:xfrm>
            <a:prstGeom prst="rect">
              <a:avLst/>
            </a:prstGeom>
          </p:spPr>
        </p:pic>
      </p:grpSp>
      <p:sp>
        <p:nvSpPr>
          <p:cNvPr name="TextBox 10" id="10"/>
          <p:cNvSpPr txBox="true"/>
          <p:nvPr/>
        </p:nvSpPr>
        <p:spPr>
          <a:xfrm rot="0">
            <a:off x="3259636" y="1504198"/>
            <a:ext cx="3767729" cy="6282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70"/>
              </a:lnSpc>
            </a:pPr>
            <a:r>
              <a:rPr lang="en-US" b="true" sz="4500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WEB PAGE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3548858" y="8405335"/>
            <a:ext cx="3189285" cy="852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86"/>
              </a:lnSpc>
            </a:pPr>
            <a:r>
              <a:rPr lang="en-US" sz="2418">
                <a:solidFill>
                  <a:srgbClr val="000000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Add Product Form</a:t>
            </a:r>
          </a:p>
          <a:p>
            <a:pPr algn="ctr">
              <a:lnSpc>
                <a:spcPts val="3386"/>
              </a:lnSpc>
            </a:pPr>
          </a:p>
        </p:txBody>
      </p:sp>
      <p:sp>
        <p:nvSpPr>
          <p:cNvPr name="TextBox 12" id="12"/>
          <p:cNvSpPr txBox="true"/>
          <p:nvPr/>
        </p:nvSpPr>
        <p:spPr>
          <a:xfrm rot="0">
            <a:off x="7155441" y="1615070"/>
            <a:ext cx="3189285" cy="483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37"/>
              </a:lnSpc>
            </a:pPr>
            <a:r>
              <a:rPr lang="en-US" sz="2812">
                <a:solidFill>
                  <a:srgbClr val="FBF4F3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Web User Interface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311613" y="1242744"/>
            <a:ext cx="10637289" cy="2274794"/>
            <a:chOff x="0" y="0"/>
            <a:chExt cx="4980605" cy="106510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980605" cy="1065107"/>
            </a:xfrm>
            <a:custGeom>
              <a:avLst/>
              <a:gdLst/>
              <a:ahLst/>
              <a:cxnLst/>
              <a:rect r="r" b="b" t="t" l="l"/>
              <a:pathLst>
                <a:path h="1065107" w="4980605">
                  <a:moveTo>
                    <a:pt x="0" y="0"/>
                  </a:moveTo>
                  <a:lnTo>
                    <a:pt x="4980605" y="0"/>
                  </a:lnTo>
                  <a:lnTo>
                    <a:pt x="4980605" y="1065107"/>
                  </a:lnTo>
                  <a:lnTo>
                    <a:pt x="0" y="1065107"/>
                  </a:lnTo>
                  <a:close/>
                </a:path>
              </a:pathLst>
            </a:custGeom>
            <a:solidFill>
              <a:srgbClr val="E52C35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4980605" cy="1074632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818842" y="2899087"/>
            <a:ext cx="8997220" cy="4938988"/>
            <a:chOff x="0" y="0"/>
            <a:chExt cx="4047097" cy="222163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4047097" cy="2221638"/>
            </a:xfrm>
            <a:custGeom>
              <a:avLst/>
              <a:gdLst/>
              <a:ahLst/>
              <a:cxnLst/>
              <a:rect r="r" b="b" t="t" l="l"/>
              <a:pathLst>
                <a:path h="2221638" w="4047097">
                  <a:moveTo>
                    <a:pt x="0" y="0"/>
                  </a:moveTo>
                  <a:lnTo>
                    <a:pt x="4047097" y="0"/>
                  </a:lnTo>
                  <a:lnTo>
                    <a:pt x="4047097" y="2221638"/>
                  </a:lnTo>
                  <a:lnTo>
                    <a:pt x="0" y="2221638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4047097" cy="2231163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879364" y="2947815"/>
            <a:ext cx="8936698" cy="4890260"/>
            <a:chOff x="0" y="0"/>
            <a:chExt cx="11915597" cy="6520347"/>
          </a:xfrm>
        </p:grpSpPr>
        <p:pic>
          <p:nvPicPr>
            <p:cNvPr name="Picture 9" id="9"/>
            <p:cNvPicPr>
              <a:picLocks noChangeAspect="true"/>
            </p:cNvPicPr>
            <p:nvPr/>
          </p:nvPicPr>
          <p:blipFill>
            <a:blip r:embed="rId2"/>
            <a:srcRect l="5341" t="0" r="5341" b="0"/>
            <a:stretch>
              <a:fillRect/>
            </a:stretch>
          </p:blipFill>
          <p:spPr>
            <a:xfrm flipH="false" flipV="false">
              <a:off x="0" y="0"/>
              <a:ext cx="11915597" cy="6520347"/>
            </a:xfrm>
            <a:prstGeom prst="rect">
              <a:avLst/>
            </a:prstGeom>
          </p:spPr>
        </p:pic>
      </p:grpSp>
      <p:sp>
        <p:nvSpPr>
          <p:cNvPr name="TextBox 10" id="10"/>
          <p:cNvSpPr txBox="true"/>
          <p:nvPr/>
        </p:nvSpPr>
        <p:spPr>
          <a:xfrm rot="0">
            <a:off x="3259636" y="1941022"/>
            <a:ext cx="3767729" cy="6282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70"/>
              </a:lnSpc>
            </a:pPr>
            <a:r>
              <a:rPr lang="en-US" b="true" sz="4500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WEB PAGE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3722809" y="7978507"/>
            <a:ext cx="3189285" cy="852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86"/>
              </a:lnSpc>
            </a:pPr>
            <a:r>
              <a:rPr lang="en-US" sz="2418">
                <a:solidFill>
                  <a:srgbClr val="000000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Vendor Order Management Page</a:t>
            </a:r>
          </a:p>
          <a:p>
            <a:pPr algn="ctr">
              <a:lnSpc>
                <a:spcPts val="3386"/>
              </a:lnSpc>
            </a:pPr>
          </a:p>
        </p:txBody>
      </p:sp>
      <p:sp>
        <p:nvSpPr>
          <p:cNvPr name="TextBox 12" id="12"/>
          <p:cNvSpPr txBox="true"/>
          <p:nvPr/>
        </p:nvSpPr>
        <p:spPr>
          <a:xfrm rot="0">
            <a:off x="7136391" y="1615070"/>
            <a:ext cx="3189285" cy="483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37"/>
              </a:lnSpc>
            </a:pPr>
            <a:r>
              <a:rPr lang="en-US" sz="2812">
                <a:solidFill>
                  <a:srgbClr val="FBF4F3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Web User Interface</a:t>
            </a: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311613" y="1242744"/>
            <a:ext cx="10637289" cy="2274794"/>
            <a:chOff x="0" y="0"/>
            <a:chExt cx="4980605" cy="106510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980605" cy="1065107"/>
            </a:xfrm>
            <a:custGeom>
              <a:avLst/>
              <a:gdLst/>
              <a:ahLst/>
              <a:cxnLst/>
              <a:rect r="r" b="b" t="t" l="l"/>
              <a:pathLst>
                <a:path h="1065107" w="4980605">
                  <a:moveTo>
                    <a:pt x="0" y="0"/>
                  </a:moveTo>
                  <a:lnTo>
                    <a:pt x="4980605" y="0"/>
                  </a:lnTo>
                  <a:lnTo>
                    <a:pt x="4980605" y="1065107"/>
                  </a:lnTo>
                  <a:lnTo>
                    <a:pt x="0" y="1065107"/>
                  </a:lnTo>
                  <a:close/>
                </a:path>
              </a:pathLst>
            </a:custGeom>
            <a:solidFill>
              <a:srgbClr val="E52C35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4980605" cy="1074632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3358884" y="2837123"/>
            <a:ext cx="3668481" cy="5322861"/>
            <a:chOff x="0" y="0"/>
            <a:chExt cx="1650143" cy="239431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650143" cy="2394310"/>
            </a:xfrm>
            <a:custGeom>
              <a:avLst/>
              <a:gdLst/>
              <a:ahLst/>
              <a:cxnLst/>
              <a:rect r="r" b="b" t="t" l="l"/>
              <a:pathLst>
                <a:path h="2394310" w="1650143">
                  <a:moveTo>
                    <a:pt x="0" y="0"/>
                  </a:moveTo>
                  <a:lnTo>
                    <a:pt x="1650143" y="0"/>
                  </a:lnTo>
                  <a:lnTo>
                    <a:pt x="1650143" y="2394310"/>
                  </a:lnTo>
                  <a:lnTo>
                    <a:pt x="0" y="239431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1650143" cy="2403835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3358884" y="2837123"/>
            <a:ext cx="3668481" cy="5322861"/>
            <a:chOff x="0" y="0"/>
            <a:chExt cx="4891308" cy="7097148"/>
          </a:xfrm>
        </p:grpSpPr>
        <p:pic>
          <p:nvPicPr>
            <p:cNvPr name="Picture 9" id="9"/>
            <p:cNvPicPr>
              <a:picLocks noChangeAspect="true"/>
            </p:cNvPicPr>
            <p:nvPr/>
          </p:nvPicPr>
          <p:blipFill>
            <a:blip r:embed="rId2"/>
            <a:srcRect l="1618" t="0" r="1618" b="20497"/>
            <a:stretch>
              <a:fillRect/>
            </a:stretch>
          </p:blipFill>
          <p:spPr>
            <a:xfrm flipH="false" flipV="false">
              <a:off x="0" y="0"/>
              <a:ext cx="4891308" cy="7097148"/>
            </a:xfrm>
            <a:prstGeom prst="rect">
              <a:avLst/>
            </a:prstGeom>
          </p:spPr>
        </p:pic>
      </p:grpSp>
      <p:sp>
        <p:nvSpPr>
          <p:cNvPr name="TextBox 10" id="10"/>
          <p:cNvSpPr txBox="true"/>
          <p:nvPr/>
        </p:nvSpPr>
        <p:spPr>
          <a:xfrm rot="0">
            <a:off x="3259636" y="1941022"/>
            <a:ext cx="3767729" cy="6282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70"/>
              </a:lnSpc>
            </a:pPr>
            <a:r>
              <a:rPr lang="en-US" b="true" sz="4500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WEB PAGE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3598482" y="8369534"/>
            <a:ext cx="3189285" cy="852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86"/>
              </a:lnSpc>
            </a:pPr>
            <a:r>
              <a:rPr lang="en-US" sz="2418">
                <a:solidFill>
                  <a:srgbClr val="000000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Vendor Order Management Page</a:t>
            </a:r>
          </a:p>
          <a:p>
            <a:pPr algn="ctr">
              <a:lnSpc>
                <a:spcPts val="3386"/>
              </a:lnSpc>
            </a:pPr>
          </a:p>
        </p:txBody>
      </p:sp>
      <p:sp>
        <p:nvSpPr>
          <p:cNvPr name="TextBox 12" id="12"/>
          <p:cNvSpPr txBox="true"/>
          <p:nvPr/>
        </p:nvSpPr>
        <p:spPr>
          <a:xfrm rot="0">
            <a:off x="7136391" y="1615070"/>
            <a:ext cx="3189285" cy="483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37"/>
              </a:lnSpc>
            </a:pPr>
            <a:r>
              <a:rPr lang="en-US" sz="2812">
                <a:solidFill>
                  <a:srgbClr val="FBF4F3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Web User Interface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82856" y="2142646"/>
            <a:ext cx="10637289" cy="2961460"/>
            <a:chOff x="0" y="0"/>
            <a:chExt cx="4980605" cy="138661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980605" cy="1386619"/>
            </a:xfrm>
            <a:custGeom>
              <a:avLst/>
              <a:gdLst/>
              <a:ahLst/>
              <a:cxnLst/>
              <a:rect r="r" b="b" t="t" l="l"/>
              <a:pathLst>
                <a:path h="1386619" w="4980605">
                  <a:moveTo>
                    <a:pt x="0" y="0"/>
                  </a:moveTo>
                  <a:lnTo>
                    <a:pt x="4980605" y="0"/>
                  </a:lnTo>
                  <a:lnTo>
                    <a:pt x="4980605" y="1386619"/>
                  </a:lnTo>
                  <a:lnTo>
                    <a:pt x="0" y="1386619"/>
                  </a:lnTo>
                  <a:close/>
                </a:path>
              </a:pathLst>
            </a:custGeom>
            <a:solidFill>
              <a:srgbClr val="E52C35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4980605" cy="1396144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818842" y="2723474"/>
            <a:ext cx="4309234" cy="2203824"/>
            <a:chOff x="0" y="0"/>
            <a:chExt cx="1938364" cy="99131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938364" cy="991316"/>
            </a:xfrm>
            <a:custGeom>
              <a:avLst/>
              <a:gdLst/>
              <a:ahLst/>
              <a:cxnLst/>
              <a:rect r="r" b="b" t="t" l="l"/>
              <a:pathLst>
                <a:path h="991316" w="1938364">
                  <a:moveTo>
                    <a:pt x="0" y="0"/>
                  </a:moveTo>
                  <a:lnTo>
                    <a:pt x="1938364" y="0"/>
                  </a:lnTo>
                  <a:lnTo>
                    <a:pt x="1938364" y="991316"/>
                  </a:lnTo>
                  <a:lnTo>
                    <a:pt x="0" y="991316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1938364" cy="1000841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5158924" y="5364152"/>
            <a:ext cx="4309234" cy="2203824"/>
            <a:chOff x="0" y="0"/>
            <a:chExt cx="1938364" cy="991316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938364" cy="991316"/>
            </a:xfrm>
            <a:custGeom>
              <a:avLst/>
              <a:gdLst/>
              <a:ahLst/>
              <a:cxnLst/>
              <a:rect r="r" b="b" t="t" l="l"/>
              <a:pathLst>
                <a:path h="991316" w="1938364">
                  <a:moveTo>
                    <a:pt x="0" y="0"/>
                  </a:moveTo>
                  <a:lnTo>
                    <a:pt x="1938364" y="0"/>
                  </a:lnTo>
                  <a:lnTo>
                    <a:pt x="1938364" y="991316"/>
                  </a:lnTo>
                  <a:lnTo>
                    <a:pt x="0" y="991316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9525"/>
              <a:ext cx="1938364" cy="1000841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939886" y="2835767"/>
            <a:ext cx="4067145" cy="1979239"/>
            <a:chOff x="0" y="0"/>
            <a:chExt cx="5422861" cy="2638985"/>
          </a:xfrm>
        </p:grpSpPr>
        <p:pic>
          <p:nvPicPr>
            <p:cNvPr name="Picture 12" id="12"/>
            <p:cNvPicPr>
              <a:picLocks noChangeAspect="true"/>
            </p:cNvPicPr>
            <p:nvPr/>
          </p:nvPicPr>
          <p:blipFill>
            <a:blip r:embed="rId2"/>
            <a:srcRect l="9960" t="0" r="9960" b="0"/>
            <a:stretch>
              <a:fillRect/>
            </a:stretch>
          </p:blipFill>
          <p:spPr>
            <a:xfrm flipH="false" flipV="false">
              <a:off x="0" y="0"/>
              <a:ext cx="5422861" cy="2638985"/>
            </a:xfrm>
            <a:prstGeom prst="rect">
              <a:avLst/>
            </a:prstGeom>
          </p:spPr>
        </p:pic>
      </p:grpSp>
      <p:grpSp>
        <p:nvGrpSpPr>
          <p:cNvPr name="Group 13" id="13"/>
          <p:cNvGrpSpPr/>
          <p:nvPr/>
        </p:nvGrpSpPr>
        <p:grpSpPr>
          <a:xfrm rot="0">
            <a:off x="5279969" y="5476445"/>
            <a:ext cx="4067145" cy="1979239"/>
            <a:chOff x="0" y="0"/>
            <a:chExt cx="5422861" cy="2638985"/>
          </a:xfrm>
        </p:grpSpPr>
        <p:pic>
          <p:nvPicPr>
            <p:cNvPr name="Picture 14" id="14"/>
            <p:cNvPicPr>
              <a:picLocks noChangeAspect="true"/>
            </p:cNvPicPr>
            <p:nvPr/>
          </p:nvPicPr>
          <p:blipFill>
            <a:blip r:embed="rId3"/>
            <a:srcRect l="0" t="0" r="0" b="20059"/>
            <a:stretch>
              <a:fillRect/>
            </a:stretch>
          </p:blipFill>
          <p:spPr>
            <a:xfrm flipH="false" flipV="false">
              <a:off x="0" y="0"/>
              <a:ext cx="5422861" cy="2638985"/>
            </a:xfrm>
            <a:prstGeom prst="rect">
              <a:avLst/>
            </a:prstGeom>
          </p:spPr>
        </p:pic>
      </p:grpSp>
      <p:grpSp>
        <p:nvGrpSpPr>
          <p:cNvPr name="Group 15" id="15"/>
          <p:cNvGrpSpPr/>
          <p:nvPr/>
        </p:nvGrpSpPr>
        <p:grpSpPr>
          <a:xfrm rot="0">
            <a:off x="698361" y="2657728"/>
            <a:ext cx="4738770" cy="2335317"/>
            <a:chOff x="0" y="0"/>
            <a:chExt cx="6318360" cy="3113756"/>
          </a:xfrm>
        </p:grpSpPr>
        <p:pic>
          <p:nvPicPr>
            <p:cNvPr name="Picture 16" id="16"/>
            <p:cNvPicPr>
              <a:picLocks noChangeAspect="true"/>
            </p:cNvPicPr>
            <p:nvPr/>
          </p:nvPicPr>
          <p:blipFill>
            <a:blip r:embed="rId4"/>
            <a:srcRect l="0" t="6484" r="0" b="6484"/>
            <a:stretch>
              <a:fillRect/>
            </a:stretch>
          </p:blipFill>
          <p:spPr>
            <a:xfrm flipH="false" flipV="false">
              <a:off x="0" y="0"/>
              <a:ext cx="6318360" cy="3113756"/>
            </a:xfrm>
            <a:prstGeom prst="rect">
              <a:avLst/>
            </a:prstGeom>
          </p:spPr>
        </p:pic>
      </p:grpSp>
      <p:sp>
        <p:nvSpPr>
          <p:cNvPr name="TextBox 17" id="17"/>
          <p:cNvSpPr txBox="true"/>
          <p:nvPr/>
        </p:nvSpPr>
        <p:spPr>
          <a:xfrm rot="0">
            <a:off x="5437131" y="3502310"/>
            <a:ext cx="3767729" cy="6282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70"/>
              </a:lnSpc>
            </a:pPr>
            <a:r>
              <a:rPr lang="en-US" b="true" sz="4500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WEB PAGE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143719" y="5235700"/>
            <a:ext cx="3189285" cy="852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86"/>
              </a:lnSpc>
            </a:pPr>
            <a:r>
              <a:rPr lang="en-US" sz="2418">
                <a:solidFill>
                  <a:srgbClr val="000000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Store Profile Setting Page</a:t>
            </a:r>
          </a:p>
          <a:p>
            <a:pPr algn="ctr">
              <a:lnSpc>
                <a:spcPts val="3386"/>
              </a:lnSpc>
            </a:pPr>
          </a:p>
        </p:txBody>
      </p:sp>
      <p:sp>
        <p:nvSpPr>
          <p:cNvPr name="TextBox 19" id="19"/>
          <p:cNvSpPr txBox="true"/>
          <p:nvPr/>
        </p:nvSpPr>
        <p:spPr>
          <a:xfrm rot="0">
            <a:off x="5718899" y="7628005"/>
            <a:ext cx="3189285" cy="852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86"/>
              </a:lnSpc>
            </a:pPr>
            <a:r>
              <a:rPr lang="en-US" sz="2418">
                <a:solidFill>
                  <a:srgbClr val="000000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Vendor Profile Setting Page</a:t>
            </a:r>
          </a:p>
          <a:p>
            <a:pPr algn="ctr">
              <a:lnSpc>
                <a:spcPts val="3386"/>
              </a:lnSpc>
            </a:pPr>
          </a:p>
        </p:txBody>
      </p:sp>
      <p:sp>
        <p:nvSpPr>
          <p:cNvPr name="TextBox 20" id="20"/>
          <p:cNvSpPr txBox="true"/>
          <p:nvPr/>
        </p:nvSpPr>
        <p:spPr>
          <a:xfrm rot="0">
            <a:off x="6069015" y="4331016"/>
            <a:ext cx="3189285" cy="483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37"/>
              </a:lnSpc>
            </a:pPr>
            <a:r>
              <a:rPr lang="en-US" sz="2812">
                <a:solidFill>
                  <a:srgbClr val="FBF4F3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Web User Interface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82856" y="2142646"/>
            <a:ext cx="10637289" cy="2961460"/>
            <a:chOff x="0" y="0"/>
            <a:chExt cx="4980605" cy="138661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980605" cy="1386619"/>
            </a:xfrm>
            <a:custGeom>
              <a:avLst/>
              <a:gdLst/>
              <a:ahLst/>
              <a:cxnLst/>
              <a:rect r="r" b="b" t="t" l="l"/>
              <a:pathLst>
                <a:path h="1386619" w="4980605">
                  <a:moveTo>
                    <a:pt x="0" y="0"/>
                  </a:moveTo>
                  <a:lnTo>
                    <a:pt x="4980605" y="0"/>
                  </a:lnTo>
                  <a:lnTo>
                    <a:pt x="4980605" y="1386619"/>
                  </a:lnTo>
                  <a:lnTo>
                    <a:pt x="0" y="1386619"/>
                  </a:lnTo>
                  <a:close/>
                </a:path>
              </a:pathLst>
            </a:custGeom>
            <a:solidFill>
              <a:srgbClr val="E52C35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4980605" cy="1396144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818842" y="2723474"/>
            <a:ext cx="4309234" cy="2203824"/>
            <a:chOff x="0" y="0"/>
            <a:chExt cx="1938364" cy="99131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938364" cy="991316"/>
            </a:xfrm>
            <a:custGeom>
              <a:avLst/>
              <a:gdLst/>
              <a:ahLst/>
              <a:cxnLst/>
              <a:rect r="r" b="b" t="t" l="l"/>
              <a:pathLst>
                <a:path h="991316" w="1938364">
                  <a:moveTo>
                    <a:pt x="0" y="0"/>
                  </a:moveTo>
                  <a:lnTo>
                    <a:pt x="1938364" y="0"/>
                  </a:lnTo>
                  <a:lnTo>
                    <a:pt x="1938364" y="991316"/>
                  </a:lnTo>
                  <a:lnTo>
                    <a:pt x="0" y="991316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1938364" cy="1000841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5158924" y="5364152"/>
            <a:ext cx="4309234" cy="2203824"/>
            <a:chOff x="0" y="0"/>
            <a:chExt cx="1938364" cy="991316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938364" cy="991316"/>
            </a:xfrm>
            <a:custGeom>
              <a:avLst/>
              <a:gdLst/>
              <a:ahLst/>
              <a:cxnLst/>
              <a:rect r="r" b="b" t="t" l="l"/>
              <a:pathLst>
                <a:path h="991316" w="1938364">
                  <a:moveTo>
                    <a:pt x="0" y="0"/>
                  </a:moveTo>
                  <a:lnTo>
                    <a:pt x="1938364" y="0"/>
                  </a:lnTo>
                  <a:lnTo>
                    <a:pt x="1938364" y="991316"/>
                  </a:lnTo>
                  <a:lnTo>
                    <a:pt x="0" y="991316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9525"/>
              <a:ext cx="1938364" cy="1000841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939886" y="2835767"/>
            <a:ext cx="4067145" cy="1979239"/>
            <a:chOff x="0" y="0"/>
            <a:chExt cx="5422861" cy="2638985"/>
          </a:xfrm>
        </p:grpSpPr>
        <p:pic>
          <p:nvPicPr>
            <p:cNvPr name="Picture 12" id="12"/>
            <p:cNvPicPr>
              <a:picLocks noChangeAspect="true"/>
            </p:cNvPicPr>
            <p:nvPr/>
          </p:nvPicPr>
          <p:blipFill>
            <a:blip r:embed="rId2"/>
            <a:srcRect l="9960" t="0" r="9960" b="0"/>
            <a:stretch>
              <a:fillRect/>
            </a:stretch>
          </p:blipFill>
          <p:spPr>
            <a:xfrm flipH="false" flipV="false">
              <a:off x="0" y="0"/>
              <a:ext cx="5422861" cy="2638985"/>
            </a:xfrm>
            <a:prstGeom prst="rect">
              <a:avLst/>
            </a:prstGeom>
          </p:spPr>
        </p:pic>
      </p:grpSp>
      <p:grpSp>
        <p:nvGrpSpPr>
          <p:cNvPr name="Group 13" id="13"/>
          <p:cNvGrpSpPr/>
          <p:nvPr/>
        </p:nvGrpSpPr>
        <p:grpSpPr>
          <a:xfrm rot="0">
            <a:off x="5279969" y="5476445"/>
            <a:ext cx="4067145" cy="1979239"/>
            <a:chOff x="0" y="0"/>
            <a:chExt cx="5422861" cy="2638985"/>
          </a:xfrm>
        </p:grpSpPr>
        <p:pic>
          <p:nvPicPr>
            <p:cNvPr name="Picture 14" id="14"/>
            <p:cNvPicPr>
              <a:picLocks noChangeAspect="true"/>
            </p:cNvPicPr>
            <p:nvPr/>
          </p:nvPicPr>
          <p:blipFill>
            <a:blip r:embed="rId3"/>
            <a:srcRect l="0" t="0" r="0" b="23514"/>
            <a:stretch>
              <a:fillRect/>
            </a:stretch>
          </p:blipFill>
          <p:spPr>
            <a:xfrm flipH="false" flipV="false">
              <a:off x="0" y="0"/>
              <a:ext cx="5422861" cy="2638985"/>
            </a:xfrm>
            <a:prstGeom prst="rect">
              <a:avLst/>
            </a:prstGeom>
          </p:spPr>
        </p:pic>
      </p:grpSp>
      <p:grpSp>
        <p:nvGrpSpPr>
          <p:cNvPr name="Group 15" id="15"/>
          <p:cNvGrpSpPr/>
          <p:nvPr/>
        </p:nvGrpSpPr>
        <p:grpSpPr>
          <a:xfrm rot="0">
            <a:off x="698361" y="2657728"/>
            <a:ext cx="4738770" cy="2335317"/>
            <a:chOff x="0" y="0"/>
            <a:chExt cx="6318360" cy="3113756"/>
          </a:xfrm>
        </p:grpSpPr>
        <p:pic>
          <p:nvPicPr>
            <p:cNvPr name="Picture 16" id="16"/>
            <p:cNvPicPr>
              <a:picLocks noChangeAspect="true"/>
            </p:cNvPicPr>
            <p:nvPr/>
          </p:nvPicPr>
          <p:blipFill>
            <a:blip r:embed="rId4"/>
            <a:srcRect l="0" t="0" r="0" b="19211"/>
            <a:stretch>
              <a:fillRect/>
            </a:stretch>
          </p:blipFill>
          <p:spPr>
            <a:xfrm flipH="false" flipV="false">
              <a:off x="0" y="0"/>
              <a:ext cx="6318360" cy="3113756"/>
            </a:xfrm>
            <a:prstGeom prst="rect">
              <a:avLst/>
            </a:prstGeom>
          </p:spPr>
        </p:pic>
      </p:grpSp>
      <p:sp>
        <p:nvSpPr>
          <p:cNvPr name="TextBox 17" id="17"/>
          <p:cNvSpPr txBox="true"/>
          <p:nvPr/>
        </p:nvSpPr>
        <p:spPr>
          <a:xfrm rot="0">
            <a:off x="5437131" y="3502310"/>
            <a:ext cx="3767729" cy="6282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70"/>
              </a:lnSpc>
            </a:pPr>
            <a:r>
              <a:rPr lang="en-US" b="true" sz="4500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WEB PAGE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143719" y="5235700"/>
            <a:ext cx="3189285" cy="12815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86"/>
              </a:lnSpc>
            </a:pPr>
            <a:r>
              <a:rPr lang="en-US" sz="2418">
                <a:solidFill>
                  <a:srgbClr val="000000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Vendor Flash Sale </a:t>
            </a:r>
          </a:p>
          <a:p>
            <a:pPr algn="ctr">
              <a:lnSpc>
                <a:spcPts val="3386"/>
              </a:lnSpc>
            </a:pPr>
            <a:r>
              <a:rPr lang="en-US" sz="2418">
                <a:solidFill>
                  <a:srgbClr val="000000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Management Page</a:t>
            </a:r>
          </a:p>
          <a:p>
            <a:pPr algn="ctr">
              <a:lnSpc>
                <a:spcPts val="3386"/>
              </a:lnSpc>
            </a:pPr>
          </a:p>
        </p:txBody>
      </p:sp>
      <p:sp>
        <p:nvSpPr>
          <p:cNvPr name="TextBox 19" id="19"/>
          <p:cNvSpPr txBox="true"/>
          <p:nvPr/>
        </p:nvSpPr>
        <p:spPr>
          <a:xfrm rot="0">
            <a:off x="5718899" y="7628005"/>
            <a:ext cx="3189285" cy="1710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86"/>
              </a:lnSpc>
            </a:pPr>
            <a:r>
              <a:rPr lang="en-US" sz="2418">
                <a:solidFill>
                  <a:srgbClr val="000000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Vendor Promo Code Management Page</a:t>
            </a:r>
          </a:p>
          <a:p>
            <a:pPr algn="ctr">
              <a:lnSpc>
                <a:spcPts val="3386"/>
              </a:lnSpc>
            </a:pPr>
          </a:p>
          <a:p>
            <a:pPr algn="ctr">
              <a:lnSpc>
                <a:spcPts val="3386"/>
              </a:lnSpc>
            </a:pPr>
          </a:p>
        </p:txBody>
      </p:sp>
      <p:sp>
        <p:nvSpPr>
          <p:cNvPr name="TextBox 20" id="20"/>
          <p:cNvSpPr txBox="true"/>
          <p:nvPr/>
        </p:nvSpPr>
        <p:spPr>
          <a:xfrm rot="0">
            <a:off x="6069015" y="4331016"/>
            <a:ext cx="3189285" cy="483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37"/>
              </a:lnSpc>
            </a:pPr>
            <a:r>
              <a:rPr lang="en-US" sz="2812">
                <a:solidFill>
                  <a:srgbClr val="FBF4F3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Web User Interface</a:t>
            </a:r>
          </a:p>
        </p:txBody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82856" y="2142646"/>
            <a:ext cx="10637289" cy="2961460"/>
            <a:chOff x="0" y="0"/>
            <a:chExt cx="4980605" cy="138661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980605" cy="1386619"/>
            </a:xfrm>
            <a:custGeom>
              <a:avLst/>
              <a:gdLst/>
              <a:ahLst/>
              <a:cxnLst/>
              <a:rect r="r" b="b" t="t" l="l"/>
              <a:pathLst>
                <a:path h="1386619" w="4980605">
                  <a:moveTo>
                    <a:pt x="0" y="0"/>
                  </a:moveTo>
                  <a:lnTo>
                    <a:pt x="4980605" y="0"/>
                  </a:lnTo>
                  <a:lnTo>
                    <a:pt x="4980605" y="1386619"/>
                  </a:lnTo>
                  <a:lnTo>
                    <a:pt x="0" y="1386619"/>
                  </a:lnTo>
                  <a:close/>
                </a:path>
              </a:pathLst>
            </a:custGeom>
            <a:solidFill>
              <a:srgbClr val="E52C35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4980605" cy="1396144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818842" y="2723474"/>
            <a:ext cx="4309234" cy="2203824"/>
            <a:chOff x="0" y="0"/>
            <a:chExt cx="1938364" cy="99131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938364" cy="991316"/>
            </a:xfrm>
            <a:custGeom>
              <a:avLst/>
              <a:gdLst/>
              <a:ahLst/>
              <a:cxnLst/>
              <a:rect r="r" b="b" t="t" l="l"/>
              <a:pathLst>
                <a:path h="991316" w="1938364">
                  <a:moveTo>
                    <a:pt x="0" y="0"/>
                  </a:moveTo>
                  <a:lnTo>
                    <a:pt x="1938364" y="0"/>
                  </a:lnTo>
                  <a:lnTo>
                    <a:pt x="1938364" y="991316"/>
                  </a:lnTo>
                  <a:lnTo>
                    <a:pt x="0" y="991316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1938364" cy="1000841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5158924" y="5364152"/>
            <a:ext cx="4309234" cy="2203824"/>
            <a:chOff x="0" y="0"/>
            <a:chExt cx="1938364" cy="991316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938364" cy="991316"/>
            </a:xfrm>
            <a:custGeom>
              <a:avLst/>
              <a:gdLst/>
              <a:ahLst/>
              <a:cxnLst/>
              <a:rect r="r" b="b" t="t" l="l"/>
              <a:pathLst>
                <a:path h="991316" w="1938364">
                  <a:moveTo>
                    <a:pt x="0" y="0"/>
                  </a:moveTo>
                  <a:lnTo>
                    <a:pt x="1938364" y="0"/>
                  </a:lnTo>
                  <a:lnTo>
                    <a:pt x="1938364" y="991316"/>
                  </a:lnTo>
                  <a:lnTo>
                    <a:pt x="0" y="991316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9525"/>
              <a:ext cx="1938364" cy="1000841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939886" y="2835767"/>
            <a:ext cx="4067145" cy="1979239"/>
            <a:chOff x="0" y="0"/>
            <a:chExt cx="5422861" cy="2638985"/>
          </a:xfrm>
        </p:grpSpPr>
        <p:pic>
          <p:nvPicPr>
            <p:cNvPr name="Picture 12" id="12"/>
            <p:cNvPicPr>
              <a:picLocks noChangeAspect="true"/>
            </p:cNvPicPr>
            <p:nvPr/>
          </p:nvPicPr>
          <p:blipFill>
            <a:blip r:embed="rId2"/>
            <a:srcRect l="9960" t="0" r="9960" b="0"/>
            <a:stretch>
              <a:fillRect/>
            </a:stretch>
          </p:blipFill>
          <p:spPr>
            <a:xfrm flipH="false" flipV="false">
              <a:off x="0" y="0"/>
              <a:ext cx="5422861" cy="2638985"/>
            </a:xfrm>
            <a:prstGeom prst="rect">
              <a:avLst/>
            </a:prstGeom>
          </p:spPr>
        </p:pic>
      </p:grpSp>
      <p:grpSp>
        <p:nvGrpSpPr>
          <p:cNvPr name="Group 13" id="13"/>
          <p:cNvGrpSpPr/>
          <p:nvPr/>
        </p:nvGrpSpPr>
        <p:grpSpPr>
          <a:xfrm rot="0">
            <a:off x="5279969" y="5476445"/>
            <a:ext cx="4067145" cy="1979239"/>
            <a:chOff x="0" y="0"/>
            <a:chExt cx="5422861" cy="2638985"/>
          </a:xfrm>
        </p:grpSpPr>
        <p:pic>
          <p:nvPicPr>
            <p:cNvPr name="Picture 14" id="14"/>
            <p:cNvPicPr>
              <a:picLocks noChangeAspect="true"/>
            </p:cNvPicPr>
            <p:nvPr/>
          </p:nvPicPr>
          <p:blipFill>
            <a:blip r:embed="rId3"/>
            <a:srcRect l="0" t="0" r="0" b="23514"/>
            <a:stretch>
              <a:fillRect/>
            </a:stretch>
          </p:blipFill>
          <p:spPr>
            <a:xfrm flipH="false" flipV="false">
              <a:off x="0" y="0"/>
              <a:ext cx="5422861" cy="2638985"/>
            </a:xfrm>
            <a:prstGeom prst="rect">
              <a:avLst/>
            </a:prstGeom>
          </p:spPr>
        </p:pic>
      </p:grpSp>
      <p:grpSp>
        <p:nvGrpSpPr>
          <p:cNvPr name="Group 15" id="15"/>
          <p:cNvGrpSpPr/>
          <p:nvPr/>
        </p:nvGrpSpPr>
        <p:grpSpPr>
          <a:xfrm rot="0">
            <a:off x="698361" y="2657728"/>
            <a:ext cx="4738770" cy="2335317"/>
            <a:chOff x="0" y="0"/>
            <a:chExt cx="6318360" cy="3113756"/>
          </a:xfrm>
        </p:grpSpPr>
        <p:pic>
          <p:nvPicPr>
            <p:cNvPr name="Picture 16" id="16"/>
            <p:cNvPicPr>
              <a:picLocks noChangeAspect="true"/>
            </p:cNvPicPr>
            <p:nvPr/>
          </p:nvPicPr>
          <p:blipFill>
            <a:blip r:embed="rId4"/>
            <a:srcRect l="0" t="0" r="0" b="22544"/>
            <a:stretch>
              <a:fillRect/>
            </a:stretch>
          </p:blipFill>
          <p:spPr>
            <a:xfrm flipH="false" flipV="false">
              <a:off x="0" y="0"/>
              <a:ext cx="6318360" cy="3113756"/>
            </a:xfrm>
            <a:prstGeom prst="rect">
              <a:avLst/>
            </a:prstGeom>
          </p:spPr>
        </p:pic>
      </p:grpSp>
      <p:sp>
        <p:nvSpPr>
          <p:cNvPr name="TextBox 17" id="17"/>
          <p:cNvSpPr txBox="true"/>
          <p:nvPr/>
        </p:nvSpPr>
        <p:spPr>
          <a:xfrm rot="0">
            <a:off x="5437131" y="3502310"/>
            <a:ext cx="3767729" cy="6282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70"/>
              </a:lnSpc>
            </a:pPr>
            <a:r>
              <a:rPr lang="en-US" b="true" sz="4500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WEB PAGE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143719" y="5235700"/>
            <a:ext cx="3189285" cy="12815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86"/>
              </a:lnSpc>
            </a:pPr>
            <a:r>
              <a:rPr lang="en-US" sz="2418">
                <a:solidFill>
                  <a:srgbClr val="000000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Vendor Promo Code Form</a:t>
            </a:r>
          </a:p>
          <a:p>
            <a:pPr algn="ctr">
              <a:lnSpc>
                <a:spcPts val="3386"/>
              </a:lnSpc>
            </a:pPr>
          </a:p>
          <a:p>
            <a:pPr algn="ctr">
              <a:lnSpc>
                <a:spcPts val="3386"/>
              </a:lnSpc>
            </a:pPr>
          </a:p>
        </p:txBody>
      </p:sp>
      <p:sp>
        <p:nvSpPr>
          <p:cNvPr name="TextBox 19" id="19"/>
          <p:cNvSpPr txBox="true"/>
          <p:nvPr/>
        </p:nvSpPr>
        <p:spPr>
          <a:xfrm rot="0">
            <a:off x="5718899" y="7628005"/>
            <a:ext cx="3189285" cy="1710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86"/>
              </a:lnSpc>
            </a:pPr>
            <a:r>
              <a:rPr lang="en-US" sz="2418">
                <a:solidFill>
                  <a:srgbClr val="000000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Vendor Add Promotion Form</a:t>
            </a:r>
          </a:p>
          <a:p>
            <a:pPr algn="ctr">
              <a:lnSpc>
                <a:spcPts val="3386"/>
              </a:lnSpc>
            </a:pPr>
          </a:p>
          <a:p>
            <a:pPr algn="ctr">
              <a:lnSpc>
                <a:spcPts val="3386"/>
              </a:lnSpc>
            </a:pPr>
          </a:p>
          <a:p>
            <a:pPr algn="ctr">
              <a:lnSpc>
                <a:spcPts val="3386"/>
              </a:lnSpc>
            </a:pPr>
          </a:p>
        </p:txBody>
      </p:sp>
      <p:sp>
        <p:nvSpPr>
          <p:cNvPr name="TextBox 20" id="20"/>
          <p:cNvSpPr txBox="true"/>
          <p:nvPr/>
        </p:nvSpPr>
        <p:spPr>
          <a:xfrm rot="0">
            <a:off x="6015575" y="4331016"/>
            <a:ext cx="3189285" cy="483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37"/>
              </a:lnSpc>
            </a:pPr>
            <a:r>
              <a:rPr lang="en-US" sz="2812">
                <a:solidFill>
                  <a:srgbClr val="FBF4F3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Web User Interface</a:t>
            </a:r>
          </a:p>
        </p:txBody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82856" y="2142646"/>
            <a:ext cx="10637289" cy="2961460"/>
            <a:chOff x="0" y="0"/>
            <a:chExt cx="4980605" cy="138661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980605" cy="1386619"/>
            </a:xfrm>
            <a:custGeom>
              <a:avLst/>
              <a:gdLst/>
              <a:ahLst/>
              <a:cxnLst/>
              <a:rect r="r" b="b" t="t" l="l"/>
              <a:pathLst>
                <a:path h="1386619" w="4980605">
                  <a:moveTo>
                    <a:pt x="0" y="0"/>
                  </a:moveTo>
                  <a:lnTo>
                    <a:pt x="4980605" y="0"/>
                  </a:lnTo>
                  <a:lnTo>
                    <a:pt x="4980605" y="1386619"/>
                  </a:lnTo>
                  <a:lnTo>
                    <a:pt x="0" y="1386619"/>
                  </a:lnTo>
                  <a:close/>
                </a:path>
              </a:pathLst>
            </a:custGeom>
            <a:solidFill>
              <a:srgbClr val="E52C35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4980605" cy="1396144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818842" y="2723474"/>
            <a:ext cx="4309234" cy="2203824"/>
            <a:chOff x="0" y="0"/>
            <a:chExt cx="1938364" cy="99131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938364" cy="991316"/>
            </a:xfrm>
            <a:custGeom>
              <a:avLst/>
              <a:gdLst/>
              <a:ahLst/>
              <a:cxnLst/>
              <a:rect r="r" b="b" t="t" l="l"/>
              <a:pathLst>
                <a:path h="991316" w="1938364">
                  <a:moveTo>
                    <a:pt x="0" y="0"/>
                  </a:moveTo>
                  <a:lnTo>
                    <a:pt x="1938364" y="0"/>
                  </a:lnTo>
                  <a:lnTo>
                    <a:pt x="1938364" y="991316"/>
                  </a:lnTo>
                  <a:lnTo>
                    <a:pt x="0" y="991316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1938364" cy="1000841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5158924" y="5364152"/>
            <a:ext cx="4309234" cy="2203824"/>
            <a:chOff x="0" y="0"/>
            <a:chExt cx="1938364" cy="991316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938364" cy="991316"/>
            </a:xfrm>
            <a:custGeom>
              <a:avLst/>
              <a:gdLst/>
              <a:ahLst/>
              <a:cxnLst/>
              <a:rect r="r" b="b" t="t" l="l"/>
              <a:pathLst>
                <a:path h="991316" w="1938364">
                  <a:moveTo>
                    <a:pt x="0" y="0"/>
                  </a:moveTo>
                  <a:lnTo>
                    <a:pt x="1938364" y="0"/>
                  </a:lnTo>
                  <a:lnTo>
                    <a:pt x="1938364" y="991316"/>
                  </a:lnTo>
                  <a:lnTo>
                    <a:pt x="0" y="991316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9525"/>
              <a:ext cx="1938364" cy="1000841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939886" y="2835767"/>
            <a:ext cx="4067145" cy="1979239"/>
            <a:chOff x="0" y="0"/>
            <a:chExt cx="5422861" cy="2638985"/>
          </a:xfrm>
        </p:grpSpPr>
        <p:pic>
          <p:nvPicPr>
            <p:cNvPr name="Picture 12" id="12"/>
            <p:cNvPicPr>
              <a:picLocks noChangeAspect="true"/>
            </p:cNvPicPr>
            <p:nvPr/>
          </p:nvPicPr>
          <p:blipFill>
            <a:blip r:embed="rId2"/>
            <a:srcRect l="9960" t="0" r="9960" b="0"/>
            <a:stretch>
              <a:fillRect/>
            </a:stretch>
          </p:blipFill>
          <p:spPr>
            <a:xfrm flipH="false" flipV="false">
              <a:off x="0" y="0"/>
              <a:ext cx="5422861" cy="2638985"/>
            </a:xfrm>
            <a:prstGeom prst="rect">
              <a:avLst/>
            </a:prstGeom>
          </p:spPr>
        </p:pic>
      </p:grpSp>
      <p:grpSp>
        <p:nvGrpSpPr>
          <p:cNvPr name="Group 13" id="13"/>
          <p:cNvGrpSpPr/>
          <p:nvPr/>
        </p:nvGrpSpPr>
        <p:grpSpPr>
          <a:xfrm rot="0">
            <a:off x="5279969" y="5476445"/>
            <a:ext cx="4067145" cy="1979239"/>
            <a:chOff x="0" y="0"/>
            <a:chExt cx="5422861" cy="2638985"/>
          </a:xfrm>
        </p:grpSpPr>
        <p:pic>
          <p:nvPicPr>
            <p:cNvPr name="Picture 14" id="14"/>
            <p:cNvPicPr>
              <a:picLocks noChangeAspect="true"/>
            </p:cNvPicPr>
            <p:nvPr/>
          </p:nvPicPr>
          <p:blipFill>
            <a:blip r:embed="rId3"/>
            <a:srcRect l="0" t="8696" r="0" b="12870"/>
            <a:stretch>
              <a:fillRect/>
            </a:stretch>
          </p:blipFill>
          <p:spPr>
            <a:xfrm flipH="false" flipV="false">
              <a:off x="0" y="0"/>
              <a:ext cx="5422861" cy="2638985"/>
            </a:xfrm>
            <a:prstGeom prst="rect">
              <a:avLst/>
            </a:prstGeom>
          </p:spPr>
        </p:pic>
      </p:grpSp>
      <p:grpSp>
        <p:nvGrpSpPr>
          <p:cNvPr name="Group 15" id="15"/>
          <p:cNvGrpSpPr/>
          <p:nvPr/>
        </p:nvGrpSpPr>
        <p:grpSpPr>
          <a:xfrm rot="0">
            <a:off x="698361" y="2657728"/>
            <a:ext cx="4738770" cy="2335317"/>
            <a:chOff x="0" y="0"/>
            <a:chExt cx="6318360" cy="3113756"/>
          </a:xfrm>
        </p:grpSpPr>
        <p:pic>
          <p:nvPicPr>
            <p:cNvPr name="Picture 16" id="16"/>
            <p:cNvPicPr>
              <a:picLocks noChangeAspect="true"/>
            </p:cNvPicPr>
            <p:nvPr/>
          </p:nvPicPr>
          <p:blipFill>
            <a:blip r:embed="rId4"/>
            <a:srcRect l="0" t="0" r="0" b="12580"/>
            <a:stretch>
              <a:fillRect/>
            </a:stretch>
          </p:blipFill>
          <p:spPr>
            <a:xfrm flipH="false" flipV="false">
              <a:off x="0" y="0"/>
              <a:ext cx="6318360" cy="3113756"/>
            </a:xfrm>
            <a:prstGeom prst="rect">
              <a:avLst/>
            </a:prstGeom>
          </p:spPr>
        </p:pic>
      </p:grpSp>
      <p:sp>
        <p:nvSpPr>
          <p:cNvPr name="TextBox 17" id="17"/>
          <p:cNvSpPr txBox="true"/>
          <p:nvPr/>
        </p:nvSpPr>
        <p:spPr>
          <a:xfrm rot="0">
            <a:off x="5437131" y="3502310"/>
            <a:ext cx="3767729" cy="6282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70"/>
              </a:lnSpc>
            </a:pPr>
            <a:r>
              <a:rPr lang="en-US" b="true" sz="4500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WEB PAGE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143719" y="5235700"/>
            <a:ext cx="3189285" cy="12815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86"/>
              </a:lnSpc>
            </a:pPr>
            <a:r>
              <a:rPr lang="en-US" sz="2418">
                <a:solidFill>
                  <a:srgbClr val="000000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Admin Login Page</a:t>
            </a:r>
          </a:p>
          <a:p>
            <a:pPr algn="ctr">
              <a:lnSpc>
                <a:spcPts val="3386"/>
              </a:lnSpc>
            </a:pPr>
          </a:p>
          <a:p>
            <a:pPr algn="ctr">
              <a:lnSpc>
                <a:spcPts val="3386"/>
              </a:lnSpc>
            </a:pPr>
          </a:p>
        </p:txBody>
      </p:sp>
      <p:sp>
        <p:nvSpPr>
          <p:cNvPr name="TextBox 19" id="19"/>
          <p:cNvSpPr txBox="true"/>
          <p:nvPr/>
        </p:nvSpPr>
        <p:spPr>
          <a:xfrm rot="0">
            <a:off x="5718899" y="7628005"/>
            <a:ext cx="3189285" cy="1710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86"/>
              </a:lnSpc>
            </a:pPr>
            <a:r>
              <a:rPr lang="en-US" sz="2418">
                <a:solidFill>
                  <a:srgbClr val="000000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Admin User Management Page</a:t>
            </a:r>
          </a:p>
          <a:p>
            <a:pPr algn="ctr">
              <a:lnSpc>
                <a:spcPts val="3386"/>
              </a:lnSpc>
            </a:pPr>
          </a:p>
          <a:p>
            <a:pPr algn="ctr">
              <a:lnSpc>
                <a:spcPts val="3386"/>
              </a:lnSpc>
            </a:pPr>
          </a:p>
          <a:p>
            <a:pPr algn="ctr">
              <a:lnSpc>
                <a:spcPts val="3386"/>
              </a:lnSpc>
            </a:pPr>
          </a:p>
        </p:txBody>
      </p:sp>
      <p:sp>
        <p:nvSpPr>
          <p:cNvPr name="TextBox 20" id="20"/>
          <p:cNvSpPr txBox="true"/>
          <p:nvPr/>
        </p:nvSpPr>
        <p:spPr>
          <a:xfrm rot="0">
            <a:off x="6015575" y="4443308"/>
            <a:ext cx="3189285" cy="483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37"/>
              </a:lnSpc>
            </a:pPr>
            <a:r>
              <a:rPr lang="en-US" sz="2812">
                <a:solidFill>
                  <a:srgbClr val="FBF4F3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Admin Dashboard Pages</a:t>
            </a:r>
          </a:p>
        </p:txBody>
      </p: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82856" y="2142646"/>
            <a:ext cx="10637289" cy="2961460"/>
            <a:chOff x="0" y="0"/>
            <a:chExt cx="4980605" cy="138661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980605" cy="1386619"/>
            </a:xfrm>
            <a:custGeom>
              <a:avLst/>
              <a:gdLst/>
              <a:ahLst/>
              <a:cxnLst/>
              <a:rect r="r" b="b" t="t" l="l"/>
              <a:pathLst>
                <a:path h="1386619" w="4980605">
                  <a:moveTo>
                    <a:pt x="0" y="0"/>
                  </a:moveTo>
                  <a:lnTo>
                    <a:pt x="4980605" y="0"/>
                  </a:lnTo>
                  <a:lnTo>
                    <a:pt x="4980605" y="1386619"/>
                  </a:lnTo>
                  <a:lnTo>
                    <a:pt x="0" y="1386619"/>
                  </a:lnTo>
                  <a:close/>
                </a:path>
              </a:pathLst>
            </a:custGeom>
            <a:solidFill>
              <a:srgbClr val="E52C35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4980605" cy="1396144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818842" y="2723474"/>
            <a:ext cx="4309234" cy="2203824"/>
            <a:chOff x="0" y="0"/>
            <a:chExt cx="1938364" cy="99131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938364" cy="991316"/>
            </a:xfrm>
            <a:custGeom>
              <a:avLst/>
              <a:gdLst/>
              <a:ahLst/>
              <a:cxnLst/>
              <a:rect r="r" b="b" t="t" l="l"/>
              <a:pathLst>
                <a:path h="991316" w="1938364">
                  <a:moveTo>
                    <a:pt x="0" y="0"/>
                  </a:moveTo>
                  <a:lnTo>
                    <a:pt x="1938364" y="0"/>
                  </a:lnTo>
                  <a:lnTo>
                    <a:pt x="1938364" y="991316"/>
                  </a:lnTo>
                  <a:lnTo>
                    <a:pt x="0" y="991316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1938364" cy="1000841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5158924" y="5364152"/>
            <a:ext cx="4309234" cy="2203824"/>
            <a:chOff x="0" y="0"/>
            <a:chExt cx="1938364" cy="991316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938364" cy="991316"/>
            </a:xfrm>
            <a:custGeom>
              <a:avLst/>
              <a:gdLst/>
              <a:ahLst/>
              <a:cxnLst/>
              <a:rect r="r" b="b" t="t" l="l"/>
              <a:pathLst>
                <a:path h="991316" w="1938364">
                  <a:moveTo>
                    <a:pt x="0" y="0"/>
                  </a:moveTo>
                  <a:lnTo>
                    <a:pt x="1938364" y="0"/>
                  </a:lnTo>
                  <a:lnTo>
                    <a:pt x="1938364" y="991316"/>
                  </a:lnTo>
                  <a:lnTo>
                    <a:pt x="0" y="991316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9525"/>
              <a:ext cx="1938364" cy="1000841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939886" y="2835767"/>
            <a:ext cx="4067145" cy="1979239"/>
            <a:chOff x="0" y="0"/>
            <a:chExt cx="5422861" cy="2638985"/>
          </a:xfrm>
        </p:grpSpPr>
        <p:pic>
          <p:nvPicPr>
            <p:cNvPr name="Picture 12" id="12"/>
            <p:cNvPicPr>
              <a:picLocks noChangeAspect="true"/>
            </p:cNvPicPr>
            <p:nvPr/>
          </p:nvPicPr>
          <p:blipFill>
            <a:blip r:embed="rId2"/>
            <a:srcRect l="9960" t="0" r="9960" b="0"/>
            <a:stretch>
              <a:fillRect/>
            </a:stretch>
          </p:blipFill>
          <p:spPr>
            <a:xfrm flipH="false" flipV="false">
              <a:off x="0" y="0"/>
              <a:ext cx="5422861" cy="2638985"/>
            </a:xfrm>
            <a:prstGeom prst="rect">
              <a:avLst/>
            </a:prstGeom>
          </p:spPr>
        </p:pic>
      </p:grpSp>
      <p:grpSp>
        <p:nvGrpSpPr>
          <p:cNvPr name="Group 13" id="13"/>
          <p:cNvGrpSpPr/>
          <p:nvPr/>
        </p:nvGrpSpPr>
        <p:grpSpPr>
          <a:xfrm rot="0">
            <a:off x="5279969" y="5476445"/>
            <a:ext cx="4067145" cy="1979239"/>
            <a:chOff x="0" y="0"/>
            <a:chExt cx="5422861" cy="2638985"/>
          </a:xfrm>
        </p:grpSpPr>
        <p:pic>
          <p:nvPicPr>
            <p:cNvPr name="Picture 14" id="14"/>
            <p:cNvPicPr>
              <a:picLocks noChangeAspect="true"/>
            </p:cNvPicPr>
            <p:nvPr/>
          </p:nvPicPr>
          <p:blipFill>
            <a:blip r:embed="rId3"/>
            <a:srcRect l="0" t="14693" r="0" b="6973"/>
            <a:stretch>
              <a:fillRect/>
            </a:stretch>
          </p:blipFill>
          <p:spPr>
            <a:xfrm flipH="false" flipV="false">
              <a:off x="0" y="0"/>
              <a:ext cx="5422861" cy="2638985"/>
            </a:xfrm>
            <a:prstGeom prst="rect">
              <a:avLst/>
            </a:prstGeom>
          </p:spPr>
        </p:pic>
      </p:grpSp>
      <p:grpSp>
        <p:nvGrpSpPr>
          <p:cNvPr name="Group 15" id="15"/>
          <p:cNvGrpSpPr/>
          <p:nvPr/>
        </p:nvGrpSpPr>
        <p:grpSpPr>
          <a:xfrm rot="0">
            <a:off x="698361" y="2657728"/>
            <a:ext cx="4738770" cy="2335317"/>
            <a:chOff x="0" y="0"/>
            <a:chExt cx="6318360" cy="3113756"/>
          </a:xfrm>
        </p:grpSpPr>
        <p:pic>
          <p:nvPicPr>
            <p:cNvPr name="Picture 16" id="16"/>
            <p:cNvPicPr>
              <a:picLocks noChangeAspect="true"/>
            </p:cNvPicPr>
            <p:nvPr/>
          </p:nvPicPr>
          <p:blipFill>
            <a:blip r:embed="rId4"/>
            <a:srcRect l="0" t="4989" r="0" b="15364"/>
            <a:stretch>
              <a:fillRect/>
            </a:stretch>
          </p:blipFill>
          <p:spPr>
            <a:xfrm flipH="false" flipV="false">
              <a:off x="0" y="0"/>
              <a:ext cx="6318360" cy="3113756"/>
            </a:xfrm>
            <a:prstGeom prst="rect">
              <a:avLst/>
            </a:prstGeom>
          </p:spPr>
        </p:pic>
      </p:grpSp>
      <p:sp>
        <p:nvSpPr>
          <p:cNvPr name="TextBox 17" id="17"/>
          <p:cNvSpPr txBox="true"/>
          <p:nvPr/>
        </p:nvSpPr>
        <p:spPr>
          <a:xfrm rot="0">
            <a:off x="5437131" y="3502310"/>
            <a:ext cx="3767729" cy="6282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70"/>
              </a:lnSpc>
            </a:pPr>
            <a:r>
              <a:rPr lang="en-US" b="true" sz="4500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WEB PAGE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143719" y="5235700"/>
            <a:ext cx="3189285" cy="12815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86"/>
              </a:lnSpc>
            </a:pPr>
            <a:r>
              <a:rPr lang="en-US" sz="2418">
                <a:solidFill>
                  <a:srgbClr val="000000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Admin Add User Form</a:t>
            </a:r>
          </a:p>
          <a:p>
            <a:pPr algn="ctr">
              <a:lnSpc>
                <a:spcPts val="3386"/>
              </a:lnSpc>
            </a:pPr>
          </a:p>
          <a:p>
            <a:pPr algn="ctr">
              <a:lnSpc>
                <a:spcPts val="3386"/>
              </a:lnSpc>
            </a:pPr>
          </a:p>
        </p:txBody>
      </p:sp>
      <p:sp>
        <p:nvSpPr>
          <p:cNvPr name="TextBox 19" id="19"/>
          <p:cNvSpPr txBox="true"/>
          <p:nvPr/>
        </p:nvSpPr>
        <p:spPr>
          <a:xfrm rot="0">
            <a:off x="5718899" y="7628005"/>
            <a:ext cx="3189285" cy="1710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86"/>
              </a:lnSpc>
            </a:pPr>
            <a:r>
              <a:rPr lang="en-US" sz="2418">
                <a:solidFill>
                  <a:srgbClr val="000000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Admin Vendor Management Page</a:t>
            </a:r>
          </a:p>
          <a:p>
            <a:pPr algn="ctr">
              <a:lnSpc>
                <a:spcPts val="3386"/>
              </a:lnSpc>
            </a:pPr>
          </a:p>
          <a:p>
            <a:pPr algn="ctr">
              <a:lnSpc>
                <a:spcPts val="3386"/>
              </a:lnSpc>
            </a:pPr>
          </a:p>
          <a:p>
            <a:pPr algn="ctr">
              <a:lnSpc>
                <a:spcPts val="3386"/>
              </a:lnSpc>
            </a:pPr>
          </a:p>
        </p:txBody>
      </p:sp>
      <p:sp>
        <p:nvSpPr>
          <p:cNvPr name="TextBox 20" id="20"/>
          <p:cNvSpPr txBox="true"/>
          <p:nvPr/>
        </p:nvSpPr>
        <p:spPr>
          <a:xfrm rot="0">
            <a:off x="6034625" y="4443308"/>
            <a:ext cx="3189285" cy="483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37"/>
              </a:lnSpc>
            </a:pPr>
            <a:r>
              <a:rPr lang="en-US" sz="2812">
                <a:solidFill>
                  <a:srgbClr val="FBF4F3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Admin Dashboard Pages</a:t>
            </a:r>
          </a:p>
        </p:txBody>
      </p: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82856" y="2142646"/>
            <a:ext cx="10637289" cy="2961460"/>
            <a:chOff x="0" y="0"/>
            <a:chExt cx="4980605" cy="138661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980605" cy="1386619"/>
            </a:xfrm>
            <a:custGeom>
              <a:avLst/>
              <a:gdLst/>
              <a:ahLst/>
              <a:cxnLst/>
              <a:rect r="r" b="b" t="t" l="l"/>
              <a:pathLst>
                <a:path h="1386619" w="4980605">
                  <a:moveTo>
                    <a:pt x="0" y="0"/>
                  </a:moveTo>
                  <a:lnTo>
                    <a:pt x="4980605" y="0"/>
                  </a:lnTo>
                  <a:lnTo>
                    <a:pt x="4980605" y="1386619"/>
                  </a:lnTo>
                  <a:lnTo>
                    <a:pt x="0" y="1386619"/>
                  </a:lnTo>
                  <a:close/>
                </a:path>
              </a:pathLst>
            </a:custGeom>
            <a:solidFill>
              <a:srgbClr val="E52C35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4980605" cy="1396144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818842" y="2723474"/>
            <a:ext cx="4309234" cy="2203824"/>
            <a:chOff x="0" y="0"/>
            <a:chExt cx="1938364" cy="991316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938364" cy="991316"/>
            </a:xfrm>
            <a:custGeom>
              <a:avLst/>
              <a:gdLst/>
              <a:ahLst/>
              <a:cxnLst/>
              <a:rect r="r" b="b" t="t" l="l"/>
              <a:pathLst>
                <a:path h="991316" w="1938364">
                  <a:moveTo>
                    <a:pt x="0" y="0"/>
                  </a:moveTo>
                  <a:lnTo>
                    <a:pt x="1938364" y="0"/>
                  </a:lnTo>
                  <a:lnTo>
                    <a:pt x="1938364" y="991316"/>
                  </a:lnTo>
                  <a:lnTo>
                    <a:pt x="0" y="991316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1938364" cy="1000841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5158924" y="5364152"/>
            <a:ext cx="4309234" cy="2203824"/>
            <a:chOff x="0" y="0"/>
            <a:chExt cx="1938364" cy="991316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938364" cy="991316"/>
            </a:xfrm>
            <a:custGeom>
              <a:avLst/>
              <a:gdLst/>
              <a:ahLst/>
              <a:cxnLst/>
              <a:rect r="r" b="b" t="t" l="l"/>
              <a:pathLst>
                <a:path h="991316" w="1938364">
                  <a:moveTo>
                    <a:pt x="0" y="0"/>
                  </a:moveTo>
                  <a:lnTo>
                    <a:pt x="1938364" y="0"/>
                  </a:lnTo>
                  <a:lnTo>
                    <a:pt x="1938364" y="991316"/>
                  </a:lnTo>
                  <a:lnTo>
                    <a:pt x="0" y="991316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9525"/>
              <a:ext cx="1938364" cy="1000841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939886" y="2835767"/>
            <a:ext cx="4067145" cy="1979239"/>
            <a:chOff x="0" y="0"/>
            <a:chExt cx="5422861" cy="2638985"/>
          </a:xfrm>
        </p:grpSpPr>
        <p:pic>
          <p:nvPicPr>
            <p:cNvPr name="Picture 12" id="12"/>
            <p:cNvPicPr>
              <a:picLocks noChangeAspect="true"/>
            </p:cNvPicPr>
            <p:nvPr/>
          </p:nvPicPr>
          <p:blipFill>
            <a:blip r:embed="rId2"/>
            <a:srcRect l="9960" t="0" r="9960" b="0"/>
            <a:stretch>
              <a:fillRect/>
            </a:stretch>
          </p:blipFill>
          <p:spPr>
            <a:xfrm flipH="false" flipV="false">
              <a:off x="0" y="0"/>
              <a:ext cx="5422861" cy="2638985"/>
            </a:xfrm>
            <a:prstGeom prst="rect">
              <a:avLst/>
            </a:prstGeom>
          </p:spPr>
        </p:pic>
      </p:grpSp>
      <p:grpSp>
        <p:nvGrpSpPr>
          <p:cNvPr name="Group 13" id="13"/>
          <p:cNvGrpSpPr/>
          <p:nvPr/>
        </p:nvGrpSpPr>
        <p:grpSpPr>
          <a:xfrm rot="0">
            <a:off x="5279969" y="5476445"/>
            <a:ext cx="4067145" cy="1979239"/>
            <a:chOff x="0" y="0"/>
            <a:chExt cx="5422861" cy="2638985"/>
          </a:xfrm>
        </p:grpSpPr>
        <p:pic>
          <p:nvPicPr>
            <p:cNvPr name="Picture 14" id="14"/>
            <p:cNvPicPr>
              <a:picLocks noChangeAspect="true"/>
            </p:cNvPicPr>
            <p:nvPr/>
          </p:nvPicPr>
          <p:blipFill>
            <a:blip r:embed="rId3"/>
            <a:srcRect l="425" t="0" r="425" b="0"/>
            <a:stretch>
              <a:fillRect/>
            </a:stretch>
          </p:blipFill>
          <p:spPr>
            <a:xfrm flipH="false" flipV="false">
              <a:off x="0" y="0"/>
              <a:ext cx="5422861" cy="2638985"/>
            </a:xfrm>
            <a:prstGeom prst="rect">
              <a:avLst/>
            </a:prstGeom>
          </p:spPr>
        </p:pic>
      </p:grpSp>
      <p:grpSp>
        <p:nvGrpSpPr>
          <p:cNvPr name="Group 15" id="15"/>
          <p:cNvGrpSpPr/>
          <p:nvPr/>
        </p:nvGrpSpPr>
        <p:grpSpPr>
          <a:xfrm rot="0">
            <a:off x="698361" y="2657728"/>
            <a:ext cx="4738770" cy="2335317"/>
            <a:chOff x="0" y="0"/>
            <a:chExt cx="6318360" cy="3113756"/>
          </a:xfrm>
        </p:grpSpPr>
        <p:pic>
          <p:nvPicPr>
            <p:cNvPr name="Picture 16" id="16"/>
            <p:cNvPicPr>
              <a:picLocks noChangeAspect="true"/>
            </p:cNvPicPr>
            <p:nvPr/>
          </p:nvPicPr>
          <p:blipFill>
            <a:blip r:embed="rId4"/>
            <a:srcRect l="1046" t="0" r="1046" b="0"/>
            <a:stretch>
              <a:fillRect/>
            </a:stretch>
          </p:blipFill>
          <p:spPr>
            <a:xfrm flipH="false" flipV="false">
              <a:off x="0" y="0"/>
              <a:ext cx="6318360" cy="3113756"/>
            </a:xfrm>
            <a:prstGeom prst="rect">
              <a:avLst/>
            </a:prstGeom>
          </p:spPr>
        </p:pic>
      </p:grpSp>
      <p:sp>
        <p:nvSpPr>
          <p:cNvPr name="TextBox 17" id="17"/>
          <p:cNvSpPr txBox="true"/>
          <p:nvPr/>
        </p:nvSpPr>
        <p:spPr>
          <a:xfrm rot="0">
            <a:off x="5437131" y="3502310"/>
            <a:ext cx="3767729" cy="6282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70"/>
              </a:lnSpc>
            </a:pPr>
            <a:r>
              <a:rPr lang="en-US" b="true" sz="4500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WEB PAGE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143719" y="5235700"/>
            <a:ext cx="3384357" cy="12815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86"/>
              </a:lnSpc>
            </a:pPr>
            <a:r>
              <a:rPr lang="en-US" sz="2418">
                <a:solidFill>
                  <a:srgbClr val="000000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Admin Product Management Page</a:t>
            </a:r>
          </a:p>
          <a:p>
            <a:pPr algn="ctr">
              <a:lnSpc>
                <a:spcPts val="3386"/>
              </a:lnSpc>
            </a:pPr>
          </a:p>
          <a:p>
            <a:pPr algn="ctr">
              <a:lnSpc>
                <a:spcPts val="3386"/>
              </a:lnSpc>
            </a:pPr>
          </a:p>
        </p:txBody>
      </p:sp>
      <p:sp>
        <p:nvSpPr>
          <p:cNvPr name="TextBox 19" id="19"/>
          <p:cNvSpPr txBox="true"/>
          <p:nvPr/>
        </p:nvSpPr>
        <p:spPr>
          <a:xfrm rot="0">
            <a:off x="5718899" y="7628005"/>
            <a:ext cx="3189285" cy="17102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86"/>
              </a:lnSpc>
            </a:pPr>
            <a:r>
              <a:rPr lang="en-US" sz="2418">
                <a:solidFill>
                  <a:srgbClr val="000000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Admin Orders Management Page</a:t>
            </a:r>
          </a:p>
          <a:p>
            <a:pPr algn="ctr">
              <a:lnSpc>
                <a:spcPts val="3386"/>
              </a:lnSpc>
            </a:pPr>
          </a:p>
          <a:p>
            <a:pPr algn="ctr">
              <a:lnSpc>
                <a:spcPts val="3386"/>
              </a:lnSpc>
            </a:pPr>
          </a:p>
          <a:p>
            <a:pPr algn="ctr">
              <a:lnSpc>
                <a:spcPts val="3386"/>
              </a:lnSpc>
            </a:pPr>
          </a:p>
        </p:txBody>
      </p:sp>
      <p:sp>
        <p:nvSpPr>
          <p:cNvPr name="TextBox 20" id="20"/>
          <p:cNvSpPr txBox="true"/>
          <p:nvPr/>
        </p:nvSpPr>
        <p:spPr>
          <a:xfrm rot="0">
            <a:off x="6015575" y="4443308"/>
            <a:ext cx="3189285" cy="483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37"/>
              </a:lnSpc>
            </a:pPr>
            <a:r>
              <a:rPr lang="en-US" sz="2812">
                <a:solidFill>
                  <a:srgbClr val="FBF4F3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Admin Dashboard Pages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6724402" y="2094808"/>
            <a:ext cx="5251135" cy="6097383"/>
            <a:chOff x="0" y="0"/>
            <a:chExt cx="2458693" cy="285492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458693" cy="2854925"/>
            </a:xfrm>
            <a:custGeom>
              <a:avLst/>
              <a:gdLst/>
              <a:ahLst/>
              <a:cxnLst/>
              <a:rect r="r" b="b" t="t" l="l"/>
              <a:pathLst>
                <a:path h="2854925" w="2458693">
                  <a:moveTo>
                    <a:pt x="0" y="0"/>
                  </a:moveTo>
                  <a:lnTo>
                    <a:pt x="2458693" y="0"/>
                  </a:lnTo>
                  <a:lnTo>
                    <a:pt x="2458693" y="2854925"/>
                  </a:lnTo>
                  <a:lnTo>
                    <a:pt x="0" y="2854925"/>
                  </a:lnTo>
                  <a:close/>
                </a:path>
              </a:pathLst>
            </a:custGeom>
            <a:solidFill>
              <a:srgbClr val="E52C35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2458693" cy="2864450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4436842" y="3524490"/>
            <a:ext cx="4913127" cy="4585860"/>
            <a:chOff x="0" y="0"/>
            <a:chExt cx="6550836" cy="6114480"/>
          </a:xfrm>
        </p:grpSpPr>
        <p:pic>
          <p:nvPicPr>
            <p:cNvPr name="Picture 6" id="6"/>
            <p:cNvPicPr>
              <a:picLocks noChangeAspect="true"/>
            </p:cNvPicPr>
            <p:nvPr/>
          </p:nvPicPr>
          <p:blipFill>
            <a:blip r:embed="rId2"/>
            <a:srcRect l="0" t="3330" r="0" b="3330"/>
            <a:stretch>
              <a:fillRect/>
            </a:stretch>
          </p:blipFill>
          <p:spPr>
            <a:xfrm flipH="false" flipV="false">
              <a:off x="0" y="0"/>
              <a:ext cx="6550836" cy="6114480"/>
            </a:xfrm>
            <a:prstGeom prst="rect">
              <a:avLst/>
            </a:prstGeom>
          </p:spPr>
        </p:pic>
      </p:grpSp>
      <p:sp>
        <p:nvSpPr>
          <p:cNvPr name="TextBox 7" id="7"/>
          <p:cNvSpPr txBox="true"/>
          <p:nvPr/>
        </p:nvSpPr>
        <p:spPr>
          <a:xfrm rot="0">
            <a:off x="309718" y="2993273"/>
            <a:ext cx="4400818" cy="11386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74"/>
              </a:lnSpc>
            </a:pPr>
            <a:r>
              <a:rPr lang="en-US" b="true" sz="4374">
                <a:solidFill>
                  <a:srgbClr val="000000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WHY QUICKMART?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425158" y="4367256"/>
            <a:ext cx="4825977" cy="32749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759"/>
              </a:lnSpc>
            </a:pPr>
            <a:r>
              <a:rPr lang="en-US" sz="1759">
                <a:solidFill>
                  <a:srgbClr val="000000"/>
                </a:solidFill>
                <a:latin typeface="Poppins Light"/>
                <a:ea typeface="Poppins Light"/>
                <a:cs typeface="Poppins Light"/>
                <a:sym typeface="Poppins Light"/>
              </a:rPr>
              <a:t>CHALLENGES FOR BUYERS</a:t>
            </a:r>
          </a:p>
          <a:p>
            <a:pPr algn="just">
              <a:lnSpc>
                <a:spcPts val="1309"/>
              </a:lnSpc>
            </a:pPr>
          </a:p>
          <a:p>
            <a:pPr algn="just">
              <a:lnSpc>
                <a:spcPts val="1309"/>
              </a:lnSpc>
            </a:pPr>
          </a:p>
          <a:p>
            <a:pPr algn="just">
              <a:lnSpc>
                <a:spcPts val="1534"/>
              </a:lnSpc>
            </a:pPr>
          </a:p>
          <a:p>
            <a:pPr algn="just" marL="331389" indent="-165695" lvl="1">
              <a:lnSpc>
                <a:spcPts val="1534"/>
              </a:lnSpc>
              <a:buFont typeface="Arial"/>
              <a:buChar char="•"/>
            </a:pPr>
            <a:r>
              <a:rPr lang="en-US" sz="1534">
                <a:solidFill>
                  <a:srgbClr val="000000"/>
                </a:solidFill>
                <a:latin typeface="Poppins Light"/>
                <a:ea typeface="Poppins Light"/>
                <a:cs typeface="Poppins Light"/>
                <a:sym typeface="Poppins Light"/>
              </a:rPr>
              <a:t>DECISION OVERLOAD</a:t>
            </a:r>
          </a:p>
          <a:p>
            <a:pPr algn="just">
              <a:lnSpc>
                <a:spcPts val="1534"/>
              </a:lnSpc>
            </a:pPr>
          </a:p>
          <a:p>
            <a:pPr algn="just">
              <a:lnSpc>
                <a:spcPts val="1534"/>
              </a:lnSpc>
            </a:pPr>
          </a:p>
          <a:p>
            <a:pPr algn="just" marL="331389" indent="-165695" lvl="1">
              <a:lnSpc>
                <a:spcPts val="1534"/>
              </a:lnSpc>
              <a:buFont typeface="Arial"/>
              <a:buChar char="•"/>
            </a:pPr>
            <a:r>
              <a:rPr lang="en-US" sz="1534">
                <a:solidFill>
                  <a:srgbClr val="000000"/>
                </a:solidFill>
                <a:latin typeface="Poppins Light"/>
                <a:ea typeface="Poppins Light"/>
                <a:cs typeface="Poppins Light"/>
                <a:sym typeface="Poppins Light"/>
              </a:rPr>
              <a:t>QUALITY OF PRODUCTS</a:t>
            </a:r>
          </a:p>
          <a:p>
            <a:pPr algn="just">
              <a:lnSpc>
                <a:spcPts val="1534"/>
              </a:lnSpc>
            </a:pPr>
          </a:p>
          <a:p>
            <a:pPr algn="just">
              <a:lnSpc>
                <a:spcPts val="1534"/>
              </a:lnSpc>
            </a:pPr>
          </a:p>
          <a:p>
            <a:pPr algn="just" marL="331389" indent="-165695" lvl="1">
              <a:lnSpc>
                <a:spcPts val="1534"/>
              </a:lnSpc>
              <a:buFont typeface="Arial"/>
              <a:buChar char="•"/>
            </a:pPr>
            <a:r>
              <a:rPr lang="en-US" sz="1534">
                <a:solidFill>
                  <a:srgbClr val="000000"/>
                </a:solidFill>
                <a:latin typeface="Poppins Light"/>
                <a:ea typeface="Poppins Light"/>
                <a:cs typeface="Poppins Light"/>
                <a:sym typeface="Poppins Light"/>
              </a:rPr>
              <a:t>PRICE COMPARISON</a:t>
            </a:r>
          </a:p>
          <a:p>
            <a:pPr algn="just">
              <a:lnSpc>
                <a:spcPts val="1534"/>
              </a:lnSpc>
            </a:pPr>
          </a:p>
          <a:p>
            <a:pPr algn="just">
              <a:lnSpc>
                <a:spcPts val="1534"/>
              </a:lnSpc>
            </a:pPr>
          </a:p>
          <a:p>
            <a:pPr algn="just" marL="331389" indent="-165695" lvl="1">
              <a:lnSpc>
                <a:spcPts val="1534"/>
              </a:lnSpc>
              <a:buFont typeface="Arial"/>
              <a:buChar char="•"/>
            </a:pPr>
            <a:r>
              <a:rPr lang="en-US" sz="1534">
                <a:solidFill>
                  <a:srgbClr val="000000"/>
                </a:solidFill>
                <a:latin typeface="Poppins Light"/>
                <a:ea typeface="Poppins Light"/>
                <a:cs typeface="Poppins Light"/>
                <a:sym typeface="Poppins Light"/>
              </a:rPr>
              <a:t>Complex user </a:t>
            </a:r>
          </a:p>
          <a:p>
            <a:pPr algn="just">
              <a:lnSpc>
                <a:spcPts val="1534"/>
              </a:lnSpc>
            </a:pPr>
          </a:p>
          <a:p>
            <a:pPr algn="just">
              <a:lnSpc>
                <a:spcPts val="1534"/>
              </a:lnSpc>
            </a:pPr>
          </a:p>
          <a:p>
            <a:pPr algn="just" marL="331389" indent="-165695" lvl="1">
              <a:lnSpc>
                <a:spcPts val="1534"/>
              </a:lnSpc>
              <a:buFont typeface="Arial"/>
              <a:buChar char="•"/>
            </a:pPr>
            <a:r>
              <a:rPr lang="en-US" sz="1534">
                <a:solidFill>
                  <a:srgbClr val="000000"/>
                </a:solidFill>
                <a:latin typeface="Poppins Light"/>
                <a:ea typeface="Poppins Light"/>
                <a:cs typeface="Poppins Light"/>
                <a:sym typeface="Poppins Light"/>
              </a:rPr>
              <a:t>SECURITY CONCERNS.</a:t>
            </a:r>
          </a:p>
        </p:txBody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31554" y="2094808"/>
            <a:ext cx="5275054" cy="6097383"/>
            <a:chOff x="0" y="0"/>
            <a:chExt cx="2469893" cy="285492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469893" cy="2854925"/>
            </a:xfrm>
            <a:custGeom>
              <a:avLst/>
              <a:gdLst/>
              <a:ahLst/>
              <a:cxnLst/>
              <a:rect r="r" b="b" t="t" l="l"/>
              <a:pathLst>
                <a:path h="2854925" w="2469893">
                  <a:moveTo>
                    <a:pt x="0" y="0"/>
                  </a:moveTo>
                  <a:lnTo>
                    <a:pt x="2469893" y="0"/>
                  </a:lnTo>
                  <a:lnTo>
                    <a:pt x="2469893" y="2854925"/>
                  </a:lnTo>
                  <a:lnTo>
                    <a:pt x="0" y="2854925"/>
                  </a:lnTo>
                  <a:close/>
                </a:path>
              </a:pathLst>
            </a:custGeom>
            <a:solidFill>
              <a:srgbClr val="E52C35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2469893" cy="2864450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4463377" y="2943577"/>
            <a:ext cx="2452201" cy="5049063"/>
            <a:chOff x="0" y="0"/>
            <a:chExt cx="3269601" cy="6732084"/>
          </a:xfrm>
        </p:grpSpPr>
        <p:pic>
          <p:nvPicPr>
            <p:cNvPr name="Picture 6" id="6"/>
            <p:cNvPicPr>
              <a:picLocks noChangeAspect="true"/>
            </p:cNvPicPr>
            <p:nvPr/>
          </p:nvPicPr>
          <p:blipFill>
            <a:blip r:embed="rId2"/>
            <a:srcRect l="0" t="5070" r="0" b="0"/>
            <a:stretch>
              <a:fillRect/>
            </a:stretch>
          </p:blipFill>
          <p:spPr>
            <a:xfrm flipH="false" flipV="false">
              <a:off x="0" y="0"/>
              <a:ext cx="3269601" cy="6732084"/>
            </a:xfrm>
            <a:prstGeom prst="rect">
              <a:avLst/>
            </a:prstGeom>
          </p:spPr>
        </p:pic>
      </p:grpSp>
      <p:grpSp>
        <p:nvGrpSpPr>
          <p:cNvPr name="Group 7" id="7"/>
          <p:cNvGrpSpPr/>
          <p:nvPr/>
        </p:nvGrpSpPr>
        <p:grpSpPr>
          <a:xfrm rot="0">
            <a:off x="7184005" y="2828925"/>
            <a:ext cx="2524351" cy="5163715"/>
            <a:chOff x="0" y="0"/>
            <a:chExt cx="3365802" cy="6884954"/>
          </a:xfrm>
        </p:grpSpPr>
        <p:pic>
          <p:nvPicPr>
            <p:cNvPr name="Picture 8" id="8"/>
            <p:cNvPicPr>
              <a:picLocks noChangeAspect="true"/>
            </p:cNvPicPr>
            <p:nvPr/>
          </p:nvPicPr>
          <p:blipFill>
            <a:blip r:embed="rId3"/>
            <a:srcRect l="0" t="5497" r="0" b="0"/>
            <a:stretch>
              <a:fillRect/>
            </a:stretch>
          </p:blipFill>
          <p:spPr>
            <a:xfrm flipH="false" flipV="false">
              <a:off x="0" y="0"/>
              <a:ext cx="3365802" cy="6884954"/>
            </a:xfrm>
            <a:prstGeom prst="rect">
              <a:avLst/>
            </a:prstGeom>
          </p:spPr>
        </p:pic>
      </p:grpSp>
      <p:sp>
        <p:nvSpPr>
          <p:cNvPr name="TextBox 9" id="9"/>
          <p:cNvSpPr txBox="true"/>
          <p:nvPr/>
        </p:nvSpPr>
        <p:spPr>
          <a:xfrm rot="0">
            <a:off x="385763" y="3554342"/>
            <a:ext cx="3382166" cy="6060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00"/>
              </a:lnSpc>
            </a:pPr>
            <a:r>
              <a:rPr lang="en-US" b="true" sz="4500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USER APP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385763" y="4946749"/>
            <a:ext cx="3189285" cy="3458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425049" indent="-212524" lvl="1">
              <a:lnSpc>
                <a:spcPts val="2756"/>
              </a:lnSpc>
              <a:buFont typeface="Arial"/>
              <a:buChar char="•"/>
            </a:pPr>
            <a:r>
              <a:rPr lang="en-US" sz="1968">
                <a:solidFill>
                  <a:srgbClr val="FBF4F3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SIGN IN PAGE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482203" y="5508666"/>
            <a:ext cx="3189285" cy="3458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425049" indent="-212524" lvl="1">
              <a:lnSpc>
                <a:spcPts val="2756"/>
              </a:lnSpc>
              <a:buFont typeface="Arial"/>
              <a:buChar char="•"/>
            </a:pPr>
            <a:r>
              <a:rPr lang="en-US" sz="1968">
                <a:solidFill>
                  <a:srgbClr val="FBF4F3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SIGN UP PAGE</a:t>
            </a:r>
          </a:p>
        </p:txBody>
      </p:sp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31554" y="2094808"/>
            <a:ext cx="5275054" cy="6097383"/>
            <a:chOff x="0" y="0"/>
            <a:chExt cx="2469893" cy="285492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469893" cy="2854925"/>
            </a:xfrm>
            <a:custGeom>
              <a:avLst/>
              <a:gdLst/>
              <a:ahLst/>
              <a:cxnLst/>
              <a:rect r="r" b="b" t="t" l="l"/>
              <a:pathLst>
                <a:path h="2854925" w="2469893">
                  <a:moveTo>
                    <a:pt x="0" y="0"/>
                  </a:moveTo>
                  <a:lnTo>
                    <a:pt x="2469893" y="0"/>
                  </a:lnTo>
                  <a:lnTo>
                    <a:pt x="2469893" y="2854925"/>
                  </a:lnTo>
                  <a:lnTo>
                    <a:pt x="0" y="2854925"/>
                  </a:lnTo>
                  <a:close/>
                </a:path>
              </a:pathLst>
            </a:custGeom>
            <a:solidFill>
              <a:srgbClr val="E52C35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2469893" cy="2864450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4463377" y="2943577"/>
            <a:ext cx="2452201" cy="5049063"/>
            <a:chOff x="0" y="0"/>
            <a:chExt cx="3269601" cy="6732084"/>
          </a:xfrm>
        </p:grpSpPr>
        <p:pic>
          <p:nvPicPr>
            <p:cNvPr name="Picture 6" id="6"/>
            <p:cNvPicPr>
              <a:picLocks noChangeAspect="true"/>
            </p:cNvPicPr>
            <p:nvPr/>
          </p:nvPicPr>
          <p:blipFill>
            <a:blip r:embed="rId2"/>
            <a:srcRect l="0" t="1425" r="0" b="3602"/>
            <a:stretch>
              <a:fillRect/>
            </a:stretch>
          </p:blipFill>
          <p:spPr>
            <a:xfrm flipH="false" flipV="false">
              <a:off x="0" y="0"/>
              <a:ext cx="3269601" cy="6732084"/>
            </a:xfrm>
            <a:prstGeom prst="rect">
              <a:avLst/>
            </a:prstGeom>
          </p:spPr>
        </p:pic>
      </p:grpSp>
      <p:grpSp>
        <p:nvGrpSpPr>
          <p:cNvPr name="Group 7" id="7"/>
          <p:cNvGrpSpPr/>
          <p:nvPr/>
        </p:nvGrpSpPr>
        <p:grpSpPr>
          <a:xfrm rot="0">
            <a:off x="7184005" y="2828925"/>
            <a:ext cx="2524351" cy="5163715"/>
            <a:chOff x="0" y="0"/>
            <a:chExt cx="3365802" cy="6884954"/>
          </a:xfrm>
        </p:grpSpPr>
        <p:pic>
          <p:nvPicPr>
            <p:cNvPr name="Picture 8" id="8"/>
            <p:cNvPicPr>
              <a:picLocks noChangeAspect="true"/>
            </p:cNvPicPr>
            <p:nvPr/>
          </p:nvPicPr>
          <p:blipFill>
            <a:blip r:embed="rId3"/>
            <a:srcRect l="0" t="2824" r="0" b="2824"/>
            <a:stretch>
              <a:fillRect/>
            </a:stretch>
          </p:blipFill>
          <p:spPr>
            <a:xfrm flipH="false" flipV="false">
              <a:off x="0" y="0"/>
              <a:ext cx="3365802" cy="6884954"/>
            </a:xfrm>
            <a:prstGeom prst="rect">
              <a:avLst/>
            </a:prstGeom>
          </p:spPr>
        </p:pic>
      </p:grpSp>
      <p:sp>
        <p:nvSpPr>
          <p:cNvPr name="TextBox 9" id="9"/>
          <p:cNvSpPr txBox="true"/>
          <p:nvPr/>
        </p:nvSpPr>
        <p:spPr>
          <a:xfrm rot="0">
            <a:off x="385763" y="3554342"/>
            <a:ext cx="3382166" cy="6060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00"/>
              </a:lnSpc>
            </a:pPr>
            <a:r>
              <a:rPr lang="en-US" b="true" sz="4500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USER APP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578644" y="4705944"/>
            <a:ext cx="3189285" cy="483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37"/>
              </a:lnSpc>
            </a:pPr>
            <a:r>
              <a:rPr lang="en-US" sz="2812">
                <a:solidFill>
                  <a:srgbClr val="FBF4F3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Home Page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510778" y="5508666"/>
            <a:ext cx="3189285" cy="3458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425049" indent="-212524" lvl="1">
              <a:lnSpc>
                <a:spcPts val="2756"/>
              </a:lnSpc>
              <a:buFont typeface="Arial"/>
              <a:buChar char="•"/>
            </a:pPr>
            <a:r>
              <a:rPr lang="en-US" sz="1968">
                <a:solidFill>
                  <a:srgbClr val="FBF4F3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Shopping Page</a:t>
            </a:r>
          </a:p>
        </p:txBody>
      </p: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31554" y="2094808"/>
            <a:ext cx="5275054" cy="6097383"/>
            <a:chOff x="0" y="0"/>
            <a:chExt cx="2469893" cy="285492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469893" cy="2854925"/>
            </a:xfrm>
            <a:custGeom>
              <a:avLst/>
              <a:gdLst/>
              <a:ahLst/>
              <a:cxnLst/>
              <a:rect r="r" b="b" t="t" l="l"/>
              <a:pathLst>
                <a:path h="2854925" w="2469893">
                  <a:moveTo>
                    <a:pt x="0" y="0"/>
                  </a:moveTo>
                  <a:lnTo>
                    <a:pt x="2469893" y="0"/>
                  </a:lnTo>
                  <a:lnTo>
                    <a:pt x="2469893" y="2854925"/>
                  </a:lnTo>
                  <a:lnTo>
                    <a:pt x="0" y="2854925"/>
                  </a:lnTo>
                  <a:close/>
                </a:path>
              </a:pathLst>
            </a:custGeom>
            <a:solidFill>
              <a:srgbClr val="E52C35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2469893" cy="2864450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4463377" y="2943577"/>
            <a:ext cx="2452201" cy="5049063"/>
            <a:chOff x="0" y="0"/>
            <a:chExt cx="3269601" cy="6732084"/>
          </a:xfrm>
        </p:grpSpPr>
        <p:pic>
          <p:nvPicPr>
            <p:cNvPr name="Picture 6" id="6"/>
            <p:cNvPicPr>
              <a:picLocks noChangeAspect="true"/>
            </p:cNvPicPr>
            <p:nvPr/>
          </p:nvPicPr>
          <p:blipFill>
            <a:blip r:embed="rId2"/>
            <a:srcRect l="0" t="2514" r="0" b="2514"/>
            <a:stretch>
              <a:fillRect/>
            </a:stretch>
          </p:blipFill>
          <p:spPr>
            <a:xfrm flipH="false" flipV="false">
              <a:off x="0" y="0"/>
              <a:ext cx="3269601" cy="6732084"/>
            </a:xfrm>
            <a:prstGeom prst="rect">
              <a:avLst/>
            </a:prstGeom>
          </p:spPr>
        </p:pic>
      </p:grpSp>
      <p:grpSp>
        <p:nvGrpSpPr>
          <p:cNvPr name="Group 7" id="7"/>
          <p:cNvGrpSpPr/>
          <p:nvPr/>
        </p:nvGrpSpPr>
        <p:grpSpPr>
          <a:xfrm rot="0">
            <a:off x="7184005" y="2828925"/>
            <a:ext cx="2524351" cy="5163715"/>
            <a:chOff x="0" y="0"/>
            <a:chExt cx="3365802" cy="6884954"/>
          </a:xfrm>
        </p:grpSpPr>
        <p:pic>
          <p:nvPicPr>
            <p:cNvPr name="Picture 8" id="8"/>
            <p:cNvPicPr>
              <a:picLocks noChangeAspect="true"/>
            </p:cNvPicPr>
            <p:nvPr/>
          </p:nvPicPr>
          <p:blipFill>
            <a:blip r:embed="rId3"/>
            <a:srcRect l="0" t="2537" r="0" b="3111"/>
            <a:stretch>
              <a:fillRect/>
            </a:stretch>
          </p:blipFill>
          <p:spPr>
            <a:xfrm flipH="false" flipV="false">
              <a:off x="0" y="0"/>
              <a:ext cx="3365802" cy="6884954"/>
            </a:xfrm>
            <a:prstGeom prst="rect">
              <a:avLst/>
            </a:prstGeom>
          </p:spPr>
        </p:pic>
      </p:grpSp>
      <p:sp>
        <p:nvSpPr>
          <p:cNvPr name="TextBox 9" id="9"/>
          <p:cNvSpPr txBox="true"/>
          <p:nvPr/>
        </p:nvSpPr>
        <p:spPr>
          <a:xfrm rot="0">
            <a:off x="385763" y="3554342"/>
            <a:ext cx="3382166" cy="6060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00"/>
              </a:lnSpc>
            </a:pPr>
            <a:r>
              <a:rPr lang="en-US" b="true" sz="4500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USER APP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510778" y="5508666"/>
            <a:ext cx="3189285" cy="3458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425049" indent="-212524" lvl="1">
              <a:lnSpc>
                <a:spcPts val="2756"/>
              </a:lnSpc>
              <a:buFont typeface="Arial"/>
              <a:buChar char="•"/>
            </a:pPr>
            <a:r>
              <a:rPr lang="en-US" sz="1968">
                <a:solidFill>
                  <a:srgbClr val="FBF4F3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Details Page</a:t>
            </a:r>
          </a:p>
        </p:txBody>
      </p:sp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31554" y="2094808"/>
            <a:ext cx="5275054" cy="6097383"/>
            <a:chOff x="0" y="0"/>
            <a:chExt cx="2469893" cy="285492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469893" cy="2854925"/>
            </a:xfrm>
            <a:custGeom>
              <a:avLst/>
              <a:gdLst/>
              <a:ahLst/>
              <a:cxnLst/>
              <a:rect r="r" b="b" t="t" l="l"/>
              <a:pathLst>
                <a:path h="2854925" w="2469893">
                  <a:moveTo>
                    <a:pt x="0" y="0"/>
                  </a:moveTo>
                  <a:lnTo>
                    <a:pt x="2469893" y="0"/>
                  </a:lnTo>
                  <a:lnTo>
                    <a:pt x="2469893" y="2854925"/>
                  </a:lnTo>
                  <a:lnTo>
                    <a:pt x="0" y="2854925"/>
                  </a:lnTo>
                  <a:close/>
                </a:path>
              </a:pathLst>
            </a:custGeom>
            <a:solidFill>
              <a:srgbClr val="E52C35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2469893" cy="2864450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4463377" y="2943577"/>
            <a:ext cx="2452201" cy="5049063"/>
            <a:chOff x="0" y="0"/>
            <a:chExt cx="3269601" cy="6732084"/>
          </a:xfrm>
        </p:grpSpPr>
        <p:pic>
          <p:nvPicPr>
            <p:cNvPr name="Picture 6" id="6"/>
            <p:cNvPicPr>
              <a:picLocks noChangeAspect="true"/>
            </p:cNvPicPr>
            <p:nvPr/>
          </p:nvPicPr>
          <p:blipFill>
            <a:blip r:embed="rId2"/>
            <a:srcRect l="0" t="2443" r="0" b="2443"/>
            <a:stretch>
              <a:fillRect/>
            </a:stretch>
          </p:blipFill>
          <p:spPr>
            <a:xfrm flipH="false" flipV="false">
              <a:off x="0" y="0"/>
              <a:ext cx="3269601" cy="6732084"/>
            </a:xfrm>
            <a:prstGeom prst="rect">
              <a:avLst/>
            </a:prstGeom>
          </p:spPr>
        </p:pic>
      </p:grpSp>
      <p:grpSp>
        <p:nvGrpSpPr>
          <p:cNvPr name="Group 7" id="7"/>
          <p:cNvGrpSpPr/>
          <p:nvPr/>
        </p:nvGrpSpPr>
        <p:grpSpPr>
          <a:xfrm rot="0">
            <a:off x="7184005" y="2828925"/>
            <a:ext cx="2524351" cy="5163715"/>
            <a:chOff x="0" y="0"/>
            <a:chExt cx="3365802" cy="6884954"/>
          </a:xfrm>
        </p:grpSpPr>
        <p:pic>
          <p:nvPicPr>
            <p:cNvPr name="Picture 8" id="8"/>
            <p:cNvPicPr>
              <a:picLocks noChangeAspect="true"/>
            </p:cNvPicPr>
            <p:nvPr/>
          </p:nvPicPr>
          <p:blipFill>
            <a:blip r:embed="rId3"/>
            <a:srcRect l="0" t="2824" r="0" b="2824"/>
            <a:stretch>
              <a:fillRect/>
            </a:stretch>
          </p:blipFill>
          <p:spPr>
            <a:xfrm flipH="false" flipV="false">
              <a:off x="0" y="0"/>
              <a:ext cx="3365802" cy="6884954"/>
            </a:xfrm>
            <a:prstGeom prst="rect">
              <a:avLst/>
            </a:prstGeom>
          </p:spPr>
        </p:pic>
      </p:grpSp>
      <p:sp>
        <p:nvSpPr>
          <p:cNvPr name="TextBox 9" id="9"/>
          <p:cNvSpPr txBox="true"/>
          <p:nvPr/>
        </p:nvSpPr>
        <p:spPr>
          <a:xfrm rot="0">
            <a:off x="385763" y="3554342"/>
            <a:ext cx="3382166" cy="6060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00"/>
              </a:lnSpc>
            </a:pPr>
            <a:r>
              <a:rPr lang="en-US" b="true" sz="4500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USER APP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578644" y="4705944"/>
            <a:ext cx="3189285" cy="483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37"/>
              </a:lnSpc>
            </a:pPr>
            <a:r>
              <a:rPr lang="en-US" sz="2812">
                <a:solidFill>
                  <a:srgbClr val="FBF4F3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Home Page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482203" y="5508666"/>
            <a:ext cx="3189285" cy="3458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425049" indent="-212524" lvl="1">
              <a:lnSpc>
                <a:spcPts val="2756"/>
              </a:lnSpc>
              <a:buFont typeface="Arial"/>
              <a:buChar char="•"/>
            </a:pPr>
            <a:r>
              <a:rPr lang="en-US" sz="1968">
                <a:solidFill>
                  <a:srgbClr val="FBF4F3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My Bag Page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482203" y="6050795"/>
            <a:ext cx="3189285" cy="3458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425049" indent="-212524" lvl="1">
              <a:lnSpc>
                <a:spcPts val="2756"/>
              </a:lnSpc>
              <a:buFont typeface="Arial"/>
              <a:buChar char="•"/>
            </a:pPr>
            <a:r>
              <a:rPr lang="en-US" sz="1968">
                <a:solidFill>
                  <a:srgbClr val="FBF4F3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My Profile Page</a:t>
            </a:r>
          </a:p>
        </p:txBody>
      </p:sp>
    </p:spTree>
  </p:cSld>
  <p:clrMapOvr>
    <a:masterClrMapping/>
  </p:clrMapOvr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31554" y="2094808"/>
            <a:ext cx="5275054" cy="6097383"/>
            <a:chOff x="0" y="0"/>
            <a:chExt cx="2469893" cy="285492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469893" cy="2854925"/>
            </a:xfrm>
            <a:custGeom>
              <a:avLst/>
              <a:gdLst/>
              <a:ahLst/>
              <a:cxnLst/>
              <a:rect r="r" b="b" t="t" l="l"/>
              <a:pathLst>
                <a:path h="2854925" w="2469893">
                  <a:moveTo>
                    <a:pt x="0" y="0"/>
                  </a:moveTo>
                  <a:lnTo>
                    <a:pt x="2469893" y="0"/>
                  </a:lnTo>
                  <a:lnTo>
                    <a:pt x="2469893" y="2854925"/>
                  </a:lnTo>
                  <a:lnTo>
                    <a:pt x="0" y="2854925"/>
                  </a:lnTo>
                  <a:close/>
                </a:path>
              </a:pathLst>
            </a:custGeom>
            <a:solidFill>
              <a:srgbClr val="E52C35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2469893" cy="2864450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4463377" y="2943577"/>
            <a:ext cx="2452201" cy="5049063"/>
            <a:chOff x="0" y="0"/>
            <a:chExt cx="3269601" cy="6732084"/>
          </a:xfrm>
        </p:grpSpPr>
        <p:pic>
          <p:nvPicPr>
            <p:cNvPr name="Picture 6" id="6"/>
            <p:cNvPicPr>
              <a:picLocks noChangeAspect="true"/>
            </p:cNvPicPr>
            <p:nvPr/>
          </p:nvPicPr>
          <p:blipFill>
            <a:blip r:embed="rId2"/>
            <a:srcRect l="0" t="2514" r="0" b="2514"/>
            <a:stretch>
              <a:fillRect/>
            </a:stretch>
          </p:blipFill>
          <p:spPr>
            <a:xfrm flipH="false" flipV="false">
              <a:off x="0" y="0"/>
              <a:ext cx="3269601" cy="6732084"/>
            </a:xfrm>
            <a:prstGeom prst="rect">
              <a:avLst/>
            </a:prstGeom>
          </p:spPr>
        </p:pic>
      </p:grpSp>
      <p:grpSp>
        <p:nvGrpSpPr>
          <p:cNvPr name="Group 7" id="7"/>
          <p:cNvGrpSpPr/>
          <p:nvPr/>
        </p:nvGrpSpPr>
        <p:grpSpPr>
          <a:xfrm rot="0">
            <a:off x="7184005" y="2828925"/>
            <a:ext cx="2524351" cy="5163715"/>
            <a:chOff x="0" y="0"/>
            <a:chExt cx="3365802" cy="6884954"/>
          </a:xfrm>
        </p:grpSpPr>
        <p:pic>
          <p:nvPicPr>
            <p:cNvPr name="Picture 8" id="8"/>
            <p:cNvPicPr>
              <a:picLocks noChangeAspect="true"/>
            </p:cNvPicPr>
            <p:nvPr/>
          </p:nvPicPr>
          <p:blipFill>
            <a:blip r:embed="rId3"/>
            <a:srcRect l="0" t="2824" r="0" b="2824"/>
            <a:stretch>
              <a:fillRect/>
            </a:stretch>
          </p:blipFill>
          <p:spPr>
            <a:xfrm flipH="false" flipV="false">
              <a:off x="0" y="0"/>
              <a:ext cx="3365802" cy="6884954"/>
            </a:xfrm>
            <a:prstGeom prst="rect">
              <a:avLst/>
            </a:prstGeom>
          </p:spPr>
        </p:pic>
      </p:grpSp>
      <p:sp>
        <p:nvSpPr>
          <p:cNvPr name="TextBox 9" id="9"/>
          <p:cNvSpPr txBox="true"/>
          <p:nvPr/>
        </p:nvSpPr>
        <p:spPr>
          <a:xfrm rot="0">
            <a:off x="385763" y="3554342"/>
            <a:ext cx="3382166" cy="6060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00"/>
              </a:lnSpc>
            </a:pPr>
            <a:r>
              <a:rPr lang="en-US" b="true" sz="4500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USER APP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578644" y="4705944"/>
            <a:ext cx="3189285" cy="483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37"/>
              </a:lnSpc>
            </a:pPr>
            <a:r>
              <a:rPr lang="en-US" sz="2812">
                <a:solidFill>
                  <a:srgbClr val="FBF4F3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Home Page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482203" y="5508666"/>
            <a:ext cx="3189285" cy="3458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425049" indent="-212524" lvl="1">
              <a:lnSpc>
                <a:spcPts val="2756"/>
              </a:lnSpc>
              <a:buFont typeface="Arial"/>
              <a:buChar char="•"/>
            </a:pPr>
            <a:r>
              <a:rPr lang="en-US" sz="1968">
                <a:solidFill>
                  <a:srgbClr val="FBF4F3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Check Out Page</a:t>
            </a:r>
          </a:p>
        </p:txBody>
      </p:sp>
    </p:spTree>
  </p:cSld>
  <p:clrMapOvr>
    <a:masterClrMapping/>
  </p:clrMapOvr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31554" y="2094808"/>
            <a:ext cx="5275054" cy="6097383"/>
            <a:chOff x="0" y="0"/>
            <a:chExt cx="2469893" cy="285492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469893" cy="2854925"/>
            </a:xfrm>
            <a:custGeom>
              <a:avLst/>
              <a:gdLst/>
              <a:ahLst/>
              <a:cxnLst/>
              <a:rect r="r" b="b" t="t" l="l"/>
              <a:pathLst>
                <a:path h="2854925" w="2469893">
                  <a:moveTo>
                    <a:pt x="0" y="0"/>
                  </a:moveTo>
                  <a:lnTo>
                    <a:pt x="2469893" y="0"/>
                  </a:lnTo>
                  <a:lnTo>
                    <a:pt x="2469893" y="2854925"/>
                  </a:lnTo>
                  <a:lnTo>
                    <a:pt x="0" y="2854925"/>
                  </a:lnTo>
                  <a:close/>
                </a:path>
              </a:pathLst>
            </a:custGeom>
            <a:solidFill>
              <a:srgbClr val="E52C35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2469893" cy="2864450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4463377" y="2943577"/>
            <a:ext cx="2452201" cy="5049063"/>
            <a:chOff x="0" y="0"/>
            <a:chExt cx="3269601" cy="6732084"/>
          </a:xfrm>
        </p:grpSpPr>
        <p:pic>
          <p:nvPicPr>
            <p:cNvPr name="Picture 6" id="6"/>
            <p:cNvPicPr>
              <a:picLocks noChangeAspect="true"/>
            </p:cNvPicPr>
            <p:nvPr/>
          </p:nvPicPr>
          <p:blipFill>
            <a:blip r:embed="rId2"/>
            <a:srcRect l="0" t="5286" r="0" b="0"/>
            <a:stretch>
              <a:fillRect/>
            </a:stretch>
          </p:blipFill>
          <p:spPr>
            <a:xfrm flipH="false" flipV="false">
              <a:off x="0" y="0"/>
              <a:ext cx="3269601" cy="6732084"/>
            </a:xfrm>
            <a:prstGeom prst="rect">
              <a:avLst/>
            </a:prstGeom>
          </p:spPr>
        </p:pic>
      </p:grpSp>
      <p:grpSp>
        <p:nvGrpSpPr>
          <p:cNvPr name="Group 7" id="7"/>
          <p:cNvGrpSpPr/>
          <p:nvPr/>
        </p:nvGrpSpPr>
        <p:grpSpPr>
          <a:xfrm rot="0">
            <a:off x="7184005" y="2828925"/>
            <a:ext cx="2524351" cy="5163715"/>
            <a:chOff x="0" y="0"/>
            <a:chExt cx="3365802" cy="6884954"/>
          </a:xfrm>
        </p:grpSpPr>
        <p:pic>
          <p:nvPicPr>
            <p:cNvPr name="Picture 8" id="8"/>
            <p:cNvPicPr>
              <a:picLocks noChangeAspect="true"/>
            </p:cNvPicPr>
            <p:nvPr/>
          </p:nvPicPr>
          <p:blipFill>
            <a:blip r:embed="rId3"/>
            <a:srcRect l="0" t="5648" r="0" b="0"/>
            <a:stretch>
              <a:fillRect/>
            </a:stretch>
          </p:blipFill>
          <p:spPr>
            <a:xfrm flipH="false" flipV="false">
              <a:off x="0" y="0"/>
              <a:ext cx="3365802" cy="6884954"/>
            </a:xfrm>
            <a:prstGeom prst="rect">
              <a:avLst/>
            </a:prstGeom>
          </p:spPr>
        </p:pic>
      </p:grpSp>
      <p:sp>
        <p:nvSpPr>
          <p:cNvPr name="TextBox 9" id="9"/>
          <p:cNvSpPr txBox="true"/>
          <p:nvPr/>
        </p:nvSpPr>
        <p:spPr>
          <a:xfrm rot="0">
            <a:off x="328042" y="3583202"/>
            <a:ext cx="3382166" cy="6060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00"/>
              </a:lnSpc>
            </a:pPr>
            <a:r>
              <a:rPr lang="en-US" b="true" sz="4500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USER APP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478533" y="4797309"/>
            <a:ext cx="3495986" cy="3458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425495" indent="-212748" lvl="1">
              <a:lnSpc>
                <a:spcPts val="2759"/>
              </a:lnSpc>
              <a:buFont typeface="Arial"/>
              <a:buChar char="•"/>
            </a:pPr>
            <a:r>
              <a:rPr lang="en-US" sz="1970">
                <a:solidFill>
                  <a:srgbClr val="FBF4F3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Sort BY Page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478533" y="5363158"/>
            <a:ext cx="3495986" cy="6940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425495" indent="-212748" lvl="1">
              <a:lnSpc>
                <a:spcPts val="2759"/>
              </a:lnSpc>
              <a:buFont typeface="Arial"/>
              <a:buChar char="•"/>
            </a:pPr>
            <a:r>
              <a:rPr lang="en-US" sz="1970">
                <a:solidFill>
                  <a:srgbClr val="FBF4F3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Filter Page “Price Range”</a:t>
            </a:r>
          </a:p>
          <a:p>
            <a:pPr algn="ctr">
              <a:lnSpc>
                <a:spcPts val="2759"/>
              </a:lnSpc>
            </a:pPr>
          </a:p>
        </p:txBody>
      </p:sp>
    </p:spTree>
  </p:cSld>
  <p:clrMapOvr>
    <a:masterClrMapping/>
  </p:clrMapOvr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31554" y="2094808"/>
            <a:ext cx="5275054" cy="6097383"/>
            <a:chOff x="0" y="0"/>
            <a:chExt cx="2469893" cy="285492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469893" cy="2854925"/>
            </a:xfrm>
            <a:custGeom>
              <a:avLst/>
              <a:gdLst/>
              <a:ahLst/>
              <a:cxnLst/>
              <a:rect r="r" b="b" t="t" l="l"/>
              <a:pathLst>
                <a:path h="2854925" w="2469893">
                  <a:moveTo>
                    <a:pt x="0" y="0"/>
                  </a:moveTo>
                  <a:lnTo>
                    <a:pt x="2469893" y="0"/>
                  </a:lnTo>
                  <a:lnTo>
                    <a:pt x="2469893" y="2854925"/>
                  </a:lnTo>
                  <a:lnTo>
                    <a:pt x="0" y="2854925"/>
                  </a:lnTo>
                  <a:close/>
                </a:path>
              </a:pathLst>
            </a:custGeom>
            <a:solidFill>
              <a:srgbClr val="E52C35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2469893" cy="2864450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6448073" y="2713485"/>
            <a:ext cx="2466631" cy="5163715"/>
            <a:chOff x="0" y="0"/>
            <a:chExt cx="3288841" cy="6884954"/>
          </a:xfrm>
        </p:grpSpPr>
        <p:pic>
          <p:nvPicPr>
            <p:cNvPr name="Picture 6" id="6"/>
            <p:cNvPicPr>
              <a:picLocks noChangeAspect="true"/>
            </p:cNvPicPr>
            <p:nvPr/>
          </p:nvPicPr>
          <p:blipFill>
            <a:blip r:embed="rId2"/>
            <a:srcRect l="0" t="3440" r="0" b="0"/>
            <a:stretch>
              <a:fillRect/>
            </a:stretch>
          </p:blipFill>
          <p:spPr>
            <a:xfrm flipH="false" flipV="false">
              <a:off x="0" y="0"/>
              <a:ext cx="3288841" cy="6884954"/>
            </a:xfrm>
            <a:prstGeom prst="rect">
              <a:avLst/>
            </a:prstGeom>
          </p:spPr>
        </p:pic>
      </p:grpSp>
      <p:sp>
        <p:nvSpPr>
          <p:cNvPr name="TextBox 7" id="7"/>
          <p:cNvSpPr txBox="true"/>
          <p:nvPr/>
        </p:nvSpPr>
        <p:spPr>
          <a:xfrm rot="0">
            <a:off x="385763" y="3554342"/>
            <a:ext cx="3382166" cy="6060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00"/>
              </a:lnSpc>
            </a:pPr>
            <a:r>
              <a:rPr lang="en-US" b="true" sz="4500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USER APP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911331" y="5057775"/>
            <a:ext cx="3189285" cy="6597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76"/>
              </a:lnSpc>
            </a:pPr>
            <a:r>
              <a:rPr lang="en-US" sz="3768">
                <a:solidFill>
                  <a:srgbClr val="FBF4F3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My Orders Page </a:t>
            </a:r>
          </a:p>
        </p:txBody>
      </p:sp>
    </p:spTree>
  </p:cSld>
  <p:clrMapOvr>
    <a:masterClrMapping/>
  </p:clrMapOvr>
</p:sld>
</file>

<file path=ppt/slides/slide3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31554" y="2094808"/>
            <a:ext cx="5275054" cy="6097383"/>
            <a:chOff x="0" y="0"/>
            <a:chExt cx="2469893" cy="285492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469893" cy="2854925"/>
            </a:xfrm>
            <a:custGeom>
              <a:avLst/>
              <a:gdLst/>
              <a:ahLst/>
              <a:cxnLst/>
              <a:rect r="r" b="b" t="t" l="l"/>
              <a:pathLst>
                <a:path h="2854925" w="2469893">
                  <a:moveTo>
                    <a:pt x="0" y="0"/>
                  </a:moveTo>
                  <a:lnTo>
                    <a:pt x="2469893" y="0"/>
                  </a:lnTo>
                  <a:lnTo>
                    <a:pt x="2469893" y="2854925"/>
                  </a:lnTo>
                  <a:lnTo>
                    <a:pt x="0" y="2854925"/>
                  </a:lnTo>
                  <a:close/>
                </a:path>
              </a:pathLst>
            </a:custGeom>
            <a:solidFill>
              <a:srgbClr val="E52C35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2469893" cy="2864450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6448073" y="2713485"/>
            <a:ext cx="2466631" cy="5163715"/>
            <a:chOff x="0" y="0"/>
            <a:chExt cx="3288841" cy="6884954"/>
          </a:xfrm>
        </p:grpSpPr>
        <p:pic>
          <p:nvPicPr>
            <p:cNvPr name="Picture 6" id="6"/>
            <p:cNvPicPr>
              <a:picLocks noChangeAspect="true"/>
            </p:cNvPicPr>
            <p:nvPr/>
          </p:nvPicPr>
          <p:blipFill>
            <a:blip r:embed="rId2"/>
            <a:srcRect l="0" t="3440" r="0" b="0"/>
            <a:stretch>
              <a:fillRect/>
            </a:stretch>
          </p:blipFill>
          <p:spPr>
            <a:xfrm flipH="false" flipV="false">
              <a:off x="0" y="0"/>
              <a:ext cx="3288841" cy="6884954"/>
            </a:xfrm>
            <a:prstGeom prst="rect">
              <a:avLst/>
            </a:prstGeom>
          </p:spPr>
        </p:pic>
      </p:grpSp>
      <p:sp>
        <p:nvSpPr>
          <p:cNvPr name="TextBox 7" id="7"/>
          <p:cNvSpPr txBox="true"/>
          <p:nvPr/>
        </p:nvSpPr>
        <p:spPr>
          <a:xfrm rot="0">
            <a:off x="385763" y="3554342"/>
            <a:ext cx="3382166" cy="6060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00"/>
              </a:lnSpc>
            </a:pPr>
            <a:r>
              <a:rPr lang="en-US" b="true" sz="4500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USER APP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911331" y="5057775"/>
            <a:ext cx="3374870" cy="19991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76"/>
              </a:lnSpc>
            </a:pPr>
            <a:r>
              <a:rPr lang="en-US" sz="3768">
                <a:solidFill>
                  <a:srgbClr val="FBF4F3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Rating &amp; Reviews Page </a:t>
            </a:r>
          </a:p>
          <a:p>
            <a:pPr algn="ctr">
              <a:lnSpc>
                <a:spcPts val="5276"/>
              </a:lnSpc>
            </a:pPr>
          </a:p>
        </p:txBody>
      </p:sp>
    </p:spTree>
  </p:cSld>
  <p:clrMapOvr>
    <a:masterClrMapping/>
  </p:clrMapOvr>
</p:sld>
</file>

<file path=ppt/slides/slide3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31554" y="2094808"/>
            <a:ext cx="5275054" cy="6097383"/>
            <a:chOff x="0" y="0"/>
            <a:chExt cx="2469893" cy="285492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469893" cy="2854925"/>
            </a:xfrm>
            <a:custGeom>
              <a:avLst/>
              <a:gdLst/>
              <a:ahLst/>
              <a:cxnLst/>
              <a:rect r="r" b="b" t="t" l="l"/>
              <a:pathLst>
                <a:path h="2854925" w="2469893">
                  <a:moveTo>
                    <a:pt x="0" y="0"/>
                  </a:moveTo>
                  <a:lnTo>
                    <a:pt x="2469893" y="0"/>
                  </a:lnTo>
                  <a:lnTo>
                    <a:pt x="2469893" y="2854925"/>
                  </a:lnTo>
                  <a:lnTo>
                    <a:pt x="0" y="2854925"/>
                  </a:lnTo>
                  <a:close/>
                </a:path>
              </a:pathLst>
            </a:custGeom>
            <a:solidFill>
              <a:srgbClr val="E52C35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2469893" cy="2864450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6678953" y="2561642"/>
            <a:ext cx="2466631" cy="5163715"/>
            <a:chOff x="0" y="0"/>
            <a:chExt cx="3288841" cy="6884954"/>
          </a:xfrm>
        </p:grpSpPr>
        <p:pic>
          <p:nvPicPr>
            <p:cNvPr name="Picture 6" id="6"/>
            <p:cNvPicPr>
              <a:picLocks noChangeAspect="true"/>
            </p:cNvPicPr>
            <p:nvPr/>
          </p:nvPicPr>
          <p:blipFill>
            <a:blip r:embed="rId2"/>
            <a:srcRect l="0" t="3440" r="0" b="0"/>
            <a:stretch>
              <a:fillRect/>
            </a:stretch>
          </p:blipFill>
          <p:spPr>
            <a:xfrm flipH="false" flipV="false">
              <a:off x="0" y="0"/>
              <a:ext cx="3288841" cy="6884954"/>
            </a:xfrm>
            <a:prstGeom prst="rect">
              <a:avLst/>
            </a:prstGeom>
          </p:spPr>
        </p:pic>
      </p:grpSp>
      <p:sp>
        <p:nvSpPr>
          <p:cNvPr name="TextBox 7" id="7"/>
          <p:cNvSpPr txBox="true"/>
          <p:nvPr/>
        </p:nvSpPr>
        <p:spPr>
          <a:xfrm rot="0">
            <a:off x="718449" y="3626492"/>
            <a:ext cx="3382166" cy="6060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00"/>
              </a:lnSpc>
            </a:pPr>
            <a:r>
              <a:rPr lang="en-US" b="true" sz="4500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USER APP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911331" y="5057775"/>
            <a:ext cx="3189285" cy="19991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76"/>
              </a:lnSpc>
            </a:pPr>
            <a:r>
              <a:rPr lang="en-US" sz="3768">
                <a:solidFill>
                  <a:srgbClr val="FBF4F3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Add Rate &amp; Review Page</a:t>
            </a:r>
          </a:p>
          <a:p>
            <a:pPr algn="ctr">
              <a:lnSpc>
                <a:spcPts val="5276"/>
              </a:lnSpc>
            </a:pPr>
          </a:p>
        </p:txBody>
      </p:sp>
    </p:spTree>
  </p:cSld>
  <p:clrMapOvr>
    <a:masterClrMapping/>
  </p:clrMapOvr>
</p:sld>
</file>

<file path=ppt/slides/slide3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31554" y="2094808"/>
            <a:ext cx="5275054" cy="6097383"/>
            <a:chOff x="0" y="0"/>
            <a:chExt cx="2469893" cy="285492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469893" cy="2854925"/>
            </a:xfrm>
            <a:custGeom>
              <a:avLst/>
              <a:gdLst/>
              <a:ahLst/>
              <a:cxnLst/>
              <a:rect r="r" b="b" t="t" l="l"/>
              <a:pathLst>
                <a:path h="2854925" w="2469893">
                  <a:moveTo>
                    <a:pt x="0" y="0"/>
                  </a:moveTo>
                  <a:lnTo>
                    <a:pt x="2469893" y="0"/>
                  </a:lnTo>
                  <a:lnTo>
                    <a:pt x="2469893" y="2854925"/>
                  </a:lnTo>
                  <a:lnTo>
                    <a:pt x="0" y="2854925"/>
                  </a:lnTo>
                  <a:close/>
                </a:path>
              </a:pathLst>
            </a:custGeom>
            <a:solidFill>
              <a:srgbClr val="E52C35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2469893" cy="2864450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6678953" y="2561642"/>
            <a:ext cx="2466631" cy="5163715"/>
            <a:chOff x="0" y="0"/>
            <a:chExt cx="3288841" cy="6884954"/>
          </a:xfrm>
        </p:grpSpPr>
        <p:pic>
          <p:nvPicPr>
            <p:cNvPr name="Picture 6" id="6"/>
            <p:cNvPicPr>
              <a:picLocks noChangeAspect="true"/>
            </p:cNvPicPr>
            <p:nvPr/>
          </p:nvPicPr>
          <p:blipFill>
            <a:blip r:embed="rId2"/>
            <a:srcRect l="0" t="3440" r="0" b="0"/>
            <a:stretch>
              <a:fillRect/>
            </a:stretch>
          </p:blipFill>
          <p:spPr>
            <a:xfrm flipH="false" flipV="false">
              <a:off x="0" y="0"/>
              <a:ext cx="3288841" cy="6884954"/>
            </a:xfrm>
            <a:prstGeom prst="rect">
              <a:avLst/>
            </a:prstGeom>
          </p:spPr>
        </p:pic>
      </p:grpSp>
      <p:sp>
        <p:nvSpPr>
          <p:cNvPr name="TextBox 7" id="7"/>
          <p:cNvSpPr txBox="true"/>
          <p:nvPr/>
        </p:nvSpPr>
        <p:spPr>
          <a:xfrm rot="0">
            <a:off x="718449" y="3626492"/>
            <a:ext cx="3382166" cy="6060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00"/>
              </a:lnSpc>
            </a:pPr>
            <a:r>
              <a:rPr lang="en-US" b="true" sz="4500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USER APP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911331" y="5057775"/>
            <a:ext cx="3189285" cy="13294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76"/>
              </a:lnSpc>
            </a:pPr>
            <a:r>
              <a:rPr lang="en-US" sz="3768">
                <a:solidFill>
                  <a:srgbClr val="FBF4F3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Settings Page </a:t>
            </a:r>
          </a:p>
          <a:p>
            <a:pPr algn="ctr">
              <a:lnSpc>
                <a:spcPts val="5276"/>
              </a:lnSpc>
            </a:pP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6724402" y="2094808"/>
            <a:ext cx="5251135" cy="6097383"/>
            <a:chOff x="0" y="0"/>
            <a:chExt cx="2458693" cy="285492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458693" cy="2854925"/>
            </a:xfrm>
            <a:custGeom>
              <a:avLst/>
              <a:gdLst/>
              <a:ahLst/>
              <a:cxnLst/>
              <a:rect r="r" b="b" t="t" l="l"/>
              <a:pathLst>
                <a:path h="2854925" w="2458693">
                  <a:moveTo>
                    <a:pt x="0" y="0"/>
                  </a:moveTo>
                  <a:lnTo>
                    <a:pt x="2458693" y="0"/>
                  </a:lnTo>
                  <a:lnTo>
                    <a:pt x="2458693" y="2854925"/>
                  </a:lnTo>
                  <a:lnTo>
                    <a:pt x="0" y="2854925"/>
                  </a:lnTo>
                  <a:close/>
                </a:path>
              </a:pathLst>
            </a:custGeom>
            <a:solidFill>
              <a:srgbClr val="E52C35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2458693" cy="2864450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5148858" y="3398622"/>
            <a:ext cx="4790554" cy="4268399"/>
            <a:chOff x="0" y="0"/>
            <a:chExt cx="6387405" cy="5691198"/>
          </a:xfrm>
        </p:grpSpPr>
        <p:pic>
          <p:nvPicPr>
            <p:cNvPr name="Picture 6" id="6"/>
            <p:cNvPicPr>
              <a:picLocks noChangeAspect="true"/>
            </p:cNvPicPr>
            <p:nvPr/>
          </p:nvPicPr>
          <p:blipFill>
            <a:blip r:embed="rId2"/>
            <a:srcRect l="0" t="8345" r="0" b="8345"/>
            <a:stretch>
              <a:fillRect/>
            </a:stretch>
          </p:blipFill>
          <p:spPr>
            <a:xfrm flipH="false" flipV="false">
              <a:off x="0" y="0"/>
              <a:ext cx="6387405" cy="5691198"/>
            </a:xfrm>
            <a:prstGeom prst="rect">
              <a:avLst/>
            </a:prstGeom>
          </p:spPr>
        </p:pic>
      </p:grpSp>
      <p:sp>
        <p:nvSpPr>
          <p:cNvPr name="TextBox 7" id="7"/>
          <p:cNvSpPr txBox="true"/>
          <p:nvPr/>
        </p:nvSpPr>
        <p:spPr>
          <a:xfrm rot="0">
            <a:off x="309718" y="2993273"/>
            <a:ext cx="4400818" cy="11386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74"/>
              </a:lnSpc>
            </a:pPr>
            <a:r>
              <a:rPr lang="en-US" b="true" sz="4374">
                <a:solidFill>
                  <a:srgbClr val="000000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WHY QUICKMART?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317523" y="4424976"/>
            <a:ext cx="4825977" cy="310603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534"/>
              </a:lnSpc>
            </a:pPr>
            <a:r>
              <a:rPr lang="en-US" sz="1534">
                <a:solidFill>
                  <a:srgbClr val="000000"/>
                </a:solidFill>
                <a:latin typeface="Poppins Light"/>
                <a:ea typeface="Poppins Light"/>
                <a:cs typeface="Poppins Light"/>
                <a:sym typeface="Poppins Light"/>
              </a:rPr>
              <a:t>Challenges for sellers</a:t>
            </a:r>
          </a:p>
          <a:p>
            <a:pPr algn="ctr">
              <a:lnSpc>
                <a:spcPts val="1534"/>
              </a:lnSpc>
            </a:pPr>
          </a:p>
          <a:p>
            <a:pPr algn="ctr">
              <a:lnSpc>
                <a:spcPts val="1534"/>
              </a:lnSpc>
            </a:pPr>
          </a:p>
          <a:p>
            <a:pPr algn="l" marL="331389" indent="-165695" lvl="1">
              <a:lnSpc>
                <a:spcPts val="1534"/>
              </a:lnSpc>
              <a:buFont typeface="Arial"/>
              <a:buChar char="•"/>
            </a:pPr>
            <a:r>
              <a:rPr lang="en-US" sz="1534">
                <a:solidFill>
                  <a:srgbClr val="000000"/>
                </a:solidFill>
                <a:latin typeface="Poppins Light"/>
                <a:ea typeface="Poppins Light"/>
                <a:cs typeface="Poppins Light"/>
                <a:sym typeface="Poppins Light"/>
              </a:rPr>
              <a:t>High competition</a:t>
            </a:r>
          </a:p>
          <a:p>
            <a:pPr algn="l">
              <a:lnSpc>
                <a:spcPts val="1534"/>
              </a:lnSpc>
            </a:pPr>
          </a:p>
          <a:p>
            <a:pPr algn="l">
              <a:lnSpc>
                <a:spcPts val="1534"/>
              </a:lnSpc>
            </a:pPr>
          </a:p>
          <a:p>
            <a:pPr algn="l" marL="331389" indent="-165695" lvl="1">
              <a:lnSpc>
                <a:spcPts val="1534"/>
              </a:lnSpc>
              <a:buFont typeface="Arial"/>
              <a:buChar char="•"/>
            </a:pPr>
            <a:r>
              <a:rPr lang="en-US" sz="1534">
                <a:solidFill>
                  <a:srgbClr val="000000"/>
                </a:solidFill>
                <a:latin typeface="Poppins Light"/>
                <a:ea typeface="Poppins Light"/>
                <a:cs typeface="Poppins Light"/>
                <a:sym typeface="Poppins Light"/>
              </a:rPr>
              <a:t> Customer Support</a:t>
            </a:r>
          </a:p>
          <a:p>
            <a:pPr algn="l">
              <a:lnSpc>
                <a:spcPts val="1534"/>
              </a:lnSpc>
            </a:pPr>
          </a:p>
          <a:p>
            <a:pPr algn="l">
              <a:lnSpc>
                <a:spcPts val="1534"/>
              </a:lnSpc>
            </a:pPr>
          </a:p>
          <a:p>
            <a:pPr algn="l" marL="331389" indent="-165695" lvl="1">
              <a:lnSpc>
                <a:spcPts val="1534"/>
              </a:lnSpc>
              <a:buFont typeface="Arial"/>
              <a:buChar char="•"/>
            </a:pPr>
            <a:r>
              <a:rPr lang="en-US" sz="1534">
                <a:solidFill>
                  <a:srgbClr val="000000"/>
                </a:solidFill>
                <a:latin typeface="Poppins Light"/>
                <a:ea typeface="Poppins Light"/>
                <a:cs typeface="Poppins Light"/>
                <a:sym typeface="Poppins Light"/>
              </a:rPr>
              <a:t>Order management</a:t>
            </a:r>
          </a:p>
          <a:p>
            <a:pPr algn="l">
              <a:lnSpc>
                <a:spcPts val="1534"/>
              </a:lnSpc>
            </a:pPr>
          </a:p>
          <a:p>
            <a:pPr algn="l">
              <a:lnSpc>
                <a:spcPts val="1534"/>
              </a:lnSpc>
            </a:pPr>
          </a:p>
          <a:p>
            <a:pPr algn="l" marL="331389" indent="-165695" lvl="1">
              <a:lnSpc>
                <a:spcPts val="1534"/>
              </a:lnSpc>
              <a:buFont typeface="Arial"/>
              <a:buChar char="•"/>
            </a:pPr>
            <a:r>
              <a:rPr lang="en-US" sz="1534">
                <a:solidFill>
                  <a:srgbClr val="000000"/>
                </a:solidFill>
                <a:latin typeface="Poppins Light"/>
                <a:ea typeface="Poppins Light"/>
                <a:cs typeface="Poppins Light"/>
                <a:sym typeface="Poppins Light"/>
              </a:rPr>
              <a:t>Customer expectations</a:t>
            </a:r>
          </a:p>
          <a:p>
            <a:pPr algn="l">
              <a:lnSpc>
                <a:spcPts val="1534"/>
              </a:lnSpc>
            </a:pPr>
          </a:p>
          <a:p>
            <a:pPr algn="l">
              <a:lnSpc>
                <a:spcPts val="1534"/>
              </a:lnSpc>
            </a:pPr>
          </a:p>
          <a:p>
            <a:pPr algn="l" marL="331389" indent="-165695" lvl="1">
              <a:lnSpc>
                <a:spcPts val="1534"/>
              </a:lnSpc>
              <a:buFont typeface="Arial"/>
              <a:buChar char="•"/>
            </a:pPr>
            <a:r>
              <a:rPr lang="en-US" sz="1534">
                <a:solidFill>
                  <a:srgbClr val="000000"/>
                </a:solidFill>
                <a:latin typeface="Poppins Light"/>
                <a:ea typeface="Poppins Light"/>
                <a:cs typeface="Poppins Light"/>
                <a:sym typeface="Poppins Light"/>
              </a:rPr>
              <a:t>MARKETING COSTS</a:t>
            </a:r>
          </a:p>
        </p:txBody>
      </p:sp>
    </p:spTree>
  </p:cSld>
  <p:clrMapOvr>
    <a:masterClrMapping/>
  </p:clrMapOvr>
</p:sld>
</file>

<file path=ppt/slides/slide4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6143625" y="2656986"/>
            <a:ext cx="4143375" cy="719690"/>
            <a:chOff x="0" y="0"/>
            <a:chExt cx="1940016" cy="33697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940016" cy="336974"/>
            </a:xfrm>
            <a:custGeom>
              <a:avLst/>
              <a:gdLst/>
              <a:ahLst/>
              <a:cxnLst/>
              <a:rect r="r" b="b" t="t" l="l"/>
              <a:pathLst>
                <a:path h="336974" w="1940016">
                  <a:moveTo>
                    <a:pt x="0" y="0"/>
                  </a:moveTo>
                  <a:lnTo>
                    <a:pt x="1940016" y="0"/>
                  </a:lnTo>
                  <a:lnTo>
                    <a:pt x="1940016" y="336974"/>
                  </a:lnTo>
                  <a:lnTo>
                    <a:pt x="0" y="336974"/>
                  </a:lnTo>
                  <a:close/>
                </a:path>
              </a:pathLst>
            </a:custGeom>
            <a:solidFill>
              <a:srgbClr val="FFF6E3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1940016" cy="346499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6487676" y="2790825"/>
            <a:ext cx="3220680" cy="5953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362"/>
              </a:lnSpc>
            </a:pPr>
            <a:r>
              <a:rPr lang="en-US" sz="1687" b="true">
                <a:solidFill>
                  <a:srgbClr val="000000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Sustainability Initiatives</a:t>
            </a:r>
          </a:p>
          <a:p>
            <a:pPr algn="l" marL="0" indent="0" lvl="1">
              <a:lnSpc>
                <a:spcPts val="2362"/>
              </a:lnSpc>
            </a:pPr>
          </a:p>
        </p:txBody>
      </p:sp>
      <p:grpSp>
        <p:nvGrpSpPr>
          <p:cNvPr name="Group 6" id="6"/>
          <p:cNvGrpSpPr/>
          <p:nvPr/>
        </p:nvGrpSpPr>
        <p:grpSpPr>
          <a:xfrm rot="0">
            <a:off x="-107635" y="2154606"/>
            <a:ext cx="5751198" cy="5977789"/>
            <a:chOff x="0" y="0"/>
            <a:chExt cx="2692833" cy="2798928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2692833" cy="2798928"/>
            </a:xfrm>
            <a:custGeom>
              <a:avLst/>
              <a:gdLst/>
              <a:ahLst/>
              <a:cxnLst/>
              <a:rect r="r" b="b" t="t" l="l"/>
              <a:pathLst>
                <a:path h="2798928" w="2692833">
                  <a:moveTo>
                    <a:pt x="0" y="0"/>
                  </a:moveTo>
                  <a:lnTo>
                    <a:pt x="2692833" y="0"/>
                  </a:lnTo>
                  <a:lnTo>
                    <a:pt x="2692833" y="2798928"/>
                  </a:lnTo>
                  <a:lnTo>
                    <a:pt x="0" y="2798928"/>
                  </a:lnTo>
                  <a:close/>
                </a:path>
              </a:pathLst>
            </a:custGeom>
            <a:solidFill>
              <a:srgbClr val="E52C35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9525"/>
              <a:ext cx="2692833" cy="2808453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6112054" y="4020698"/>
            <a:ext cx="4143375" cy="719690"/>
            <a:chOff x="0" y="0"/>
            <a:chExt cx="1940016" cy="336974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940016" cy="336974"/>
            </a:xfrm>
            <a:custGeom>
              <a:avLst/>
              <a:gdLst/>
              <a:ahLst/>
              <a:cxnLst/>
              <a:rect r="r" b="b" t="t" l="l"/>
              <a:pathLst>
                <a:path h="336974" w="1940016">
                  <a:moveTo>
                    <a:pt x="0" y="0"/>
                  </a:moveTo>
                  <a:lnTo>
                    <a:pt x="1940016" y="0"/>
                  </a:lnTo>
                  <a:lnTo>
                    <a:pt x="1940016" y="336974"/>
                  </a:lnTo>
                  <a:lnTo>
                    <a:pt x="0" y="336974"/>
                  </a:lnTo>
                  <a:close/>
                </a:path>
              </a:pathLst>
            </a:custGeom>
            <a:solidFill>
              <a:srgbClr val="FFF6E3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9525"/>
              <a:ext cx="1940016" cy="346499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6143625" y="5328493"/>
            <a:ext cx="4143375" cy="719690"/>
            <a:chOff x="0" y="0"/>
            <a:chExt cx="1940016" cy="336974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1940016" cy="336974"/>
            </a:xfrm>
            <a:custGeom>
              <a:avLst/>
              <a:gdLst/>
              <a:ahLst/>
              <a:cxnLst/>
              <a:rect r="r" b="b" t="t" l="l"/>
              <a:pathLst>
                <a:path h="336974" w="1940016">
                  <a:moveTo>
                    <a:pt x="0" y="0"/>
                  </a:moveTo>
                  <a:lnTo>
                    <a:pt x="1940016" y="0"/>
                  </a:lnTo>
                  <a:lnTo>
                    <a:pt x="1940016" y="336974"/>
                  </a:lnTo>
                  <a:lnTo>
                    <a:pt x="0" y="336974"/>
                  </a:lnTo>
                  <a:close/>
                </a:path>
              </a:pathLst>
            </a:custGeom>
            <a:solidFill>
              <a:srgbClr val="FFF6E3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9525"/>
              <a:ext cx="1940016" cy="346499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6229350" y="2742711"/>
            <a:ext cx="4143375" cy="719690"/>
            <a:chOff x="0" y="0"/>
            <a:chExt cx="1940016" cy="336974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1940016" cy="336974"/>
            </a:xfrm>
            <a:custGeom>
              <a:avLst/>
              <a:gdLst/>
              <a:ahLst/>
              <a:cxnLst/>
              <a:rect r="r" b="b" t="t" l="l"/>
              <a:pathLst>
                <a:path h="336974" w="1940016">
                  <a:moveTo>
                    <a:pt x="0" y="0"/>
                  </a:moveTo>
                  <a:lnTo>
                    <a:pt x="1940016" y="0"/>
                  </a:lnTo>
                  <a:lnTo>
                    <a:pt x="1940016" y="336974"/>
                  </a:lnTo>
                  <a:lnTo>
                    <a:pt x="0" y="336974"/>
                  </a:lnTo>
                  <a:close/>
                </a:path>
              </a:pathLst>
            </a:custGeom>
            <a:solidFill>
              <a:srgbClr val="FFF6E3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9525"/>
              <a:ext cx="1940016" cy="346499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18" id="18"/>
          <p:cNvGrpSpPr/>
          <p:nvPr/>
        </p:nvGrpSpPr>
        <p:grpSpPr>
          <a:xfrm rot="0">
            <a:off x="6112054" y="6635708"/>
            <a:ext cx="4143375" cy="719690"/>
            <a:chOff x="0" y="0"/>
            <a:chExt cx="1940016" cy="336974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1940016" cy="336974"/>
            </a:xfrm>
            <a:custGeom>
              <a:avLst/>
              <a:gdLst/>
              <a:ahLst/>
              <a:cxnLst/>
              <a:rect r="r" b="b" t="t" l="l"/>
              <a:pathLst>
                <a:path h="336974" w="1940016">
                  <a:moveTo>
                    <a:pt x="0" y="0"/>
                  </a:moveTo>
                  <a:lnTo>
                    <a:pt x="1940016" y="0"/>
                  </a:lnTo>
                  <a:lnTo>
                    <a:pt x="1940016" y="336974"/>
                  </a:lnTo>
                  <a:lnTo>
                    <a:pt x="0" y="336974"/>
                  </a:lnTo>
                  <a:close/>
                </a:path>
              </a:pathLst>
            </a:custGeom>
            <a:solidFill>
              <a:srgbClr val="FFF6E3"/>
            </a:solidFill>
          </p:spPr>
        </p:sp>
        <p:sp>
          <p:nvSpPr>
            <p:cNvPr name="TextBox 20" id="20"/>
            <p:cNvSpPr txBox="true"/>
            <p:nvPr/>
          </p:nvSpPr>
          <p:spPr>
            <a:xfrm>
              <a:off x="0" y="-9525"/>
              <a:ext cx="1940016" cy="346499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sp>
        <p:nvSpPr>
          <p:cNvPr name="Freeform 21" id="21"/>
          <p:cNvSpPr/>
          <p:nvPr/>
        </p:nvSpPr>
        <p:spPr>
          <a:xfrm flipH="false" flipV="false" rot="0">
            <a:off x="0" y="5971417"/>
            <a:ext cx="2767964" cy="2767964"/>
          </a:xfrm>
          <a:custGeom>
            <a:avLst/>
            <a:gdLst/>
            <a:ahLst/>
            <a:cxnLst/>
            <a:rect r="r" b="b" t="t" l="l"/>
            <a:pathLst>
              <a:path h="2767964" w="2767964">
                <a:moveTo>
                  <a:pt x="0" y="0"/>
                </a:moveTo>
                <a:lnTo>
                  <a:pt x="2767964" y="0"/>
                </a:lnTo>
                <a:lnTo>
                  <a:pt x="2767964" y="2767963"/>
                </a:lnTo>
                <a:lnTo>
                  <a:pt x="0" y="276796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667048" y="4167911"/>
            <a:ext cx="4201831" cy="5724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37"/>
              </a:lnSpc>
            </a:pPr>
            <a:r>
              <a:rPr lang="en-US" b="true" sz="3825" spc="179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FUTURE WORK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6604973" y="4164466"/>
            <a:ext cx="3220680" cy="5953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362"/>
              </a:lnSpc>
            </a:pPr>
            <a:r>
              <a:rPr lang="en-US" sz="1687" b="true">
                <a:solidFill>
                  <a:srgbClr val="000000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Loyalty Programs:</a:t>
            </a:r>
          </a:p>
          <a:p>
            <a:pPr algn="l" marL="0" indent="0" lvl="1">
              <a:lnSpc>
                <a:spcPts val="2362"/>
              </a:lnSpc>
            </a:pPr>
          </a:p>
        </p:txBody>
      </p:sp>
      <p:sp>
        <p:nvSpPr>
          <p:cNvPr name="TextBox 24" id="24"/>
          <p:cNvSpPr txBox="true"/>
          <p:nvPr/>
        </p:nvSpPr>
        <p:spPr>
          <a:xfrm rot="0">
            <a:off x="6604973" y="5440411"/>
            <a:ext cx="3220680" cy="295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2362"/>
              </a:lnSpc>
            </a:pPr>
            <a:r>
              <a:rPr lang="en-US" b="true" sz="1687">
                <a:solidFill>
                  <a:srgbClr val="000000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Dilivery Dashboard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6573401" y="2876550"/>
            <a:ext cx="3220680" cy="295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2362"/>
              </a:lnSpc>
            </a:pPr>
            <a:r>
              <a:rPr lang="en-US" b="true" sz="1687">
                <a:solidFill>
                  <a:srgbClr val="000000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Google Map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6573401" y="6700278"/>
            <a:ext cx="3220680" cy="295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2362"/>
              </a:lnSpc>
            </a:pPr>
            <a:r>
              <a:rPr lang="en-US" b="true" sz="1687">
                <a:solidFill>
                  <a:srgbClr val="000000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Social Media Sharing</a:t>
            </a:r>
          </a:p>
        </p:txBody>
      </p:sp>
    </p:spTree>
  </p:cSld>
  <p:clrMapOvr>
    <a:masterClrMapping/>
  </p:clrMapOvr>
</p:sld>
</file>

<file path=ppt/slides/slide4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206867" y="2188221"/>
            <a:ext cx="5350367" cy="5910558"/>
            <a:chOff x="0" y="0"/>
            <a:chExt cx="2505156" cy="276744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505156" cy="2767449"/>
            </a:xfrm>
            <a:custGeom>
              <a:avLst/>
              <a:gdLst/>
              <a:ahLst/>
              <a:cxnLst/>
              <a:rect r="r" b="b" t="t" l="l"/>
              <a:pathLst>
                <a:path h="2767449" w="2505156">
                  <a:moveTo>
                    <a:pt x="0" y="0"/>
                  </a:moveTo>
                  <a:lnTo>
                    <a:pt x="2505156" y="0"/>
                  </a:lnTo>
                  <a:lnTo>
                    <a:pt x="2505156" y="2767449"/>
                  </a:lnTo>
                  <a:lnTo>
                    <a:pt x="0" y="2767449"/>
                  </a:lnTo>
                  <a:close/>
                </a:path>
              </a:pathLst>
            </a:custGeom>
            <a:solidFill>
              <a:srgbClr val="E52C35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2505156" cy="2776974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-277504">
            <a:off x="6078185" y="4444218"/>
            <a:ext cx="2975171" cy="1645209"/>
            <a:chOff x="0" y="0"/>
            <a:chExt cx="1393038" cy="770322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393039" cy="770322"/>
            </a:xfrm>
            <a:custGeom>
              <a:avLst/>
              <a:gdLst/>
              <a:ahLst/>
              <a:cxnLst/>
              <a:rect r="r" b="b" t="t" l="l"/>
              <a:pathLst>
                <a:path h="770322" w="1393039">
                  <a:moveTo>
                    <a:pt x="0" y="0"/>
                  </a:moveTo>
                  <a:lnTo>
                    <a:pt x="1393039" y="0"/>
                  </a:lnTo>
                  <a:lnTo>
                    <a:pt x="1393039" y="770322"/>
                  </a:lnTo>
                  <a:lnTo>
                    <a:pt x="0" y="770322"/>
                  </a:lnTo>
                  <a:close/>
                </a:path>
              </a:pathLst>
            </a:custGeom>
            <a:solidFill>
              <a:srgbClr val="E52C35"/>
            </a:solidFill>
            <a:ln w="9525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1393038" cy="779847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-134315">
            <a:off x="6047695" y="4405727"/>
            <a:ext cx="2975171" cy="1645209"/>
            <a:chOff x="0" y="0"/>
            <a:chExt cx="1393038" cy="770322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393039" cy="770322"/>
            </a:xfrm>
            <a:custGeom>
              <a:avLst/>
              <a:gdLst/>
              <a:ahLst/>
              <a:cxnLst/>
              <a:rect r="r" b="b" t="t" l="l"/>
              <a:pathLst>
                <a:path h="770322" w="1393039">
                  <a:moveTo>
                    <a:pt x="0" y="0"/>
                  </a:moveTo>
                  <a:lnTo>
                    <a:pt x="1393039" y="0"/>
                  </a:lnTo>
                  <a:lnTo>
                    <a:pt x="1393039" y="770322"/>
                  </a:lnTo>
                  <a:lnTo>
                    <a:pt x="0" y="770322"/>
                  </a:lnTo>
                  <a:close/>
                </a:path>
              </a:pathLst>
            </a:custGeom>
            <a:solidFill>
              <a:srgbClr val="E52C35"/>
            </a:solidFill>
            <a:ln w="9525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9525"/>
              <a:ext cx="1393038" cy="779847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6016699" y="4320895"/>
            <a:ext cx="2975171" cy="1645209"/>
            <a:chOff x="0" y="0"/>
            <a:chExt cx="1393038" cy="770322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393039" cy="770322"/>
            </a:xfrm>
            <a:custGeom>
              <a:avLst/>
              <a:gdLst/>
              <a:ahLst/>
              <a:cxnLst/>
              <a:rect r="r" b="b" t="t" l="l"/>
              <a:pathLst>
                <a:path h="770322" w="1393039">
                  <a:moveTo>
                    <a:pt x="0" y="0"/>
                  </a:moveTo>
                  <a:lnTo>
                    <a:pt x="1393039" y="0"/>
                  </a:lnTo>
                  <a:lnTo>
                    <a:pt x="1393039" y="770322"/>
                  </a:lnTo>
                  <a:lnTo>
                    <a:pt x="0" y="770322"/>
                  </a:lnTo>
                  <a:close/>
                </a:path>
              </a:pathLst>
            </a:custGeom>
            <a:solidFill>
              <a:srgbClr val="E52C35"/>
            </a:solidFill>
            <a:ln w="9525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13" id="13"/>
            <p:cNvSpPr txBox="true"/>
            <p:nvPr/>
          </p:nvSpPr>
          <p:spPr>
            <a:xfrm>
              <a:off x="0" y="-9525"/>
              <a:ext cx="1393038" cy="779847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7631053" y="6433793"/>
            <a:ext cx="2655947" cy="2824507"/>
            <a:chOff x="0" y="0"/>
            <a:chExt cx="3541262" cy="3766010"/>
          </a:xfrm>
        </p:grpSpPr>
        <p:pic>
          <p:nvPicPr>
            <p:cNvPr name="Picture 15" id="15"/>
            <p:cNvPicPr>
              <a:picLocks noChangeAspect="true"/>
            </p:cNvPicPr>
            <p:nvPr/>
          </p:nvPicPr>
          <p:blipFill>
            <a:blip r:embed="rId2"/>
            <a:srcRect l="2983" t="0" r="2983" b="0"/>
            <a:stretch>
              <a:fillRect/>
            </a:stretch>
          </p:blipFill>
          <p:spPr>
            <a:xfrm flipH="false" flipV="false">
              <a:off x="0" y="0"/>
              <a:ext cx="3541262" cy="3766010"/>
            </a:xfrm>
            <a:prstGeom prst="rect">
              <a:avLst/>
            </a:prstGeom>
          </p:spPr>
        </p:pic>
      </p:grpSp>
      <p:sp>
        <p:nvSpPr>
          <p:cNvPr name="TextBox 16" id="16"/>
          <p:cNvSpPr txBox="true"/>
          <p:nvPr/>
        </p:nvSpPr>
        <p:spPr>
          <a:xfrm rot="0">
            <a:off x="6465795" y="4718625"/>
            <a:ext cx="2138971" cy="9622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858"/>
              </a:lnSpc>
            </a:pPr>
            <a:r>
              <a:rPr lang="en-US" sz="2756">
                <a:solidFill>
                  <a:srgbClr val="FBF4F3"/>
                </a:solidFill>
                <a:latin typeface="Montserrat Classic"/>
                <a:ea typeface="Montserrat Classic"/>
                <a:cs typeface="Montserrat Classic"/>
                <a:sym typeface="Montserrat Classic"/>
              </a:rPr>
              <a:t>Any Questions?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578644" y="3698213"/>
            <a:ext cx="4470336" cy="23705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187"/>
              </a:lnSpc>
            </a:pPr>
            <a:r>
              <a:rPr lang="en-US" sz="5624" b="true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THANKS</a:t>
            </a:r>
          </a:p>
          <a:p>
            <a:pPr algn="l">
              <a:lnSpc>
                <a:spcPts val="6187"/>
              </a:lnSpc>
            </a:pPr>
            <a:r>
              <a:rPr lang="en-US" sz="5624" b="true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FOR WATCHING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66757" y="2167534"/>
            <a:ext cx="10515817" cy="429229"/>
            <a:chOff x="0" y="0"/>
            <a:chExt cx="4923730" cy="20097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923730" cy="200974"/>
            </a:xfrm>
            <a:custGeom>
              <a:avLst/>
              <a:gdLst/>
              <a:ahLst/>
              <a:cxnLst/>
              <a:rect r="r" b="b" t="t" l="l"/>
              <a:pathLst>
                <a:path h="200974" w="4923730">
                  <a:moveTo>
                    <a:pt x="0" y="0"/>
                  </a:moveTo>
                  <a:lnTo>
                    <a:pt x="4923730" y="0"/>
                  </a:lnTo>
                  <a:lnTo>
                    <a:pt x="4923730" y="200974"/>
                  </a:lnTo>
                  <a:lnTo>
                    <a:pt x="0" y="200974"/>
                  </a:lnTo>
                  <a:close/>
                </a:path>
              </a:pathLst>
            </a:custGeom>
            <a:solidFill>
              <a:srgbClr val="E52C35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4923730" cy="210499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3649171" y="3947658"/>
            <a:ext cx="3353441" cy="2905651"/>
            <a:chOff x="0" y="0"/>
            <a:chExt cx="4471255" cy="3874202"/>
          </a:xfrm>
        </p:grpSpPr>
        <p:pic>
          <p:nvPicPr>
            <p:cNvPr name="Picture 6" id="6"/>
            <p:cNvPicPr>
              <a:picLocks noChangeAspect="true"/>
            </p:cNvPicPr>
            <p:nvPr/>
          </p:nvPicPr>
          <p:blipFill>
            <a:blip r:embed="rId2"/>
            <a:srcRect l="0" t="6333" r="0" b="7019"/>
            <a:stretch>
              <a:fillRect/>
            </a:stretch>
          </p:blipFill>
          <p:spPr>
            <a:xfrm flipH="false" flipV="false">
              <a:off x="0" y="0"/>
              <a:ext cx="4471255" cy="3874202"/>
            </a:xfrm>
            <a:prstGeom prst="rect">
              <a:avLst/>
            </a:prstGeom>
          </p:spPr>
        </p:pic>
      </p:grpSp>
      <p:grpSp>
        <p:nvGrpSpPr>
          <p:cNvPr name="Group 7" id="7"/>
          <p:cNvGrpSpPr/>
          <p:nvPr/>
        </p:nvGrpSpPr>
        <p:grpSpPr>
          <a:xfrm rot="0">
            <a:off x="0" y="7607490"/>
            <a:ext cx="10515817" cy="429229"/>
            <a:chOff x="0" y="0"/>
            <a:chExt cx="4923730" cy="200974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4923730" cy="200974"/>
            </a:xfrm>
            <a:custGeom>
              <a:avLst/>
              <a:gdLst/>
              <a:ahLst/>
              <a:cxnLst/>
              <a:rect r="r" b="b" t="t" l="l"/>
              <a:pathLst>
                <a:path h="200974" w="4923730">
                  <a:moveTo>
                    <a:pt x="0" y="0"/>
                  </a:moveTo>
                  <a:lnTo>
                    <a:pt x="4923730" y="0"/>
                  </a:lnTo>
                  <a:lnTo>
                    <a:pt x="4923730" y="200974"/>
                  </a:lnTo>
                  <a:lnTo>
                    <a:pt x="0" y="200974"/>
                  </a:lnTo>
                  <a:close/>
                </a:path>
              </a:pathLst>
            </a:custGeom>
            <a:solidFill>
              <a:srgbClr val="E52C35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9525"/>
              <a:ext cx="4923730" cy="210499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sp>
        <p:nvSpPr>
          <p:cNvPr name="TextBox 10" id="10"/>
          <p:cNvSpPr txBox="true"/>
          <p:nvPr/>
        </p:nvSpPr>
        <p:spPr>
          <a:xfrm rot="0">
            <a:off x="2895579" y="3096506"/>
            <a:ext cx="4314945" cy="8511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75"/>
              </a:lnSpc>
            </a:pPr>
            <a:r>
              <a:rPr lang="en-US" b="true" sz="3275">
                <a:solidFill>
                  <a:srgbClr val="000000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TARGET</a:t>
            </a:r>
          </a:p>
          <a:p>
            <a:pPr algn="ctr">
              <a:lnSpc>
                <a:spcPts val="3275"/>
              </a:lnSpc>
            </a:pPr>
            <a:r>
              <a:rPr lang="en-US" b="true" sz="3275">
                <a:solidFill>
                  <a:srgbClr val="000000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 GROUP ?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266199" y="3606387"/>
            <a:ext cx="3382972" cy="38180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1703"/>
              </a:lnSpc>
            </a:pPr>
          </a:p>
          <a:p>
            <a:pPr algn="just">
              <a:lnSpc>
                <a:spcPts val="1703"/>
              </a:lnSpc>
            </a:pPr>
          </a:p>
          <a:p>
            <a:pPr algn="just">
              <a:lnSpc>
                <a:spcPts val="1928"/>
              </a:lnSpc>
            </a:pPr>
          </a:p>
          <a:p>
            <a:pPr algn="just" marL="416398" indent="-208199" lvl="1">
              <a:lnSpc>
                <a:spcPts val="1928"/>
              </a:lnSpc>
              <a:buFont typeface="Arial"/>
              <a:buChar char="•"/>
            </a:pPr>
            <a:r>
              <a:rPr lang="en-US" sz="1928">
                <a:solidFill>
                  <a:srgbClr val="000000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BUSY PROFESSIONALS</a:t>
            </a:r>
          </a:p>
          <a:p>
            <a:pPr algn="just">
              <a:lnSpc>
                <a:spcPts val="1928"/>
              </a:lnSpc>
            </a:pPr>
          </a:p>
          <a:p>
            <a:pPr algn="just">
              <a:lnSpc>
                <a:spcPts val="1928"/>
              </a:lnSpc>
            </a:pPr>
          </a:p>
          <a:p>
            <a:pPr algn="l" marL="416398" indent="-208199" lvl="1">
              <a:lnSpc>
                <a:spcPts val="1928"/>
              </a:lnSpc>
              <a:buFont typeface="Arial"/>
              <a:buChar char="•"/>
            </a:pPr>
            <a:r>
              <a:rPr lang="en-US" sz="1928">
                <a:solidFill>
                  <a:srgbClr val="000000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SMALL TO </a:t>
            </a:r>
          </a:p>
          <a:p>
            <a:pPr algn="l">
              <a:lnSpc>
                <a:spcPts val="1928"/>
              </a:lnSpc>
            </a:pPr>
            <a:r>
              <a:rPr lang="en-US" sz="1928">
                <a:solidFill>
                  <a:srgbClr val="000000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      </a:t>
            </a:r>
            <a:r>
              <a:rPr lang="en-US" sz="1928">
                <a:solidFill>
                  <a:srgbClr val="000000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MEDIUM-SIZED</a:t>
            </a:r>
          </a:p>
          <a:p>
            <a:pPr algn="l">
              <a:lnSpc>
                <a:spcPts val="1928"/>
              </a:lnSpc>
            </a:pPr>
            <a:r>
              <a:rPr lang="en-US" sz="1928">
                <a:solidFill>
                  <a:srgbClr val="000000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      TRADERS</a:t>
            </a:r>
          </a:p>
          <a:p>
            <a:pPr algn="just">
              <a:lnSpc>
                <a:spcPts val="1928"/>
              </a:lnSpc>
            </a:pPr>
          </a:p>
          <a:p>
            <a:pPr algn="just">
              <a:lnSpc>
                <a:spcPts val="1928"/>
              </a:lnSpc>
            </a:pPr>
          </a:p>
          <a:p>
            <a:pPr algn="just">
              <a:lnSpc>
                <a:spcPts val="1928"/>
              </a:lnSpc>
            </a:pPr>
          </a:p>
          <a:p>
            <a:pPr algn="just">
              <a:lnSpc>
                <a:spcPts val="1928"/>
              </a:lnSpc>
            </a:pPr>
          </a:p>
          <a:p>
            <a:pPr algn="just">
              <a:lnSpc>
                <a:spcPts val="1928"/>
              </a:lnSpc>
            </a:pPr>
          </a:p>
          <a:p>
            <a:pPr algn="just">
              <a:lnSpc>
                <a:spcPts val="1928"/>
              </a:lnSpc>
            </a:pPr>
          </a:p>
          <a:p>
            <a:pPr algn="just">
              <a:lnSpc>
                <a:spcPts val="1928"/>
              </a:lnSpc>
            </a:pPr>
          </a:p>
        </p:txBody>
      </p:sp>
      <p:sp>
        <p:nvSpPr>
          <p:cNvPr name="TextBox 12" id="12"/>
          <p:cNvSpPr txBox="true"/>
          <p:nvPr/>
        </p:nvSpPr>
        <p:spPr>
          <a:xfrm rot="0">
            <a:off x="6859399" y="5172535"/>
            <a:ext cx="3354112" cy="18208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1478"/>
              </a:lnSpc>
            </a:pPr>
          </a:p>
          <a:p>
            <a:pPr algn="just">
              <a:lnSpc>
                <a:spcPts val="1478"/>
              </a:lnSpc>
            </a:pPr>
          </a:p>
          <a:p>
            <a:pPr algn="just">
              <a:lnSpc>
                <a:spcPts val="1703"/>
              </a:lnSpc>
            </a:pPr>
          </a:p>
          <a:p>
            <a:pPr algn="just">
              <a:lnSpc>
                <a:spcPts val="1703"/>
              </a:lnSpc>
            </a:pPr>
          </a:p>
          <a:p>
            <a:pPr algn="just" marL="416398" indent="-208199" lvl="1">
              <a:lnSpc>
                <a:spcPts val="1928"/>
              </a:lnSpc>
              <a:buFont typeface="Arial"/>
              <a:buChar char="•"/>
            </a:pPr>
            <a:r>
              <a:rPr lang="en-US" sz="1928">
                <a:solidFill>
                  <a:srgbClr val="000000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DEAL SEEKERS</a:t>
            </a:r>
          </a:p>
          <a:p>
            <a:pPr algn="just">
              <a:lnSpc>
                <a:spcPts val="1928"/>
              </a:lnSpc>
            </a:pPr>
          </a:p>
          <a:p>
            <a:pPr algn="just">
              <a:lnSpc>
                <a:spcPts val="1928"/>
              </a:lnSpc>
            </a:pPr>
          </a:p>
          <a:p>
            <a:pPr algn="just" marL="416398" indent="-208199" lvl="1">
              <a:lnSpc>
                <a:spcPts val="1928"/>
              </a:lnSpc>
              <a:buFont typeface="Arial"/>
              <a:buChar char="•"/>
            </a:pPr>
            <a:r>
              <a:rPr lang="en-US" sz="1928">
                <a:solidFill>
                  <a:srgbClr val="000000"/>
                </a:solidFill>
                <a:latin typeface="Accordion Black"/>
                <a:ea typeface="Accordion Black"/>
                <a:cs typeface="Accordion Black"/>
                <a:sym typeface="Accordion Black"/>
              </a:rPr>
              <a:t>YOUNG ADULTS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52C3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5660486"/>
            <a:ext cx="10282221" cy="2376232"/>
            <a:chOff x="0" y="0"/>
            <a:chExt cx="6183437" cy="142899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183437" cy="1428999"/>
            </a:xfrm>
            <a:custGeom>
              <a:avLst/>
              <a:gdLst/>
              <a:ahLst/>
              <a:cxnLst/>
              <a:rect r="r" b="b" t="t" l="l"/>
              <a:pathLst>
                <a:path h="1428999" w="6183437">
                  <a:moveTo>
                    <a:pt x="0" y="0"/>
                  </a:moveTo>
                  <a:lnTo>
                    <a:pt x="6183437" y="0"/>
                  </a:lnTo>
                  <a:lnTo>
                    <a:pt x="6183437" y="1428999"/>
                  </a:lnTo>
                  <a:lnTo>
                    <a:pt x="0" y="1428999"/>
                  </a:lnTo>
                  <a:close/>
                </a:path>
              </a:pathLst>
            </a:custGeom>
            <a:solidFill>
              <a:srgbClr val="FBF4F3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6454975" y="4581094"/>
            <a:ext cx="2573730" cy="2573730"/>
            <a:chOff x="0" y="0"/>
            <a:chExt cx="6350000" cy="63500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1750620" y="4542994"/>
            <a:ext cx="2573730" cy="2573730"/>
            <a:chOff x="0" y="0"/>
            <a:chExt cx="6350000" cy="63500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8" id="8"/>
          <p:cNvSpPr/>
          <p:nvPr/>
        </p:nvSpPr>
        <p:spPr>
          <a:xfrm flipH="false" flipV="false" rot="0">
            <a:off x="9708356" y="2411884"/>
            <a:ext cx="1041563" cy="1212882"/>
          </a:xfrm>
          <a:custGeom>
            <a:avLst/>
            <a:gdLst/>
            <a:ahLst/>
            <a:cxnLst/>
            <a:rect r="r" b="b" t="t" l="l"/>
            <a:pathLst>
              <a:path h="1212882" w="1041563">
                <a:moveTo>
                  <a:pt x="0" y="0"/>
                </a:moveTo>
                <a:lnTo>
                  <a:pt x="1041563" y="0"/>
                </a:lnTo>
                <a:lnTo>
                  <a:pt x="1041563" y="1212883"/>
                </a:lnTo>
                <a:lnTo>
                  <a:pt x="0" y="12128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-462919" y="6926348"/>
            <a:ext cx="1041563" cy="1212882"/>
          </a:xfrm>
          <a:custGeom>
            <a:avLst/>
            <a:gdLst/>
            <a:ahLst/>
            <a:cxnLst/>
            <a:rect r="r" b="b" t="t" l="l"/>
            <a:pathLst>
              <a:path h="1212882" w="1041563">
                <a:moveTo>
                  <a:pt x="0" y="0"/>
                </a:moveTo>
                <a:lnTo>
                  <a:pt x="1041563" y="0"/>
                </a:lnTo>
                <a:lnTo>
                  <a:pt x="1041563" y="1212882"/>
                </a:lnTo>
                <a:lnTo>
                  <a:pt x="0" y="121288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2033486" y="5178533"/>
            <a:ext cx="2131125" cy="1302650"/>
          </a:xfrm>
          <a:custGeom>
            <a:avLst/>
            <a:gdLst/>
            <a:ahLst/>
            <a:cxnLst/>
            <a:rect r="r" b="b" t="t" l="l"/>
            <a:pathLst>
              <a:path h="1302650" w="2131125">
                <a:moveTo>
                  <a:pt x="0" y="0"/>
                </a:moveTo>
                <a:lnTo>
                  <a:pt x="2131125" y="0"/>
                </a:lnTo>
                <a:lnTo>
                  <a:pt x="2131125" y="1302651"/>
                </a:lnTo>
                <a:lnTo>
                  <a:pt x="0" y="130265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7011154" y="4961681"/>
            <a:ext cx="1461372" cy="1812555"/>
          </a:xfrm>
          <a:custGeom>
            <a:avLst/>
            <a:gdLst/>
            <a:ahLst/>
            <a:cxnLst/>
            <a:rect r="r" b="b" t="t" l="l"/>
            <a:pathLst>
              <a:path h="1812555" w="1461372">
                <a:moveTo>
                  <a:pt x="0" y="0"/>
                </a:moveTo>
                <a:lnTo>
                  <a:pt x="1461372" y="0"/>
                </a:lnTo>
                <a:lnTo>
                  <a:pt x="1461372" y="1812555"/>
                </a:lnTo>
                <a:lnTo>
                  <a:pt x="0" y="181255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3127015" y="3160449"/>
            <a:ext cx="4017476" cy="46431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44"/>
              </a:lnSpc>
            </a:pPr>
            <a:r>
              <a:rPr lang="en-US" b="true" sz="3444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TECHNOLOGIES?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028747" y="7561364"/>
            <a:ext cx="4017476" cy="319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06"/>
              </a:lnSpc>
            </a:pPr>
            <a:r>
              <a:rPr lang="en-US" sz="2306">
                <a:solidFill>
                  <a:srgbClr val="000000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FRONT END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5929016" y="7561364"/>
            <a:ext cx="4017476" cy="319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06"/>
              </a:lnSpc>
            </a:pPr>
            <a:r>
              <a:rPr lang="en-US" sz="2306">
                <a:solidFill>
                  <a:srgbClr val="000000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FRONT END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52C3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5660486"/>
            <a:ext cx="10282221" cy="2376232"/>
            <a:chOff x="0" y="0"/>
            <a:chExt cx="6183437" cy="142899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183437" cy="1428999"/>
            </a:xfrm>
            <a:custGeom>
              <a:avLst/>
              <a:gdLst/>
              <a:ahLst/>
              <a:cxnLst/>
              <a:rect r="r" b="b" t="t" l="l"/>
              <a:pathLst>
                <a:path h="1428999" w="6183437">
                  <a:moveTo>
                    <a:pt x="0" y="0"/>
                  </a:moveTo>
                  <a:lnTo>
                    <a:pt x="6183437" y="0"/>
                  </a:lnTo>
                  <a:lnTo>
                    <a:pt x="6183437" y="1428999"/>
                  </a:lnTo>
                  <a:lnTo>
                    <a:pt x="0" y="1428999"/>
                  </a:lnTo>
                  <a:close/>
                </a:path>
              </a:pathLst>
            </a:custGeom>
            <a:solidFill>
              <a:srgbClr val="FBF4F3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6272338" y="4573674"/>
            <a:ext cx="2573730" cy="2573730"/>
            <a:chOff x="0" y="0"/>
            <a:chExt cx="6350000" cy="63500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6" id="6"/>
          <p:cNvSpPr/>
          <p:nvPr/>
        </p:nvSpPr>
        <p:spPr>
          <a:xfrm flipH="false" flipV="false" rot="0">
            <a:off x="9708356" y="2411884"/>
            <a:ext cx="1041563" cy="1212882"/>
          </a:xfrm>
          <a:custGeom>
            <a:avLst/>
            <a:gdLst/>
            <a:ahLst/>
            <a:cxnLst/>
            <a:rect r="r" b="b" t="t" l="l"/>
            <a:pathLst>
              <a:path h="1212882" w="1041563">
                <a:moveTo>
                  <a:pt x="0" y="0"/>
                </a:moveTo>
                <a:lnTo>
                  <a:pt x="1041563" y="0"/>
                </a:lnTo>
                <a:lnTo>
                  <a:pt x="1041563" y="1212883"/>
                </a:lnTo>
                <a:lnTo>
                  <a:pt x="0" y="12128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462919" y="6926348"/>
            <a:ext cx="1041563" cy="1212882"/>
          </a:xfrm>
          <a:custGeom>
            <a:avLst/>
            <a:gdLst/>
            <a:ahLst/>
            <a:cxnLst/>
            <a:rect r="r" b="b" t="t" l="l"/>
            <a:pathLst>
              <a:path h="1212882" w="1041563">
                <a:moveTo>
                  <a:pt x="0" y="0"/>
                </a:moveTo>
                <a:lnTo>
                  <a:pt x="1041563" y="0"/>
                </a:lnTo>
                <a:lnTo>
                  <a:pt x="1041563" y="1212882"/>
                </a:lnTo>
                <a:lnTo>
                  <a:pt x="0" y="121288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6657724" y="4959059"/>
            <a:ext cx="1802958" cy="1802958"/>
          </a:xfrm>
          <a:custGeom>
            <a:avLst/>
            <a:gdLst/>
            <a:ahLst/>
            <a:cxnLst/>
            <a:rect r="r" b="b" t="t" l="l"/>
            <a:pathLst>
              <a:path h="1802958" w="1802958">
                <a:moveTo>
                  <a:pt x="0" y="0"/>
                </a:moveTo>
                <a:lnTo>
                  <a:pt x="1802958" y="0"/>
                </a:lnTo>
                <a:lnTo>
                  <a:pt x="1802958" y="1802959"/>
                </a:lnTo>
                <a:lnTo>
                  <a:pt x="0" y="180295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3127015" y="3160449"/>
            <a:ext cx="4017476" cy="46431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44"/>
              </a:lnSpc>
            </a:pPr>
            <a:r>
              <a:rPr lang="en-US" b="true" sz="3444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TECHNOLOGIES?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5550465" y="7561364"/>
            <a:ext cx="4017476" cy="319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06"/>
              </a:lnSpc>
            </a:pPr>
            <a:r>
              <a:rPr lang="en-US" sz="2306">
                <a:solidFill>
                  <a:srgbClr val="000000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FOR DATABASE</a:t>
            </a:r>
          </a:p>
        </p:txBody>
      </p:sp>
      <p:grpSp>
        <p:nvGrpSpPr>
          <p:cNvPr name="Group 11" id="11"/>
          <p:cNvGrpSpPr/>
          <p:nvPr/>
        </p:nvGrpSpPr>
        <p:grpSpPr>
          <a:xfrm rot="0">
            <a:off x="1028700" y="4712959"/>
            <a:ext cx="2645880" cy="2645880"/>
            <a:chOff x="0" y="0"/>
            <a:chExt cx="6350000" cy="63500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6350000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Freeform 13" id="13"/>
          <p:cNvSpPr/>
          <p:nvPr/>
        </p:nvSpPr>
        <p:spPr>
          <a:xfrm flipH="false" flipV="false" rot="0">
            <a:off x="1191557" y="5339850"/>
            <a:ext cx="2320166" cy="1392099"/>
          </a:xfrm>
          <a:custGeom>
            <a:avLst/>
            <a:gdLst/>
            <a:ahLst/>
            <a:cxnLst/>
            <a:rect r="r" b="b" t="t" l="l"/>
            <a:pathLst>
              <a:path h="1392099" w="2320166">
                <a:moveTo>
                  <a:pt x="0" y="0"/>
                </a:moveTo>
                <a:lnTo>
                  <a:pt x="2320166" y="0"/>
                </a:lnTo>
                <a:lnTo>
                  <a:pt x="2320166" y="1392099"/>
                </a:lnTo>
                <a:lnTo>
                  <a:pt x="0" y="139209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342902" y="7561364"/>
            <a:ext cx="4017476" cy="319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06"/>
              </a:lnSpc>
            </a:pPr>
            <a:r>
              <a:rPr lang="en-US" sz="2306">
                <a:solidFill>
                  <a:srgbClr val="000000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BACK END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BF4F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31554" y="2094808"/>
            <a:ext cx="1119604" cy="6097383"/>
            <a:chOff x="0" y="0"/>
            <a:chExt cx="524223" cy="285492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524223" cy="2854925"/>
            </a:xfrm>
            <a:custGeom>
              <a:avLst/>
              <a:gdLst/>
              <a:ahLst/>
              <a:cxnLst/>
              <a:rect r="r" b="b" t="t" l="l"/>
              <a:pathLst>
                <a:path h="2854925" w="524223">
                  <a:moveTo>
                    <a:pt x="0" y="0"/>
                  </a:moveTo>
                  <a:lnTo>
                    <a:pt x="524223" y="0"/>
                  </a:lnTo>
                  <a:lnTo>
                    <a:pt x="524223" y="2854925"/>
                  </a:lnTo>
                  <a:lnTo>
                    <a:pt x="0" y="2854925"/>
                  </a:lnTo>
                  <a:close/>
                </a:path>
              </a:pathLst>
            </a:custGeom>
            <a:solidFill>
              <a:srgbClr val="E52C35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524223" cy="2864450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5244647" y="3002086"/>
            <a:ext cx="5042353" cy="4629150"/>
            <a:chOff x="0" y="0"/>
            <a:chExt cx="6723137" cy="6172200"/>
          </a:xfrm>
        </p:grpSpPr>
        <p:pic>
          <p:nvPicPr>
            <p:cNvPr name="Picture 6" id="6"/>
            <p:cNvPicPr>
              <a:picLocks noChangeAspect="true"/>
            </p:cNvPicPr>
            <p:nvPr/>
          </p:nvPicPr>
          <p:blipFill>
            <a:blip r:embed="rId2"/>
            <a:srcRect l="2526" t="0" r="2526" b="0"/>
            <a:stretch>
              <a:fillRect/>
            </a:stretch>
          </p:blipFill>
          <p:spPr>
            <a:xfrm flipH="false" flipV="false">
              <a:off x="0" y="0"/>
              <a:ext cx="6723137" cy="6172200"/>
            </a:xfrm>
            <a:prstGeom prst="rect">
              <a:avLst/>
            </a:prstGeom>
          </p:spPr>
        </p:pic>
      </p:grpSp>
      <p:sp>
        <p:nvSpPr>
          <p:cNvPr name="AutoShape 7" id="7"/>
          <p:cNvSpPr/>
          <p:nvPr/>
        </p:nvSpPr>
        <p:spPr>
          <a:xfrm>
            <a:off x="1132351" y="4474997"/>
            <a:ext cx="3651885" cy="0"/>
          </a:xfrm>
          <a:prstGeom prst="line">
            <a:avLst/>
          </a:prstGeom>
          <a:ln cap="flat" w="19050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AutoShape 8" id="8"/>
          <p:cNvSpPr/>
          <p:nvPr/>
        </p:nvSpPr>
        <p:spPr>
          <a:xfrm>
            <a:off x="1132351" y="5908292"/>
            <a:ext cx="3651885" cy="0"/>
          </a:xfrm>
          <a:prstGeom prst="line">
            <a:avLst/>
          </a:prstGeom>
          <a:ln cap="flat" w="19050">
            <a:solidFill>
              <a:srgbClr val="000000"/>
            </a:solidFill>
            <a:prstDash val="solid"/>
            <a:headEnd type="none" len="sm" w="sm"/>
            <a:tailEnd type="triangle" len="med" w="lg"/>
          </a:ln>
        </p:spPr>
      </p:sp>
      <p:sp>
        <p:nvSpPr>
          <p:cNvPr name="TextBox 9" id="9"/>
          <p:cNvSpPr txBox="true"/>
          <p:nvPr/>
        </p:nvSpPr>
        <p:spPr>
          <a:xfrm rot="0">
            <a:off x="1132351" y="4878586"/>
            <a:ext cx="3382166" cy="6060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00"/>
              </a:lnSpc>
            </a:pPr>
            <a:r>
              <a:rPr lang="en-US" b="true" sz="4500">
                <a:solidFill>
                  <a:srgbClr val="000000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FEATURES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311613" y="1242744"/>
            <a:ext cx="10637289" cy="2274794"/>
            <a:chOff x="0" y="0"/>
            <a:chExt cx="4980605" cy="106510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980605" cy="1065107"/>
            </a:xfrm>
            <a:custGeom>
              <a:avLst/>
              <a:gdLst/>
              <a:ahLst/>
              <a:cxnLst/>
              <a:rect r="r" b="b" t="t" l="l"/>
              <a:pathLst>
                <a:path h="1065107" w="4980605">
                  <a:moveTo>
                    <a:pt x="0" y="0"/>
                  </a:moveTo>
                  <a:lnTo>
                    <a:pt x="4980605" y="0"/>
                  </a:lnTo>
                  <a:lnTo>
                    <a:pt x="4980605" y="1065107"/>
                  </a:lnTo>
                  <a:lnTo>
                    <a:pt x="0" y="1065107"/>
                  </a:lnTo>
                  <a:close/>
                </a:path>
              </a:pathLst>
            </a:custGeom>
            <a:solidFill>
              <a:srgbClr val="E52C35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"/>
              <a:ext cx="4980605" cy="1074632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818842" y="2203835"/>
            <a:ext cx="4309234" cy="5832884"/>
            <a:chOff x="0" y="0"/>
            <a:chExt cx="1938364" cy="262372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938364" cy="2623727"/>
            </a:xfrm>
            <a:custGeom>
              <a:avLst/>
              <a:gdLst/>
              <a:ahLst/>
              <a:cxnLst/>
              <a:rect r="r" b="b" t="t" l="l"/>
              <a:pathLst>
                <a:path h="2623727" w="1938364">
                  <a:moveTo>
                    <a:pt x="0" y="0"/>
                  </a:moveTo>
                  <a:lnTo>
                    <a:pt x="1938364" y="0"/>
                  </a:lnTo>
                  <a:lnTo>
                    <a:pt x="1938364" y="2623727"/>
                  </a:lnTo>
                  <a:lnTo>
                    <a:pt x="0" y="2623727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"/>
              <a:ext cx="1938364" cy="2633252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5456889" y="2203835"/>
            <a:ext cx="4309234" cy="5832884"/>
            <a:chOff x="0" y="0"/>
            <a:chExt cx="1938364" cy="2623727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938364" cy="2623727"/>
            </a:xfrm>
            <a:custGeom>
              <a:avLst/>
              <a:gdLst/>
              <a:ahLst/>
              <a:cxnLst/>
              <a:rect r="r" b="b" t="t" l="l"/>
              <a:pathLst>
                <a:path h="2623727" w="1938364">
                  <a:moveTo>
                    <a:pt x="0" y="0"/>
                  </a:moveTo>
                  <a:lnTo>
                    <a:pt x="1938364" y="0"/>
                  </a:lnTo>
                  <a:lnTo>
                    <a:pt x="1938364" y="2623727"/>
                  </a:lnTo>
                  <a:lnTo>
                    <a:pt x="0" y="2623727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9525"/>
              <a:ext cx="1938364" cy="2633252"/>
            </a:xfrm>
            <a:prstGeom prst="rect">
              <a:avLst/>
            </a:prstGeom>
          </p:spPr>
          <p:txBody>
            <a:bodyPr anchor="ctr" rtlCol="false" tIns="28575" lIns="28575" bIns="28575" rIns="28575"/>
            <a:lstStyle/>
            <a:p>
              <a:pPr algn="ctr">
                <a:lnSpc>
                  <a:spcPts val="1496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939886" y="2301292"/>
            <a:ext cx="4067145" cy="5684415"/>
            <a:chOff x="0" y="0"/>
            <a:chExt cx="5422861" cy="7579221"/>
          </a:xfrm>
        </p:grpSpPr>
        <p:pic>
          <p:nvPicPr>
            <p:cNvPr name="Picture 12" id="12"/>
            <p:cNvPicPr>
              <a:picLocks noChangeAspect="true"/>
            </p:cNvPicPr>
            <p:nvPr/>
          </p:nvPicPr>
          <p:blipFill>
            <a:blip r:embed="rId2"/>
            <a:srcRect l="2364" t="1184" r="1486" b="9298"/>
            <a:stretch>
              <a:fillRect/>
            </a:stretch>
          </p:blipFill>
          <p:spPr>
            <a:xfrm flipH="false" flipV="false">
              <a:off x="0" y="0"/>
              <a:ext cx="5422861" cy="7579221"/>
            </a:xfrm>
            <a:prstGeom prst="rect">
              <a:avLst/>
            </a:prstGeom>
          </p:spPr>
        </p:pic>
      </p:grpSp>
      <p:grpSp>
        <p:nvGrpSpPr>
          <p:cNvPr name="Group 13" id="13"/>
          <p:cNvGrpSpPr/>
          <p:nvPr/>
        </p:nvGrpSpPr>
        <p:grpSpPr>
          <a:xfrm rot="0">
            <a:off x="5577934" y="2370824"/>
            <a:ext cx="4067145" cy="5545353"/>
            <a:chOff x="0" y="0"/>
            <a:chExt cx="5422861" cy="7393804"/>
          </a:xfrm>
        </p:grpSpPr>
        <p:pic>
          <p:nvPicPr>
            <p:cNvPr name="Picture 14" id="14"/>
            <p:cNvPicPr>
              <a:picLocks noChangeAspect="true"/>
            </p:cNvPicPr>
            <p:nvPr/>
          </p:nvPicPr>
          <p:blipFill>
            <a:blip r:embed="rId3"/>
            <a:srcRect l="0" t="0" r="8837" b="0"/>
            <a:stretch>
              <a:fillRect/>
            </a:stretch>
          </p:blipFill>
          <p:spPr>
            <a:xfrm flipH="false" flipV="false">
              <a:off x="0" y="0"/>
              <a:ext cx="5422861" cy="7393804"/>
            </a:xfrm>
            <a:prstGeom prst="rect">
              <a:avLst/>
            </a:prstGeom>
          </p:spPr>
        </p:pic>
      </p:grpSp>
      <p:sp>
        <p:nvSpPr>
          <p:cNvPr name="TextBox 15" id="15"/>
          <p:cNvSpPr txBox="true"/>
          <p:nvPr/>
        </p:nvSpPr>
        <p:spPr>
          <a:xfrm rot="0">
            <a:off x="2973459" y="1470767"/>
            <a:ext cx="3767729" cy="6282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70"/>
              </a:lnSpc>
            </a:pPr>
            <a:r>
              <a:rPr lang="en-US" b="true" sz="4500">
                <a:solidFill>
                  <a:srgbClr val="FBF4F3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WEB PAGE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028700" y="8236744"/>
            <a:ext cx="3189285" cy="852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86"/>
              </a:lnSpc>
            </a:pPr>
            <a:r>
              <a:rPr lang="en-US" sz="2418">
                <a:solidFill>
                  <a:srgbClr val="000000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Login Form</a:t>
            </a:r>
          </a:p>
          <a:p>
            <a:pPr algn="ctr">
              <a:lnSpc>
                <a:spcPts val="3386"/>
              </a:lnSpc>
            </a:pPr>
          </a:p>
        </p:txBody>
      </p:sp>
      <p:sp>
        <p:nvSpPr>
          <p:cNvPr name="TextBox 17" id="17"/>
          <p:cNvSpPr txBox="true"/>
          <p:nvPr/>
        </p:nvSpPr>
        <p:spPr>
          <a:xfrm rot="0">
            <a:off x="5869086" y="8255794"/>
            <a:ext cx="3189285" cy="852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86"/>
              </a:lnSpc>
            </a:pPr>
            <a:r>
              <a:rPr lang="en-US" sz="2418">
                <a:solidFill>
                  <a:srgbClr val="000000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Registration Form</a:t>
            </a:r>
          </a:p>
          <a:p>
            <a:pPr algn="ctr">
              <a:lnSpc>
                <a:spcPts val="3386"/>
              </a:lnSpc>
            </a:pPr>
          </a:p>
        </p:txBody>
      </p:sp>
      <p:sp>
        <p:nvSpPr>
          <p:cNvPr name="TextBox 18" id="18"/>
          <p:cNvSpPr txBox="true"/>
          <p:nvPr/>
        </p:nvSpPr>
        <p:spPr>
          <a:xfrm rot="0">
            <a:off x="7136391" y="1615070"/>
            <a:ext cx="3189285" cy="483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37"/>
              </a:lnSpc>
            </a:pPr>
            <a:r>
              <a:rPr lang="en-US" sz="2812">
                <a:solidFill>
                  <a:srgbClr val="FBF4F3"/>
                </a:solidFill>
                <a:latin typeface="Canva Student Font"/>
                <a:ea typeface="Canva Student Font"/>
                <a:cs typeface="Canva Student Font"/>
                <a:sym typeface="Canva Student Font"/>
              </a:rPr>
              <a:t>Web User Interface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DAGQMjpUo28</dc:identifier>
  <dcterms:modified xsi:type="dcterms:W3CDTF">2011-08-01T06:04:30Z</dcterms:modified>
  <cp:revision>1</cp:revision>
  <dc:title>QUICKMART</dc:title>
</cp:coreProperties>
</file>