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0" r:id="rId1"/>
  </p:sldMasterIdLst>
  <p:notesMasterIdLst>
    <p:notesMasterId r:id="rId70"/>
  </p:notesMasterIdLst>
  <p:handoutMasterIdLst>
    <p:handoutMasterId r:id="rId71"/>
  </p:handoutMasterIdLst>
  <p:sldIdLst>
    <p:sldId id="256" r:id="rId2"/>
    <p:sldId id="259" r:id="rId3"/>
    <p:sldId id="262" r:id="rId4"/>
    <p:sldId id="257" r:id="rId5"/>
    <p:sldId id="375" r:id="rId6"/>
    <p:sldId id="376" r:id="rId7"/>
    <p:sldId id="377" r:id="rId8"/>
    <p:sldId id="378" r:id="rId9"/>
    <p:sldId id="379" r:id="rId10"/>
    <p:sldId id="346" r:id="rId11"/>
    <p:sldId id="347" r:id="rId12"/>
    <p:sldId id="263" r:id="rId13"/>
    <p:sldId id="264" r:id="rId14"/>
    <p:sldId id="364" r:id="rId15"/>
    <p:sldId id="267" r:id="rId16"/>
    <p:sldId id="363" r:id="rId17"/>
    <p:sldId id="269" r:id="rId18"/>
    <p:sldId id="286" r:id="rId19"/>
    <p:sldId id="287" r:id="rId20"/>
    <p:sldId id="381" r:id="rId21"/>
    <p:sldId id="370" r:id="rId22"/>
    <p:sldId id="399" r:id="rId23"/>
    <p:sldId id="400" r:id="rId24"/>
    <p:sldId id="291" r:id="rId25"/>
    <p:sldId id="401" r:id="rId26"/>
    <p:sldId id="365" r:id="rId27"/>
    <p:sldId id="309" r:id="rId28"/>
    <p:sldId id="310" r:id="rId29"/>
    <p:sldId id="389" r:id="rId30"/>
    <p:sldId id="328" r:id="rId31"/>
    <p:sldId id="342" r:id="rId32"/>
    <p:sldId id="344" r:id="rId33"/>
    <p:sldId id="343" r:id="rId34"/>
    <p:sldId id="366" r:id="rId35"/>
    <p:sldId id="368" r:id="rId36"/>
    <p:sldId id="382" r:id="rId37"/>
    <p:sldId id="383" r:id="rId38"/>
    <p:sldId id="341" r:id="rId39"/>
    <p:sldId id="312" r:id="rId40"/>
    <p:sldId id="323" r:id="rId41"/>
    <p:sldId id="325" r:id="rId42"/>
    <p:sldId id="388" r:id="rId43"/>
    <p:sldId id="393" r:id="rId44"/>
    <p:sldId id="394" r:id="rId45"/>
    <p:sldId id="395" r:id="rId46"/>
    <p:sldId id="396" r:id="rId47"/>
    <p:sldId id="384" r:id="rId48"/>
    <p:sldId id="352" r:id="rId49"/>
    <p:sldId id="371" r:id="rId50"/>
    <p:sldId id="398" r:id="rId51"/>
    <p:sldId id="372" r:id="rId52"/>
    <p:sldId id="373" r:id="rId53"/>
    <p:sldId id="374" r:id="rId54"/>
    <p:sldId id="402" r:id="rId55"/>
    <p:sldId id="390" r:id="rId56"/>
    <p:sldId id="391" r:id="rId57"/>
    <p:sldId id="385" r:id="rId58"/>
    <p:sldId id="386" r:id="rId59"/>
    <p:sldId id="387" r:id="rId60"/>
    <p:sldId id="355" r:id="rId61"/>
    <p:sldId id="356" r:id="rId62"/>
    <p:sldId id="357" r:id="rId63"/>
    <p:sldId id="358" r:id="rId64"/>
    <p:sldId id="359" r:id="rId65"/>
    <p:sldId id="360" r:id="rId66"/>
    <p:sldId id="326" r:id="rId67"/>
    <p:sldId id="397" r:id="rId68"/>
    <p:sldId id="354" r:id="rId6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نمط ذو سمات 1 - تميي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AF606853-7671-496A-8E4F-DF71F8EC918B}" styleName="نمط داكن 1 - تمييز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نمط داكن 2 - تمييز 3/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نمط داكن 2 - تمييز 1/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النمط الداكن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25E5076-3810-47DD-B79F-674D7AD40C01}" styleName="نمط داكن 1 - تمييز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نمط فاتح 2 - تميي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691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18E0B9-E280-4185-BF0F-9B78171AC3B4}" type="doc">
      <dgm:prSet loTypeId="urn:microsoft.com/office/officeart/2005/8/layout/vList3#1" loCatId="list" qsTypeId="urn:microsoft.com/office/officeart/2005/8/quickstyle/simple2" qsCatId="simple" csTypeId="urn:microsoft.com/office/officeart/2005/8/colors/accent1_1" csCatId="accent1" phldr="1"/>
      <dgm:spPr/>
    </dgm:pt>
    <dgm:pt modelId="{3C3B7298-A6E2-42F4-9AA7-1D0500F81A7E}">
      <dgm:prSet phldrT="[Text]" custT="1"/>
      <dgm:spPr/>
      <dgm:t>
        <a:bodyPr/>
        <a:lstStyle/>
        <a:p>
          <a:pPr rtl="1"/>
          <a:r>
            <a:rPr lang="en-US" sz="3600" b="0" cap="none" spc="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Introductio</a:t>
          </a:r>
          <a:r>
            <a:rPr lang="en-US" sz="3600" b="0" cap="none" spc="0" dirty="0" smtClean="0">
              <a:ln w="0"/>
              <a:effectLst/>
            </a:rPr>
            <a:t>n</a:t>
          </a:r>
          <a:endParaRPr lang="ar-SA" sz="3600" b="0" cap="none" spc="0" dirty="0">
            <a:ln w="0"/>
            <a:effectLst/>
          </a:endParaRPr>
        </a:p>
      </dgm:t>
    </dgm:pt>
    <dgm:pt modelId="{43A1150D-9F1B-468A-8ED2-D27238A7AFA8}" type="parTrans" cxnId="{A83A09A4-D4D3-4D64-BC03-3B0E096498EF}">
      <dgm:prSet/>
      <dgm:spPr/>
      <dgm:t>
        <a:bodyPr/>
        <a:lstStyle/>
        <a:p>
          <a:pPr rtl="1"/>
          <a:endParaRPr lang="ar-SA"/>
        </a:p>
      </dgm:t>
    </dgm:pt>
    <dgm:pt modelId="{FBBFBBDF-96D8-462D-81AC-21A00655047C}" type="sibTrans" cxnId="{A83A09A4-D4D3-4D64-BC03-3B0E096498EF}">
      <dgm:prSet/>
      <dgm:spPr/>
      <dgm:t>
        <a:bodyPr/>
        <a:lstStyle/>
        <a:p>
          <a:pPr rtl="1"/>
          <a:endParaRPr lang="ar-SA"/>
        </a:p>
      </dgm:t>
    </dgm:pt>
    <dgm:pt modelId="{814859A3-1CCD-46F9-B36E-FA47004412C1}">
      <dgm:prSet phldrT="[Text]" custT="1"/>
      <dgm:spPr/>
      <dgm:t>
        <a:bodyPr/>
        <a:lstStyle/>
        <a:p>
          <a:pPr rtl="1"/>
          <a:r>
            <a:rPr lang="en-US" sz="3600" b="0" cap="none" spc="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Preliminary Design </a:t>
          </a:r>
          <a:endParaRPr lang="ar-SA" sz="3600" b="0" cap="none" spc="0" dirty="0">
            <a:ln w="0"/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0D0F5363-AE70-4312-B59F-39B64DFC5693}" type="parTrans" cxnId="{84E9CF7F-5081-4A1A-968E-7D7589C47742}">
      <dgm:prSet/>
      <dgm:spPr/>
      <dgm:t>
        <a:bodyPr/>
        <a:lstStyle/>
        <a:p>
          <a:pPr rtl="1"/>
          <a:endParaRPr lang="ar-SA"/>
        </a:p>
      </dgm:t>
    </dgm:pt>
    <dgm:pt modelId="{8CD02E81-5A20-4303-BB1D-BBE410049633}" type="sibTrans" cxnId="{84E9CF7F-5081-4A1A-968E-7D7589C47742}">
      <dgm:prSet/>
      <dgm:spPr/>
      <dgm:t>
        <a:bodyPr/>
        <a:lstStyle/>
        <a:p>
          <a:pPr rtl="1"/>
          <a:endParaRPr lang="ar-SA"/>
        </a:p>
      </dgm:t>
    </dgm:pt>
    <dgm:pt modelId="{2317F3C3-075B-4601-B6EA-6E428BE5446E}">
      <dgm:prSet phldrT="[Text]" custT="1"/>
      <dgm:spPr/>
      <dgm:t>
        <a:bodyPr/>
        <a:lstStyle/>
        <a:p>
          <a:pPr rtl="1"/>
          <a:r>
            <a:rPr lang="en-US" sz="3600" b="0" cap="none" spc="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Final design </a:t>
          </a:r>
          <a:endParaRPr lang="ar-SA" sz="3600" b="0" cap="none" spc="0" dirty="0">
            <a:ln w="0"/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FD389815-AE62-4D54-8467-151A0E80B9C4}" type="parTrans" cxnId="{5E710E96-0C46-42C7-A84A-A7690FE015ED}">
      <dgm:prSet/>
      <dgm:spPr/>
      <dgm:t>
        <a:bodyPr/>
        <a:lstStyle/>
        <a:p>
          <a:pPr rtl="1"/>
          <a:endParaRPr lang="ar-SA"/>
        </a:p>
      </dgm:t>
    </dgm:pt>
    <dgm:pt modelId="{25FBC752-68BE-4E19-8003-F30638A137DC}" type="sibTrans" cxnId="{5E710E96-0C46-42C7-A84A-A7690FE015ED}">
      <dgm:prSet/>
      <dgm:spPr/>
      <dgm:t>
        <a:bodyPr/>
        <a:lstStyle/>
        <a:p>
          <a:pPr rtl="1"/>
          <a:endParaRPr lang="ar-SA"/>
        </a:p>
      </dgm:t>
    </dgm:pt>
    <dgm:pt modelId="{D88AD7B8-E226-4632-98BF-2FB02D113D19}">
      <dgm:prSet custT="1"/>
      <dgm:spPr/>
      <dgm:t>
        <a:bodyPr/>
        <a:lstStyle/>
        <a:p>
          <a:pPr rtl="1"/>
          <a:r>
            <a:rPr lang="en-US" sz="3600" b="0" cap="none" spc="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Visibility Studies </a:t>
          </a:r>
          <a:endParaRPr lang="ar-SA" sz="3600" b="0" cap="none" spc="0" dirty="0">
            <a:ln w="0"/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8A6FB655-BBD1-45E9-ADA0-D8200D7A464C}" type="sibTrans" cxnId="{C05A3AEA-3F30-4B00-B374-CFFE560CB3B0}">
      <dgm:prSet/>
      <dgm:spPr/>
      <dgm:t>
        <a:bodyPr/>
        <a:lstStyle/>
        <a:p>
          <a:pPr rtl="1"/>
          <a:endParaRPr lang="ar-SA"/>
        </a:p>
      </dgm:t>
    </dgm:pt>
    <dgm:pt modelId="{E735F4D1-82CB-4A61-9E4E-B134F4EC98D1}" type="parTrans" cxnId="{C05A3AEA-3F30-4B00-B374-CFFE560CB3B0}">
      <dgm:prSet/>
      <dgm:spPr/>
      <dgm:t>
        <a:bodyPr/>
        <a:lstStyle/>
        <a:p>
          <a:pPr rtl="1"/>
          <a:endParaRPr lang="ar-SA"/>
        </a:p>
      </dgm:t>
    </dgm:pt>
    <dgm:pt modelId="{545D29CB-0C34-44D8-B2C2-A9D62BE4B464}" type="pres">
      <dgm:prSet presAssocID="{A418E0B9-E280-4185-BF0F-9B78171AC3B4}" presName="linearFlow" presStyleCnt="0">
        <dgm:presLayoutVars>
          <dgm:dir/>
          <dgm:resizeHandles val="exact"/>
        </dgm:presLayoutVars>
      </dgm:prSet>
      <dgm:spPr/>
    </dgm:pt>
    <dgm:pt modelId="{2E4C1EED-02B0-4F9D-AFF3-181A39177318}" type="pres">
      <dgm:prSet presAssocID="{3C3B7298-A6E2-42F4-9AA7-1D0500F81A7E}" presName="composite" presStyleCnt="0"/>
      <dgm:spPr/>
    </dgm:pt>
    <dgm:pt modelId="{5170BCA4-A5DA-4E75-9454-3A04DAA22EFA}" type="pres">
      <dgm:prSet presAssocID="{3C3B7298-A6E2-42F4-9AA7-1D0500F81A7E}" presName="imgShp" presStyleLbl="fgImgPlace1" presStyleIdx="0" presStyleCnt="4" custLinFactNeighborX="-70236" custLinFactNeighborY="-142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2AA2D64-7EF7-40F3-AA4E-602615055A23}" type="pres">
      <dgm:prSet presAssocID="{3C3B7298-A6E2-42F4-9AA7-1D0500F81A7E}" presName="txShp" presStyleLbl="node1" presStyleIdx="0" presStyleCnt="4" custLinFactNeighborX="-11920" custLinFactNeighborY="-3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0F3C8B-A380-4164-8FF1-29A21B460506}" type="pres">
      <dgm:prSet presAssocID="{FBBFBBDF-96D8-462D-81AC-21A00655047C}" presName="spacing" presStyleCnt="0"/>
      <dgm:spPr/>
    </dgm:pt>
    <dgm:pt modelId="{4DBC79FC-3195-4835-BEF0-3D60E152A8D9}" type="pres">
      <dgm:prSet presAssocID="{814859A3-1CCD-46F9-B36E-FA47004412C1}" presName="composite" presStyleCnt="0"/>
      <dgm:spPr/>
    </dgm:pt>
    <dgm:pt modelId="{F80EB70F-727D-46EB-91BA-E255EDB592C3}" type="pres">
      <dgm:prSet presAssocID="{814859A3-1CCD-46F9-B36E-FA47004412C1}" presName="imgShp" presStyleLbl="fgImgPlace1" presStyleIdx="1" presStyleCnt="4" custLinFactNeighborX="-4288" custLinFactNeighborY="-1143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2A47BF1-D052-4453-8DB0-7589E5E97FEE}" type="pres">
      <dgm:prSet presAssocID="{814859A3-1CCD-46F9-B36E-FA47004412C1}" presName="txShp" presStyleLbl="node1" presStyleIdx="1" presStyleCnt="4" custLinFactNeighborX="-917" custLinFactNeighborY="-1572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55ABF1-09D9-4AC3-BB9E-54D6531A35D8}" type="pres">
      <dgm:prSet presAssocID="{8CD02E81-5A20-4303-BB1D-BBE410049633}" presName="spacing" presStyleCnt="0"/>
      <dgm:spPr/>
    </dgm:pt>
    <dgm:pt modelId="{9ADE18DE-825A-4669-ABD8-BC4F6DB76443}" type="pres">
      <dgm:prSet presAssocID="{2317F3C3-075B-4601-B6EA-6E428BE5446E}" presName="composite" presStyleCnt="0"/>
      <dgm:spPr/>
    </dgm:pt>
    <dgm:pt modelId="{1197195D-20A8-4CDE-94CC-EBADD5A7E9E5}" type="pres">
      <dgm:prSet presAssocID="{2317F3C3-075B-4601-B6EA-6E428BE5446E}" presName="imgShp" presStyleLbl="fgImgPlace1" presStyleIdx="2" presStyleCnt="4" custLinFactNeighborX="48597" custLinFactNeighborY="-28587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8D7502D-FA6E-44ED-ADA3-929F5E1B9652}" type="pres">
      <dgm:prSet presAssocID="{2317F3C3-075B-4601-B6EA-6E428BE5446E}" presName="txShp" presStyleLbl="node1" presStyleIdx="2" presStyleCnt="4" custLinFactNeighborX="7794" custLinFactNeighborY="-2858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194C5E-2FCD-48C6-A227-6C86EFD1A3FE}" type="pres">
      <dgm:prSet presAssocID="{25FBC752-68BE-4E19-8003-F30638A137DC}" presName="spacing" presStyleCnt="0"/>
      <dgm:spPr/>
    </dgm:pt>
    <dgm:pt modelId="{CB2DBD74-85F5-46C7-BECE-503DA74D77D7}" type="pres">
      <dgm:prSet presAssocID="{D88AD7B8-E226-4632-98BF-2FB02D113D19}" presName="composite" presStyleCnt="0"/>
      <dgm:spPr/>
    </dgm:pt>
    <dgm:pt modelId="{10EA6DE7-6597-4540-9138-3A73EE97576C}" type="pres">
      <dgm:prSet presAssocID="{D88AD7B8-E226-4632-98BF-2FB02D113D19}" presName="imgShp" presStyleLbl="fgImgPlace1" presStyleIdx="3" presStyleCnt="4" custLinFactX="18635" custLinFactNeighborX="100000" custLinFactNeighborY="-3430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28C5182B-FE58-4C67-9EF1-931DD5D8C0C0}" type="pres">
      <dgm:prSet presAssocID="{D88AD7B8-E226-4632-98BF-2FB02D113D19}" presName="txShp" presStyleLbl="node1" presStyleIdx="3" presStyleCnt="4" custLinFactNeighborX="19027" custLinFactNeighborY="-3430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58B8DEA-1D6F-463A-8B59-2F33AC77221E}" type="presOf" srcId="{814859A3-1CCD-46F9-B36E-FA47004412C1}" destId="{C2A47BF1-D052-4453-8DB0-7589E5E97FEE}" srcOrd="0" destOrd="0" presId="urn:microsoft.com/office/officeart/2005/8/layout/vList3#1"/>
    <dgm:cxn modelId="{E30AB16E-491E-4C73-94CF-3DD92E16FCEA}" type="presOf" srcId="{2317F3C3-075B-4601-B6EA-6E428BE5446E}" destId="{48D7502D-FA6E-44ED-ADA3-929F5E1B9652}" srcOrd="0" destOrd="0" presId="urn:microsoft.com/office/officeart/2005/8/layout/vList3#1"/>
    <dgm:cxn modelId="{E3F0F7C4-DA86-490F-AEBC-E02316A500A8}" type="presOf" srcId="{3C3B7298-A6E2-42F4-9AA7-1D0500F81A7E}" destId="{92AA2D64-7EF7-40F3-AA4E-602615055A23}" srcOrd="0" destOrd="0" presId="urn:microsoft.com/office/officeart/2005/8/layout/vList3#1"/>
    <dgm:cxn modelId="{9B2EE0BB-34A3-4857-90E8-4F9BC080539B}" type="presOf" srcId="{A418E0B9-E280-4185-BF0F-9B78171AC3B4}" destId="{545D29CB-0C34-44D8-B2C2-A9D62BE4B464}" srcOrd="0" destOrd="0" presId="urn:microsoft.com/office/officeart/2005/8/layout/vList3#1"/>
    <dgm:cxn modelId="{C05A3AEA-3F30-4B00-B374-CFFE560CB3B0}" srcId="{A418E0B9-E280-4185-BF0F-9B78171AC3B4}" destId="{D88AD7B8-E226-4632-98BF-2FB02D113D19}" srcOrd="3" destOrd="0" parTransId="{E735F4D1-82CB-4A61-9E4E-B134F4EC98D1}" sibTransId="{8A6FB655-BBD1-45E9-ADA0-D8200D7A464C}"/>
    <dgm:cxn modelId="{84E9CF7F-5081-4A1A-968E-7D7589C47742}" srcId="{A418E0B9-E280-4185-BF0F-9B78171AC3B4}" destId="{814859A3-1CCD-46F9-B36E-FA47004412C1}" srcOrd="1" destOrd="0" parTransId="{0D0F5363-AE70-4312-B59F-39B64DFC5693}" sibTransId="{8CD02E81-5A20-4303-BB1D-BBE410049633}"/>
    <dgm:cxn modelId="{A83A09A4-D4D3-4D64-BC03-3B0E096498EF}" srcId="{A418E0B9-E280-4185-BF0F-9B78171AC3B4}" destId="{3C3B7298-A6E2-42F4-9AA7-1D0500F81A7E}" srcOrd="0" destOrd="0" parTransId="{43A1150D-9F1B-468A-8ED2-D27238A7AFA8}" sibTransId="{FBBFBBDF-96D8-462D-81AC-21A00655047C}"/>
    <dgm:cxn modelId="{8E626E09-2740-40CB-9D30-BC713DB0773B}" type="presOf" srcId="{D88AD7B8-E226-4632-98BF-2FB02D113D19}" destId="{28C5182B-FE58-4C67-9EF1-931DD5D8C0C0}" srcOrd="0" destOrd="0" presId="urn:microsoft.com/office/officeart/2005/8/layout/vList3#1"/>
    <dgm:cxn modelId="{5E710E96-0C46-42C7-A84A-A7690FE015ED}" srcId="{A418E0B9-E280-4185-BF0F-9B78171AC3B4}" destId="{2317F3C3-075B-4601-B6EA-6E428BE5446E}" srcOrd="2" destOrd="0" parTransId="{FD389815-AE62-4D54-8467-151A0E80B9C4}" sibTransId="{25FBC752-68BE-4E19-8003-F30638A137DC}"/>
    <dgm:cxn modelId="{03F18E28-1E76-457C-804E-2EC2C3CD08BD}" type="presParOf" srcId="{545D29CB-0C34-44D8-B2C2-A9D62BE4B464}" destId="{2E4C1EED-02B0-4F9D-AFF3-181A39177318}" srcOrd="0" destOrd="0" presId="urn:microsoft.com/office/officeart/2005/8/layout/vList3#1"/>
    <dgm:cxn modelId="{0C886EF9-4E79-4D30-A75A-0CA3FF9BA07D}" type="presParOf" srcId="{2E4C1EED-02B0-4F9D-AFF3-181A39177318}" destId="{5170BCA4-A5DA-4E75-9454-3A04DAA22EFA}" srcOrd="0" destOrd="0" presId="urn:microsoft.com/office/officeart/2005/8/layout/vList3#1"/>
    <dgm:cxn modelId="{8CB2440D-B70A-4343-9C1C-DB3B226E4505}" type="presParOf" srcId="{2E4C1EED-02B0-4F9D-AFF3-181A39177318}" destId="{92AA2D64-7EF7-40F3-AA4E-602615055A23}" srcOrd="1" destOrd="0" presId="urn:microsoft.com/office/officeart/2005/8/layout/vList3#1"/>
    <dgm:cxn modelId="{573CCE69-4B5C-425B-9C20-81172A0AA764}" type="presParOf" srcId="{545D29CB-0C34-44D8-B2C2-A9D62BE4B464}" destId="{610F3C8B-A380-4164-8FF1-29A21B460506}" srcOrd="1" destOrd="0" presId="urn:microsoft.com/office/officeart/2005/8/layout/vList3#1"/>
    <dgm:cxn modelId="{7A314ED5-8F91-4B75-89B3-2EB811D7F785}" type="presParOf" srcId="{545D29CB-0C34-44D8-B2C2-A9D62BE4B464}" destId="{4DBC79FC-3195-4835-BEF0-3D60E152A8D9}" srcOrd="2" destOrd="0" presId="urn:microsoft.com/office/officeart/2005/8/layout/vList3#1"/>
    <dgm:cxn modelId="{339FE2F0-5543-4D32-9843-7923DFE4DE35}" type="presParOf" srcId="{4DBC79FC-3195-4835-BEF0-3D60E152A8D9}" destId="{F80EB70F-727D-46EB-91BA-E255EDB592C3}" srcOrd="0" destOrd="0" presId="urn:microsoft.com/office/officeart/2005/8/layout/vList3#1"/>
    <dgm:cxn modelId="{5BD30F40-BEE7-426F-9FBD-521F39BFF4F0}" type="presParOf" srcId="{4DBC79FC-3195-4835-BEF0-3D60E152A8D9}" destId="{C2A47BF1-D052-4453-8DB0-7589E5E97FEE}" srcOrd="1" destOrd="0" presId="urn:microsoft.com/office/officeart/2005/8/layout/vList3#1"/>
    <dgm:cxn modelId="{86CBF1E0-DD5D-4432-BD29-7D9BD9D91719}" type="presParOf" srcId="{545D29CB-0C34-44D8-B2C2-A9D62BE4B464}" destId="{BA55ABF1-09D9-4AC3-BB9E-54D6531A35D8}" srcOrd="3" destOrd="0" presId="urn:microsoft.com/office/officeart/2005/8/layout/vList3#1"/>
    <dgm:cxn modelId="{ACFED17B-B9A9-4707-A0F1-4A0E770A0FD1}" type="presParOf" srcId="{545D29CB-0C34-44D8-B2C2-A9D62BE4B464}" destId="{9ADE18DE-825A-4669-ABD8-BC4F6DB76443}" srcOrd="4" destOrd="0" presId="urn:microsoft.com/office/officeart/2005/8/layout/vList3#1"/>
    <dgm:cxn modelId="{CB2CAD8D-770C-46FF-8325-7DB2C642B5B7}" type="presParOf" srcId="{9ADE18DE-825A-4669-ABD8-BC4F6DB76443}" destId="{1197195D-20A8-4CDE-94CC-EBADD5A7E9E5}" srcOrd="0" destOrd="0" presId="urn:microsoft.com/office/officeart/2005/8/layout/vList3#1"/>
    <dgm:cxn modelId="{E3B2BBFB-004D-483B-B480-E76000286611}" type="presParOf" srcId="{9ADE18DE-825A-4669-ABD8-BC4F6DB76443}" destId="{48D7502D-FA6E-44ED-ADA3-929F5E1B9652}" srcOrd="1" destOrd="0" presId="urn:microsoft.com/office/officeart/2005/8/layout/vList3#1"/>
    <dgm:cxn modelId="{469824EB-D807-41C4-B901-5BE3F0090886}" type="presParOf" srcId="{545D29CB-0C34-44D8-B2C2-A9D62BE4B464}" destId="{B2194C5E-2FCD-48C6-A227-6C86EFD1A3FE}" srcOrd="5" destOrd="0" presId="urn:microsoft.com/office/officeart/2005/8/layout/vList3#1"/>
    <dgm:cxn modelId="{730F3227-AD02-496A-AAAD-5922FF73FA8F}" type="presParOf" srcId="{545D29CB-0C34-44D8-B2C2-A9D62BE4B464}" destId="{CB2DBD74-85F5-46C7-BECE-503DA74D77D7}" srcOrd="6" destOrd="0" presId="urn:microsoft.com/office/officeart/2005/8/layout/vList3#1"/>
    <dgm:cxn modelId="{8D1E3898-7826-4DA1-9F3E-9F7615B749E1}" type="presParOf" srcId="{CB2DBD74-85F5-46C7-BECE-503DA74D77D7}" destId="{10EA6DE7-6597-4540-9138-3A73EE97576C}" srcOrd="0" destOrd="0" presId="urn:microsoft.com/office/officeart/2005/8/layout/vList3#1"/>
    <dgm:cxn modelId="{39606889-FBF0-4EDA-BE84-E32F7EC4B0CE}" type="presParOf" srcId="{CB2DBD74-85F5-46C7-BECE-503DA74D77D7}" destId="{28C5182B-FE58-4C67-9EF1-931DD5D8C0C0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EC9650-018E-49A5-B996-5D3CE19A306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2050E67-BC69-486D-86B2-4572EA4AC8CF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Prestressed concrete</a:t>
          </a:r>
          <a:endParaRPr lang="ar-SA" dirty="0"/>
        </a:p>
      </dgm:t>
    </dgm:pt>
    <dgm:pt modelId="{78C17C7A-DD2F-47C1-8C10-44039B8465A3}" type="parTrans" cxnId="{B09A5B88-9F43-437C-89F8-CA20F95A4AD2}">
      <dgm:prSet/>
      <dgm:spPr/>
      <dgm:t>
        <a:bodyPr/>
        <a:lstStyle/>
        <a:p>
          <a:pPr rtl="1"/>
          <a:endParaRPr lang="ar-SA"/>
        </a:p>
      </dgm:t>
    </dgm:pt>
    <dgm:pt modelId="{1D4EF8D7-30E9-48A7-B6D6-C872D02137DA}" type="sibTrans" cxnId="{B09A5B88-9F43-437C-89F8-CA20F95A4AD2}">
      <dgm:prSet/>
      <dgm:spPr/>
      <dgm:t>
        <a:bodyPr/>
        <a:lstStyle/>
        <a:p>
          <a:pPr rtl="1"/>
          <a:endParaRPr lang="ar-SA"/>
        </a:p>
      </dgm:t>
    </dgm:pt>
    <dgm:pt modelId="{CF29F56E-1016-47FE-97F2-9FD616D578D5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f’c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 45 MPa,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Ec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=31*10³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MPa</a:t>
          </a:r>
          <a:endParaRPr lang="ar-SA" sz="1800" dirty="0"/>
        </a:p>
      </dgm:t>
    </dgm:pt>
    <dgm:pt modelId="{79895FC3-CBCE-4CB8-A56A-755E4A1E126B}" type="parTrans" cxnId="{42C7D8C3-6C2E-44DC-8F73-38D3E529915E}">
      <dgm:prSet/>
      <dgm:spPr/>
      <dgm:t>
        <a:bodyPr/>
        <a:lstStyle/>
        <a:p>
          <a:pPr rtl="1"/>
          <a:endParaRPr lang="ar-SA"/>
        </a:p>
      </dgm:t>
    </dgm:pt>
    <dgm:pt modelId="{58E6D8D1-B1CE-47BC-A96E-FAC925A2EDA3}" type="sibTrans" cxnId="{42C7D8C3-6C2E-44DC-8F73-38D3E529915E}">
      <dgm:prSet/>
      <dgm:spPr/>
      <dgm:t>
        <a:bodyPr/>
        <a:lstStyle/>
        <a:p>
          <a:pPr rtl="1"/>
          <a:endParaRPr lang="ar-SA"/>
        </a:p>
      </dgm:t>
    </dgm:pt>
    <dgm:pt modelId="{8CDB901A-00B3-45E7-9735-61EC7FA07D58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Prestressed reinforcing steel</a:t>
          </a:r>
          <a:endParaRPr lang="ar-SA" dirty="0"/>
        </a:p>
      </dgm:t>
    </dgm:pt>
    <dgm:pt modelId="{853D55B8-54E8-41EB-AF4F-D5C57FD840F7}" type="parTrans" cxnId="{F1DB5502-1BC0-4F3A-B73C-8812B64FAA39}">
      <dgm:prSet/>
      <dgm:spPr/>
      <dgm:t>
        <a:bodyPr/>
        <a:lstStyle/>
        <a:p>
          <a:pPr rtl="1"/>
          <a:endParaRPr lang="ar-SA"/>
        </a:p>
      </dgm:t>
    </dgm:pt>
    <dgm:pt modelId="{DCCADA2A-1DDC-47C8-A94D-1864216A756C}" type="sibTrans" cxnId="{F1DB5502-1BC0-4F3A-B73C-8812B64FAA39}">
      <dgm:prSet/>
      <dgm:spPr/>
      <dgm:t>
        <a:bodyPr/>
        <a:lstStyle/>
        <a:p>
          <a:pPr rtl="1"/>
          <a:endParaRPr lang="ar-SA"/>
        </a:p>
      </dgm:t>
    </dgm:pt>
    <dgm:pt modelId="{B60AEBB0-91A7-4E29-878D-F115A044D394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Grade 270 low relaxation strands (Ø12.7mm, Aps=99 m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m</a:t>
          </a:r>
          <a:r>
            <a:rPr lang="en-US" sz="1800" u="none" baseline="30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2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)</a:t>
          </a:r>
          <a:endParaRPr lang="ar-SA" sz="1800" dirty="0"/>
        </a:p>
      </dgm:t>
    </dgm:pt>
    <dgm:pt modelId="{35356246-C1D7-4981-AE22-62188DF32D83}" type="parTrans" cxnId="{C07E285B-B66E-41EA-A7F9-BC4D4892E56B}">
      <dgm:prSet/>
      <dgm:spPr/>
      <dgm:t>
        <a:bodyPr/>
        <a:lstStyle/>
        <a:p>
          <a:pPr rtl="1"/>
          <a:endParaRPr lang="ar-SA"/>
        </a:p>
      </dgm:t>
    </dgm:pt>
    <dgm:pt modelId="{698871F0-9121-409F-9300-54A8B1FBBC4B}" type="sibTrans" cxnId="{C07E285B-B66E-41EA-A7F9-BC4D4892E56B}">
      <dgm:prSet/>
      <dgm:spPr/>
      <dgm:t>
        <a:bodyPr/>
        <a:lstStyle/>
        <a:p>
          <a:pPr rtl="1"/>
          <a:endParaRPr lang="ar-SA"/>
        </a:p>
      </dgm:t>
    </dgm:pt>
    <dgm:pt modelId="{E1E65969-D7E1-4159-A5E4-A8596E831248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Reinforced Concrete</a:t>
          </a:r>
          <a:endParaRPr lang="ar-SA" dirty="0"/>
        </a:p>
      </dgm:t>
    </dgm:pt>
    <dgm:pt modelId="{9FCFE266-EA96-4982-9FA6-EB9C1026B646}" type="parTrans" cxnId="{ACDE7852-846B-4F4D-80EE-AF4F80B7BDD7}">
      <dgm:prSet/>
      <dgm:spPr/>
      <dgm:t>
        <a:bodyPr/>
        <a:lstStyle/>
        <a:p>
          <a:pPr rtl="1"/>
          <a:endParaRPr lang="ar-SA"/>
        </a:p>
      </dgm:t>
    </dgm:pt>
    <dgm:pt modelId="{517BD705-EF76-42F5-A1EF-C44F1EA37CF0}" type="sibTrans" cxnId="{ACDE7852-846B-4F4D-80EE-AF4F80B7BDD7}">
      <dgm:prSet/>
      <dgm:spPr/>
      <dgm:t>
        <a:bodyPr/>
        <a:lstStyle/>
        <a:p>
          <a:pPr rtl="1"/>
          <a:endParaRPr lang="ar-SA"/>
        </a:p>
      </dgm:t>
    </dgm:pt>
    <dgm:pt modelId="{21B08485-0B46-455C-8AA6-007938D47453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f’c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 40 MPa,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Ec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=29.7*10³ MPa for slabs, beams, stairs and walls</a:t>
          </a:r>
          <a:endParaRPr lang="ar-SA" sz="1800" dirty="0"/>
        </a:p>
      </dgm:t>
    </dgm:pt>
    <dgm:pt modelId="{AE160B66-076B-4ACF-AB4C-61DEF3D87454}" type="parTrans" cxnId="{91809530-ED91-4AD0-9376-FBACC21427BF}">
      <dgm:prSet/>
      <dgm:spPr/>
      <dgm:t>
        <a:bodyPr/>
        <a:lstStyle/>
        <a:p>
          <a:pPr rtl="1"/>
          <a:endParaRPr lang="ar-SA"/>
        </a:p>
      </dgm:t>
    </dgm:pt>
    <dgm:pt modelId="{2B4B4EE0-16FD-456E-9945-A70A2D308EA9}" type="sibTrans" cxnId="{91809530-ED91-4AD0-9376-FBACC21427BF}">
      <dgm:prSet/>
      <dgm:spPr/>
      <dgm:t>
        <a:bodyPr/>
        <a:lstStyle/>
        <a:p>
          <a:pPr rtl="1"/>
          <a:endParaRPr lang="ar-SA"/>
        </a:p>
      </dgm:t>
    </dgm:pt>
    <dgm:pt modelId="{24403383-FF16-4972-A29E-810046D57B81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Reinforcing steel for concrete</a:t>
          </a:r>
          <a:endParaRPr lang="ar-SA" dirty="0"/>
        </a:p>
      </dgm:t>
    </dgm:pt>
    <dgm:pt modelId="{58D7F3D9-A2B0-44CF-A569-6DBB8C1FF434}" type="parTrans" cxnId="{3FDDB7AC-6B4E-4829-8975-E5E725890F29}">
      <dgm:prSet/>
      <dgm:spPr/>
      <dgm:t>
        <a:bodyPr/>
        <a:lstStyle/>
        <a:p>
          <a:pPr rtl="1"/>
          <a:endParaRPr lang="ar-SA"/>
        </a:p>
      </dgm:t>
    </dgm:pt>
    <dgm:pt modelId="{6BCFF0C3-B394-45E1-951C-599F22D966EE}" type="sibTrans" cxnId="{3FDDB7AC-6B4E-4829-8975-E5E725890F29}">
      <dgm:prSet/>
      <dgm:spPr/>
      <dgm:t>
        <a:bodyPr/>
        <a:lstStyle/>
        <a:p>
          <a:pPr rtl="1"/>
          <a:endParaRPr lang="ar-SA"/>
        </a:p>
      </dgm:t>
    </dgm:pt>
    <dgm:pt modelId="{84939918-9BC1-4785-AB9D-9B0515733D19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grade 60 </a:t>
          </a:r>
          <a:endParaRPr lang="ar-SA" sz="1800" dirty="0"/>
        </a:p>
      </dgm:t>
    </dgm:pt>
    <dgm:pt modelId="{9C92AB33-4666-4FAC-BF79-71B03F8FE992}" type="parTrans" cxnId="{B373168A-172A-4EF6-BCC6-DB31A36A5F02}">
      <dgm:prSet/>
      <dgm:spPr/>
      <dgm:t>
        <a:bodyPr/>
        <a:lstStyle/>
        <a:p>
          <a:pPr rtl="1"/>
          <a:endParaRPr lang="ar-SA"/>
        </a:p>
      </dgm:t>
    </dgm:pt>
    <dgm:pt modelId="{178F363E-06CA-457D-AAB9-35391678250B}" type="sibTrans" cxnId="{B373168A-172A-4EF6-BCC6-DB31A36A5F02}">
      <dgm:prSet/>
      <dgm:spPr/>
      <dgm:t>
        <a:bodyPr/>
        <a:lstStyle/>
        <a:p>
          <a:pPr rtl="1"/>
          <a:endParaRPr lang="ar-SA"/>
        </a:p>
      </dgm:t>
    </dgm:pt>
    <dgm:pt modelId="{22601356-D64D-4BF4-A691-80C5FE59DD65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171450" indent="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SA" sz="1800" dirty="0"/>
        </a:p>
      </dgm:t>
    </dgm:pt>
    <dgm:pt modelId="{53038E6D-0CB2-45C7-9316-F955299805F6}" type="parTrans" cxnId="{93485D3A-CA93-49D9-8F17-57905A2AD33F}">
      <dgm:prSet/>
      <dgm:spPr/>
      <dgm:t>
        <a:bodyPr/>
        <a:lstStyle/>
        <a:p>
          <a:pPr rtl="1"/>
          <a:endParaRPr lang="ar-SA"/>
        </a:p>
      </dgm:t>
    </dgm:pt>
    <dgm:pt modelId="{E57E6316-C1DB-44B1-BD14-AA7D260A465C}" type="sibTrans" cxnId="{93485D3A-CA93-49D9-8F17-57905A2AD33F}">
      <dgm:prSet/>
      <dgm:spPr/>
      <dgm:t>
        <a:bodyPr/>
        <a:lstStyle/>
        <a:p>
          <a:pPr rtl="1"/>
          <a:endParaRPr lang="ar-SA"/>
        </a:p>
      </dgm:t>
    </dgm:pt>
    <dgm:pt modelId="{3C80C20D-934E-4D57-83FA-EC871FCC659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fyp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=1676 MPa,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Eps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= 200GPa,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fu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 1862 MPa ,  </a:t>
          </a:r>
          <a:endParaRPr lang="ar-SA" sz="1800" dirty="0"/>
        </a:p>
      </dgm:t>
    </dgm:pt>
    <dgm:pt modelId="{2DA12B55-AF25-41BA-83FB-D52B5B7A9C84}" type="parTrans" cxnId="{8797090A-A875-4C84-B1C5-8588AC1C08C9}">
      <dgm:prSet/>
      <dgm:spPr/>
      <dgm:t>
        <a:bodyPr/>
        <a:lstStyle/>
        <a:p>
          <a:pPr rtl="1"/>
          <a:endParaRPr lang="ar-SA"/>
        </a:p>
      </dgm:t>
    </dgm:pt>
    <dgm:pt modelId="{DE6371ED-DC20-4450-A303-9A81A952AFC2}" type="sibTrans" cxnId="{8797090A-A875-4C84-B1C5-8588AC1C08C9}">
      <dgm:prSet/>
      <dgm:spPr/>
      <dgm:t>
        <a:bodyPr/>
        <a:lstStyle/>
        <a:p>
          <a:pPr rtl="1"/>
          <a:endParaRPr lang="ar-SA"/>
        </a:p>
      </dgm:t>
    </dgm:pt>
    <dgm:pt modelId="{DFC162A6-B023-4693-955F-F3115F9900C2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breaking strength of strand = 184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Mpa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endParaRPr lang="ar-SA" sz="1800" dirty="0"/>
        </a:p>
      </dgm:t>
    </dgm:pt>
    <dgm:pt modelId="{44281657-BA7E-4F36-8D7F-87B8C74B5CE2}" type="parTrans" cxnId="{FB0D0F16-1BC4-41F4-B563-6AD62F1C45F3}">
      <dgm:prSet/>
      <dgm:spPr/>
      <dgm:t>
        <a:bodyPr/>
        <a:lstStyle/>
        <a:p>
          <a:pPr rtl="1"/>
          <a:endParaRPr lang="ar-SA"/>
        </a:p>
      </dgm:t>
    </dgm:pt>
    <dgm:pt modelId="{364B2248-6708-4CF5-9BF3-206684CF9721}" type="sibTrans" cxnId="{FB0D0F16-1BC4-41F4-B563-6AD62F1C45F3}">
      <dgm:prSet/>
      <dgm:spPr/>
      <dgm:t>
        <a:bodyPr/>
        <a:lstStyle/>
        <a:p>
          <a:pPr rtl="1"/>
          <a:endParaRPr lang="ar-SA"/>
        </a:p>
      </dgm:t>
    </dgm:pt>
    <dgm:pt modelId="{B7B91816-7F83-4F53-A620-887CB6FB4C9F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fy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=420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MPa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endParaRPr lang="ar-SA" sz="1800" dirty="0"/>
        </a:p>
      </dgm:t>
    </dgm:pt>
    <dgm:pt modelId="{79D201CC-FD48-4EE2-819B-FC30F83D378F}" type="parTrans" cxnId="{CC8E4BE2-19C1-49E7-A2B8-E91B4A8FFC3B}">
      <dgm:prSet/>
      <dgm:spPr/>
      <dgm:t>
        <a:bodyPr/>
        <a:lstStyle/>
        <a:p>
          <a:pPr rtl="1"/>
          <a:endParaRPr lang="ar-SA"/>
        </a:p>
      </dgm:t>
    </dgm:pt>
    <dgm:pt modelId="{BFC9E19E-22EC-4D6C-80C8-BAA2D6B91CA9}" type="sibTrans" cxnId="{CC8E4BE2-19C1-49E7-A2B8-E91B4A8FFC3B}">
      <dgm:prSet/>
      <dgm:spPr/>
      <dgm:t>
        <a:bodyPr/>
        <a:lstStyle/>
        <a:p>
          <a:pPr rtl="1"/>
          <a:endParaRPr lang="ar-SA"/>
        </a:p>
      </dgm:t>
    </dgm:pt>
    <dgm:pt modelId="{B6A44D5C-A384-440A-B050-C20CE15DF24A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Es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=200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GPa</a:t>
          </a:r>
          <a:endParaRPr lang="ar-SA" sz="1800" dirty="0"/>
        </a:p>
      </dgm:t>
    </dgm:pt>
    <dgm:pt modelId="{6246C23E-846A-484E-95FB-370A03A63C3E}" type="parTrans" cxnId="{0A755380-7B63-414B-AA99-83B4F446ACF6}">
      <dgm:prSet/>
      <dgm:spPr/>
      <dgm:t>
        <a:bodyPr/>
        <a:lstStyle/>
        <a:p>
          <a:pPr rtl="1"/>
          <a:endParaRPr lang="ar-SA"/>
        </a:p>
      </dgm:t>
    </dgm:pt>
    <dgm:pt modelId="{779E359B-E701-4B34-A5D5-757BCDD02F25}" type="sibTrans" cxnId="{0A755380-7B63-414B-AA99-83B4F446ACF6}">
      <dgm:prSet/>
      <dgm:spPr/>
      <dgm:t>
        <a:bodyPr/>
        <a:lstStyle/>
        <a:p>
          <a:pPr rtl="1"/>
          <a:endParaRPr lang="ar-SA"/>
        </a:p>
      </dgm:t>
    </dgm:pt>
    <dgm:pt modelId="{6A642B99-D8F7-4840-AB74-095CDF122C29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f’c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 45 MPa,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Ec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=31*10³ MPa for other elements  </a:t>
          </a:r>
          <a:r>
            <a:rPr lang="en-US" sz="1800" u="none" dirty="0" smtClean="0"/>
            <a:t> 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 </a:t>
          </a:r>
          <a:endParaRPr lang="ar-SA" sz="1800" dirty="0"/>
        </a:p>
      </dgm:t>
    </dgm:pt>
    <dgm:pt modelId="{1FD86219-AAE2-4D61-8DCB-144B7135A15A}" type="parTrans" cxnId="{B106A1D5-F017-4FEE-B4E3-61CC623B95C3}">
      <dgm:prSet/>
      <dgm:spPr/>
      <dgm:t>
        <a:bodyPr/>
        <a:lstStyle/>
        <a:p>
          <a:pPr rtl="1"/>
          <a:endParaRPr lang="ar-SA"/>
        </a:p>
      </dgm:t>
    </dgm:pt>
    <dgm:pt modelId="{17F1BE8E-8928-4A43-B902-E3A2F990D736}" type="sibTrans" cxnId="{B106A1D5-F017-4FEE-B4E3-61CC623B95C3}">
      <dgm:prSet/>
      <dgm:spPr/>
      <dgm:t>
        <a:bodyPr/>
        <a:lstStyle/>
        <a:p>
          <a:pPr rtl="1"/>
          <a:endParaRPr lang="ar-SA"/>
        </a:p>
      </dgm:t>
    </dgm:pt>
    <dgm:pt modelId="{FCE77BBC-1C66-4D81-9C10-11FE6F84C78C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f’ci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=32MPa,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Ec</a:t>
          </a:r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=26.58*10³ </a:t>
          </a:r>
          <a:r>
            <a:rPr lang="en-US" sz="1800" u="none" dirty="0" err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MPa</a:t>
          </a:r>
          <a:r>
            <a:rPr lang="en-US" sz="1800" u="none" dirty="0" smtClean="0"/>
            <a:t> </a:t>
          </a:r>
          <a:endParaRPr lang="ar-SA" sz="1800" dirty="0"/>
        </a:p>
      </dgm:t>
    </dgm:pt>
    <dgm:pt modelId="{E69C5607-ABC4-46BD-8A44-DA37B89AC8D0}" type="parTrans" cxnId="{12903D0C-1643-43E2-BD28-B894C64061FB}">
      <dgm:prSet/>
      <dgm:spPr/>
      <dgm:t>
        <a:bodyPr/>
        <a:lstStyle/>
        <a:p>
          <a:pPr rtl="1"/>
          <a:endParaRPr lang="ar-SA"/>
        </a:p>
      </dgm:t>
    </dgm:pt>
    <dgm:pt modelId="{8D45F7A3-4D4D-4032-A489-7412B09072C7}" type="sibTrans" cxnId="{12903D0C-1643-43E2-BD28-B894C64061FB}">
      <dgm:prSet/>
      <dgm:spPr/>
      <dgm:t>
        <a:bodyPr/>
        <a:lstStyle/>
        <a:p>
          <a:pPr rtl="1"/>
          <a:endParaRPr lang="ar-SA"/>
        </a:p>
      </dgm:t>
    </dgm:pt>
    <dgm:pt modelId="{33C26297-7B0D-497B-B62D-10D2F383058F}" type="pres">
      <dgm:prSet presAssocID="{53EC9650-018E-49A5-B996-5D3CE19A30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D266245-17B6-4131-97D1-D4452A76D782}" type="pres">
      <dgm:prSet presAssocID="{D2050E67-BC69-486D-86B2-4572EA4AC8CF}" presName="linNode" presStyleCnt="0"/>
      <dgm:spPr/>
    </dgm:pt>
    <dgm:pt modelId="{FED65245-910C-4A10-A8E2-47619D6CBBDD}" type="pres">
      <dgm:prSet presAssocID="{D2050E67-BC69-486D-86B2-4572EA4AC8CF}" presName="parentText" presStyleLbl="node1" presStyleIdx="0" presStyleCnt="4" custLinFactNeighborX="-22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9AC1F4-38D4-4E66-847E-BB91186B1504}" type="pres">
      <dgm:prSet presAssocID="{D2050E67-BC69-486D-86B2-4572EA4AC8CF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55B824-F417-47F2-B9BD-00D2C73004E2}" type="pres">
      <dgm:prSet presAssocID="{1D4EF8D7-30E9-48A7-B6D6-C872D02137DA}" presName="sp" presStyleCnt="0"/>
      <dgm:spPr/>
    </dgm:pt>
    <dgm:pt modelId="{8A97940E-E436-4A02-A5D3-5645C0B724BF}" type="pres">
      <dgm:prSet presAssocID="{8CDB901A-00B3-45E7-9735-61EC7FA07D58}" presName="linNode" presStyleCnt="0"/>
      <dgm:spPr/>
    </dgm:pt>
    <dgm:pt modelId="{18A24E9B-8E55-4A8C-8118-2DFDAFA8D57D}" type="pres">
      <dgm:prSet presAssocID="{8CDB901A-00B3-45E7-9735-61EC7FA07D58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DD2BE7-DB70-4C60-A06C-4FF3180557D7}" type="pres">
      <dgm:prSet presAssocID="{8CDB901A-00B3-45E7-9735-61EC7FA07D58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A935E2-1F6D-4D3E-A68B-86865E6B13E7}" type="pres">
      <dgm:prSet presAssocID="{DCCADA2A-1DDC-47C8-A94D-1864216A756C}" presName="sp" presStyleCnt="0"/>
      <dgm:spPr/>
    </dgm:pt>
    <dgm:pt modelId="{2B84E173-DD48-4378-A8A7-D00FC51ABC5C}" type="pres">
      <dgm:prSet presAssocID="{E1E65969-D7E1-4159-A5E4-A8596E831248}" presName="linNode" presStyleCnt="0"/>
      <dgm:spPr/>
    </dgm:pt>
    <dgm:pt modelId="{E9902190-D719-4E00-A471-1D7D8545B60B}" type="pres">
      <dgm:prSet presAssocID="{E1E65969-D7E1-4159-A5E4-A8596E831248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DE2281-D7BB-4BB1-BB75-B6F5E9E15BDD}" type="pres">
      <dgm:prSet presAssocID="{E1E65969-D7E1-4159-A5E4-A8596E831248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A100EB-3B40-41BC-86A3-A8594DFA740A}" type="pres">
      <dgm:prSet presAssocID="{517BD705-EF76-42F5-A1EF-C44F1EA37CF0}" presName="sp" presStyleCnt="0"/>
      <dgm:spPr/>
    </dgm:pt>
    <dgm:pt modelId="{370B0FF5-D6AD-4708-A455-E592002FD906}" type="pres">
      <dgm:prSet presAssocID="{24403383-FF16-4972-A29E-810046D57B81}" presName="linNode" presStyleCnt="0"/>
      <dgm:spPr/>
    </dgm:pt>
    <dgm:pt modelId="{46E68F11-DB90-440E-9A39-95B4DEAE4FE3}" type="pres">
      <dgm:prSet presAssocID="{24403383-FF16-4972-A29E-810046D57B81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D3FE8A-0FC3-4DB6-B9B3-3AA264649CF7}" type="pres">
      <dgm:prSet presAssocID="{24403383-FF16-4972-A29E-810046D57B81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FDDB7AC-6B4E-4829-8975-E5E725890F29}" srcId="{53EC9650-018E-49A5-B996-5D3CE19A3063}" destId="{24403383-FF16-4972-A29E-810046D57B81}" srcOrd="3" destOrd="0" parTransId="{58D7F3D9-A2B0-44CF-A569-6DBB8C1FF434}" sibTransId="{6BCFF0C3-B394-45E1-951C-599F22D966EE}"/>
    <dgm:cxn modelId="{0A755380-7B63-414B-AA99-83B4F446ACF6}" srcId="{24403383-FF16-4972-A29E-810046D57B81}" destId="{B6A44D5C-A384-440A-B050-C20CE15DF24A}" srcOrd="2" destOrd="0" parTransId="{6246C23E-846A-484E-95FB-370A03A63C3E}" sibTransId="{779E359B-E701-4B34-A5D5-757BCDD02F25}"/>
    <dgm:cxn modelId="{1348F55C-0489-4186-80BE-514EADB96E66}" type="presOf" srcId="{FCE77BBC-1C66-4D81-9C10-11FE6F84C78C}" destId="{149AC1F4-38D4-4E66-847E-BB91186B1504}" srcOrd="0" destOrd="1" presId="urn:microsoft.com/office/officeart/2005/8/layout/vList5"/>
    <dgm:cxn modelId="{CC8E4BE2-19C1-49E7-A2B8-E91B4A8FFC3B}" srcId="{24403383-FF16-4972-A29E-810046D57B81}" destId="{B7B91816-7F83-4F53-A620-887CB6FB4C9F}" srcOrd="1" destOrd="0" parTransId="{79D201CC-FD48-4EE2-819B-FC30F83D378F}" sibTransId="{BFC9E19E-22EC-4D6C-80C8-BAA2D6B91CA9}"/>
    <dgm:cxn modelId="{8797090A-A875-4C84-B1C5-8588AC1C08C9}" srcId="{8CDB901A-00B3-45E7-9735-61EC7FA07D58}" destId="{3C80C20D-934E-4D57-83FA-EC871FCC6597}" srcOrd="1" destOrd="0" parTransId="{2DA12B55-AF25-41BA-83FB-D52B5B7A9C84}" sibTransId="{DE6371ED-DC20-4450-A303-9A81A952AFC2}"/>
    <dgm:cxn modelId="{18C15EB6-4CFC-45F3-A35D-9DFF0623203A}" type="presOf" srcId="{84939918-9BC1-4785-AB9D-9B0515733D19}" destId="{0AD3FE8A-0FC3-4DB6-B9B3-3AA264649CF7}" srcOrd="0" destOrd="0" presId="urn:microsoft.com/office/officeart/2005/8/layout/vList5"/>
    <dgm:cxn modelId="{93485D3A-CA93-49D9-8F17-57905A2AD33F}" srcId="{D2050E67-BC69-486D-86B2-4572EA4AC8CF}" destId="{22601356-D64D-4BF4-A691-80C5FE59DD65}" srcOrd="2" destOrd="0" parTransId="{53038E6D-0CB2-45C7-9316-F955299805F6}" sibTransId="{E57E6316-C1DB-44B1-BD14-AA7D260A465C}"/>
    <dgm:cxn modelId="{B09A5B88-9F43-437C-89F8-CA20F95A4AD2}" srcId="{53EC9650-018E-49A5-B996-5D3CE19A3063}" destId="{D2050E67-BC69-486D-86B2-4572EA4AC8CF}" srcOrd="0" destOrd="0" parTransId="{78C17C7A-DD2F-47C1-8C10-44039B8465A3}" sibTransId="{1D4EF8D7-30E9-48A7-B6D6-C872D02137DA}"/>
    <dgm:cxn modelId="{CC60A724-9569-402B-A2AE-8C6E2590AFA3}" type="presOf" srcId="{B7B91816-7F83-4F53-A620-887CB6FB4C9F}" destId="{0AD3FE8A-0FC3-4DB6-B9B3-3AA264649CF7}" srcOrd="0" destOrd="1" presId="urn:microsoft.com/office/officeart/2005/8/layout/vList5"/>
    <dgm:cxn modelId="{B373168A-172A-4EF6-BCC6-DB31A36A5F02}" srcId="{24403383-FF16-4972-A29E-810046D57B81}" destId="{84939918-9BC1-4785-AB9D-9B0515733D19}" srcOrd="0" destOrd="0" parTransId="{9C92AB33-4666-4FAC-BF79-71B03F8FE992}" sibTransId="{178F363E-06CA-457D-AAB9-35391678250B}"/>
    <dgm:cxn modelId="{B106A1D5-F017-4FEE-B4E3-61CC623B95C3}" srcId="{E1E65969-D7E1-4159-A5E4-A8596E831248}" destId="{6A642B99-D8F7-4840-AB74-095CDF122C29}" srcOrd="1" destOrd="0" parTransId="{1FD86219-AAE2-4D61-8DCB-144B7135A15A}" sibTransId="{17F1BE8E-8928-4A43-B902-E3A2F990D736}"/>
    <dgm:cxn modelId="{895BC9CC-D5BA-453B-881B-D908F96486C1}" type="presOf" srcId="{22601356-D64D-4BF4-A691-80C5FE59DD65}" destId="{149AC1F4-38D4-4E66-847E-BB91186B1504}" srcOrd="0" destOrd="2" presId="urn:microsoft.com/office/officeart/2005/8/layout/vList5"/>
    <dgm:cxn modelId="{1D6AAF57-A141-4CE2-BBDD-C091D22F3D27}" type="presOf" srcId="{D2050E67-BC69-486D-86B2-4572EA4AC8CF}" destId="{FED65245-910C-4A10-A8E2-47619D6CBBDD}" srcOrd="0" destOrd="0" presId="urn:microsoft.com/office/officeart/2005/8/layout/vList5"/>
    <dgm:cxn modelId="{2C243CFF-4A0A-4E3A-BD51-608B11C0DC59}" type="presOf" srcId="{CF29F56E-1016-47FE-97F2-9FD616D578D5}" destId="{149AC1F4-38D4-4E66-847E-BB91186B1504}" srcOrd="0" destOrd="0" presId="urn:microsoft.com/office/officeart/2005/8/layout/vList5"/>
    <dgm:cxn modelId="{991EA3F4-BDD5-4463-8B28-2B0AEAB9A387}" type="presOf" srcId="{DFC162A6-B023-4693-955F-F3115F9900C2}" destId="{6FDD2BE7-DB70-4C60-A06C-4FF3180557D7}" srcOrd="0" destOrd="2" presId="urn:microsoft.com/office/officeart/2005/8/layout/vList5"/>
    <dgm:cxn modelId="{2405C992-182E-45EA-BD04-0DCFE86488A6}" type="presOf" srcId="{6A642B99-D8F7-4840-AB74-095CDF122C29}" destId="{B5DE2281-D7BB-4BB1-BB75-B6F5E9E15BDD}" srcOrd="0" destOrd="1" presId="urn:microsoft.com/office/officeart/2005/8/layout/vList5"/>
    <dgm:cxn modelId="{8BFCBCF4-3329-44E0-9B06-448BD2B007D4}" type="presOf" srcId="{B6A44D5C-A384-440A-B050-C20CE15DF24A}" destId="{0AD3FE8A-0FC3-4DB6-B9B3-3AA264649CF7}" srcOrd="0" destOrd="2" presId="urn:microsoft.com/office/officeart/2005/8/layout/vList5"/>
    <dgm:cxn modelId="{1738E8D2-3F41-42F5-945A-40D31FC42E40}" type="presOf" srcId="{E1E65969-D7E1-4159-A5E4-A8596E831248}" destId="{E9902190-D719-4E00-A471-1D7D8545B60B}" srcOrd="0" destOrd="0" presId="urn:microsoft.com/office/officeart/2005/8/layout/vList5"/>
    <dgm:cxn modelId="{F1DB5502-1BC0-4F3A-B73C-8812B64FAA39}" srcId="{53EC9650-018E-49A5-B996-5D3CE19A3063}" destId="{8CDB901A-00B3-45E7-9735-61EC7FA07D58}" srcOrd="1" destOrd="0" parTransId="{853D55B8-54E8-41EB-AF4F-D5C57FD840F7}" sibTransId="{DCCADA2A-1DDC-47C8-A94D-1864216A756C}"/>
    <dgm:cxn modelId="{24801FDA-BDBF-42FE-9444-191EB52DD600}" type="presOf" srcId="{8CDB901A-00B3-45E7-9735-61EC7FA07D58}" destId="{18A24E9B-8E55-4A8C-8118-2DFDAFA8D57D}" srcOrd="0" destOrd="0" presId="urn:microsoft.com/office/officeart/2005/8/layout/vList5"/>
    <dgm:cxn modelId="{C07E285B-B66E-41EA-A7F9-BC4D4892E56B}" srcId="{8CDB901A-00B3-45E7-9735-61EC7FA07D58}" destId="{B60AEBB0-91A7-4E29-878D-F115A044D394}" srcOrd="0" destOrd="0" parTransId="{35356246-C1D7-4981-AE22-62188DF32D83}" sibTransId="{698871F0-9121-409F-9300-54A8B1FBBC4B}"/>
    <dgm:cxn modelId="{12334AD7-683E-442C-983F-2CADFAC200FC}" type="presOf" srcId="{21B08485-0B46-455C-8AA6-007938D47453}" destId="{B5DE2281-D7BB-4BB1-BB75-B6F5E9E15BDD}" srcOrd="0" destOrd="0" presId="urn:microsoft.com/office/officeart/2005/8/layout/vList5"/>
    <dgm:cxn modelId="{ACDE7852-846B-4F4D-80EE-AF4F80B7BDD7}" srcId="{53EC9650-018E-49A5-B996-5D3CE19A3063}" destId="{E1E65969-D7E1-4159-A5E4-A8596E831248}" srcOrd="2" destOrd="0" parTransId="{9FCFE266-EA96-4982-9FA6-EB9C1026B646}" sibTransId="{517BD705-EF76-42F5-A1EF-C44F1EA37CF0}"/>
    <dgm:cxn modelId="{91809530-ED91-4AD0-9376-FBACC21427BF}" srcId="{E1E65969-D7E1-4159-A5E4-A8596E831248}" destId="{21B08485-0B46-455C-8AA6-007938D47453}" srcOrd="0" destOrd="0" parTransId="{AE160B66-076B-4ACF-AB4C-61DEF3D87454}" sibTransId="{2B4B4EE0-16FD-456E-9945-A70A2D308EA9}"/>
    <dgm:cxn modelId="{6E6274B3-D61C-4329-A734-0540A0C042AE}" type="presOf" srcId="{B60AEBB0-91A7-4E29-878D-F115A044D394}" destId="{6FDD2BE7-DB70-4C60-A06C-4FF3180557D7}" srcOrd="0" destOrd="0" presId="urn:microsoft.com/office/officeart/2005/8/layout/vList5"/>
    <dgm:cxn modelId="{C5EB8563-591F-4E44-A952-CAE6CF930FAF}" type="presOf" srcId="{24403383-FF16-4972-A29E-810046D57B81}" destId="{46E68F11-DB90-440E-9A39-95B4DEAE4FE3}" srcOrd="0" destOrd="0" presId="urn:microsoft.com/office/officeart/2005/8/layout/vList5"/>
    <dgm:cxn modelId="{42C7D8C3-6C2E-44DC-8F73-38D3E529915E}" srcId="{D2050E67-BC69-486D-86B2-4572EA4AC8CF}" destId="{CF29F56E-1016-47FE-97F2-9FD616D578D5}" srcOrd="0" destOrd="0" parTransId="{79895FC3-CBCE-4CB8-A56A-755E4A1E126B}" sibTransId="{58E6D8D1-B1CE-47BC-A96E-FAC925A2EDA3}"/>
    <dgm:cxn modelId="{12903D0C-1643-43E2-BD28-B894C64061FB}" srcId="{D2050E67-BC69-486D-86B2-4572EA4AC8CF}" destId="{FCE77BBC-1C66-4D81-9C10-11FE6F84C78C}" srcOrd="1" destOrd="0" parTransId="{E69C5607-ABC4-46BD-8A44-DA37B89AC8D0}" sibTransId="{8D45F7A3-4D4D-4032-A489-7412B09072C7}"/>
    <dgm:cxn modelId="{6670B81E-1991-435D-ABE5-7983F7BD26DA}" type="presOf" srcId="{3C80C20D-934E-4D57-83FA-EC871FCC6597}" destId="{6FDD2BE7-DB70-4C60-A06C-4FF3180557D7}" srcOrd="0" destOrd="1" presId="urn:microsoft.com/office/officeart/2005/8/layout/vList5"/>
    <dgm:cxn modelId="{93049520-312B-4B2F-90C7-7D6E621E2122}" type="presOf" srcId="{53EC9650-018E-49A5-B996-5D3CE19A3063}" destId="{33C26297-7B0D-497B-B62D-10D2F383058F}" srcOrd="0" destOrd="0" presId="urn:microsoft.com/office/officeart/2005/8/layout/vList5"/>
    <dgm:cxn modelId="{FB0D0F16-1BC4-41F4-B563-6AD62F1C45F3}" srcId="{8CDB901A-00B3-45E7-9735-61EC7FA07D58}" destId="{DFC162A6-B023-4693-955F-F3115F9900C2}" srcOrd="2" destOrd="0" parTransId="{44281657-BA7E-4F36-8D7F-87B8C74B5CE2}" sibTransId="{364B2248-6708-4CF5-9BF3-206684CF9721}"/>
    <dgm:cxn modelId="{DDB257DD-20D7-4346-977D-16D851A7D867}" type="presParOf" srcId="{33C26297-7B0D-497B-B62D-10D2F383058F}" destId="{5D266245-17B6-4131-97D1-D4452A76D782}" srcOrd="0" destOrd="0" presId="urn:microsoft.com/office/officeart/2005/8/layout/vList5"/>
    <dgm:cxn modelId="{E90557C4-26A2-4CED-88FE-549DFA23D692}" type="presParOf" srcId="{5D266245-17B6-4131-97D1-D4452A76D782}" destId="{FED65245-910C-4A10-A8E2-47619D6CBBDD}" srcOrd="0" destOrd="0" presId="urn:microsoft.com/office/officeart/2005/8/layout/vList5"/>
    <dgm:cxn modelId="{F7D916B9-AF34-49C7-BB08-CC60389B5C21}" type="presParOf" srcId="{5D266245-17B6-4131-97D1-D4452A76D782}" destId="{149AC1F4-38D4-4E66-847E-BB91186B1504}" srcOrd="1" destOrd="0" presId="urn:microsoft.com/office/officeart/2005/8/layout/vList5"/>
    <dgm:cxn modelId="{FACC2EE6-8648-4E58-A364-2ACECAAC4EB9}" type="presParOf" srcId="{33C26297-7B0D-497B-B62D-10D2F383058F}" destId="{C155B824-F417-47F2-B9BD-00D2C73004E2}" srcOrd="1" destOrd="0" presId="urn:microsoft.com/office/officeart/2005/8/layout/vList5"/>
    <dgm:cxn modelId="{413FFC2F-248F-4E4D-B5A9-0C6436B51D46}" type="presParOf" srcId="{33C26297-7B0D-497B-B62D-10D2F383058F}" destId="{8A97940E-E436-4A02-A5D3-5645C0B724BF}" srcOrd="2" destOrd="0" presId="urn:microsoft.com/office/officeart/2005/8/layout/vList5"/>
    <dgm:cxn modelId="{8E028646-AA30-4451-B9B3-EBEA8DE85BC4}" type="presParOf" srcId="{8A97940E-E436-4A02-A5D3-5645C0B724BF}" destId="{18A24E9B-8E55-4A8C-8118-2DFDAFA8D57D}" srcOrd="0" destOrd="0" presId="urn:microsoft.com/office/officeart/2005/8/layout/vList5"/>
    <dgm:cxn modelId="{465D98FD-8828-4A99-A28D-A12B217DEE36}" type="presParOf" srcId="{8A97940E-E436-4A02-A5D3-5645C0B724BF}" destId="{6FDD2BE7-DB70-4C60-A06C-4FF3180557D7}" srcOrd="1" destOrd="0" presId="urn:microsoft.com/office/officeart/2005/8/layout/vList5"/>
    <dgm:cxn modelId="{07085550-FDFC-4E28-9C5B-DC8430327F37}" type="presParOf" srcId="{33C26297-7B0D-497B-B62D-10D2F383058F}" destId="{E2A935E2-1F6D-4D3E-A68B-86865E6B13E7}" srcOrd="3" destOrd="0" presId="urn:microsoft.com/office/officeart/2005/8/layout/vList5"/>
    <dgm:cxn modelId="{D863D5D4-2D2B-4915-B98F-DB6EBC9AF50A}" type="presParOf" srcId="{33C26297-7B0D-497B-B62D-10D2F383058F}" destId="{2B84E173-DD48-4378-A8A7-D00FC51ABC5C}" srcOrd="4" destOrd="0" presId="urn:microsoft.com/office/officeart/2005/8/layout/vList5"/>
    <dgm:cxn modelId="{8C11C0CA-D20F-439C-9AED-E1F06D6F9188}" type="presParOf" srcId="{2B84E173-DD48-4378-A8A7-D00FC51ABC5C}" destId="{E9902190-D719-4E00-A471-1D7D8545B60B}" srcOrd="0" destOrd="0" presId="urn:microsoft.com/office/officeart/2005/8/layout/vList5"/>
    <dgm:cxn modelId="{47F45C4C-D6D8-4FF4-B77F-71086B1B7C0A}" type="presParOf" srcId="{2B84E173-DD48-4378-A8A7-D00FC51ABC5C}" destId="{B5DE2281-D7BB-4BB1-BB75-B6F5E9E15BDD}" srcOrd="1" destOrd="0" presId="urn:microsoft.com/office/officeart/2005/8/layout/vList5"/>
    <dgm:cxn modelId="{13528CEE-F464-4063-8C2B-23A1617E37C3}" type="presParOf" srcId="{33C26297-7B0D-497B-B62D-10D2F383058F}" destId="{65A100EB-3B40-41BC-86A3-A8594DFA740A}" srcOrd="5" destOrd="0" presId="urn:microsoft.com/office/officeart/2005/8/layout/vList5"/>
    <dgm:cxn modelId="{FE4F8F85-C4A5-431B-BDCA-2F869EB7AFF9}" type="presParOf" srcId="{33C26297-7B0D-497B-B62D-10D2F383058F}" destId="{370B0FF5-D6AD-4708-A455-E592002FD906}" srcOrd="6" destOrd="0" presId="urn:microsoft.com/office/officeart/2005/8/layout/vList5"/>
    <dgm:cxn modelId="{1529F7C1-4172-4A65-BECE-A163AB7ECA73}" type="presParOf" srcId="{370B0FF5-D6AD-4708-A455-E592002FD906}" destId="{46E68F11-DB90-440E-9A39-95B4DEAE4FE3}" srcOrd="0" destOrd="0" presId="urn:microsoft.com/office/officeart/2005/8/layout/vList5"/>
    <dgm:cxn modelId="{867257B1-F011-4E12-BD61-236C0134DBB9}" type="presParOf" srcId="{370B0FF5-D6AD-4708-A455-E592002FD906}" destId="{0AD3FE8A-0FC3-4DB6-B9B3-3AA264649CF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EC9650-018E-49A5-B996-5D3CE19A306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2050E67-BC69-486D-86B2-4572EA4AC8CF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Tiles</a:t>
          </a:r>
          <a:endParaRPr lang="ar-SA" dirty="0"/>
        </a:p>
      </dgm:t>
    </dgm:pt>
    <dgm:pt modelId="{78C17C7A-DD2F-47C1-8C10-44039B8465A3}" type="parTrans" cxnId="{B09A5B88-9F43-437C-89F8-CA20F95A4AD2}">
      <dgm:prSet/>
      <dgm:spPr/>
      <dgm:t>
        <a:bodyPr/>
        <a:lstStyle/>
        <a:p>
          <a:pPr rtl="1"/>
          <a:endParaRPr lang="ar-SA"/>
        </a:p>
      </dgm:t>
    </dgm:pt>
    <dgm:pt modelId="{1D4EF8D7-30E9-48A7-B6D6-C872D02137DA}" type="sibTrans" cxnId="{B09A5B88-9F43-437C-89F8-CA20F95A4AD2}">
      <dgm:prSet/>
      <dgm:spPr/>
      <dgm:t>
        <a:bodyPr/>
        <a:lstStyle/>
        <a:p>
          <a:pPr rtl="1"/>
          <a:endParaRPr lang="ar-SA"/>
        </a:p>
      </dgm:t>
    </dgm:pt>
    <dgm:pt modelId="{CF29F56E-1016-47FE-97F2-9FD616D578D5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ɣ=</a:t>
          </a:r>
          <a:r>
            <a: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26 KN/m</a:t>
          </a:r>
          <a:r>
            <a:rPr lang="en-US" sz="2400" baseline="30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3</a:t>
          </a:r>
          <a:endParaRPr lang="ar-SA" sz="2400" dirty="0"/>
        </a:p>
      </dgm:t>
    </dgm:pt>
    <dgm:pt modelId="{79895FC3-CBCE-4CB8-A56A-755E4A1E126B}" type="parTrans" cxnId="{42C7D8C3-6C2E-44DC-8F73-38D3E529915E}">
      <dgm:prSet/>
      <dgm:spPr/>
      <dgm:t>
        <a:bodyPr/>
        <a:lstStyle/>
        <a:p>
          <a:pPr rtl="1"/>
          <a:endParaRPr lang="ar-SA"/>
        </a:p>
      </dgm:t>
    </dgm:pt>
    <dgm:pt modelId="{58E6D8D1-B1CE-47BC-A96E-FAC925A2EDA3}" type="sibTrans" cxnId="{42C7D8C3-6C2E-44DC-8F73-38D3E529915E}">
      <dgm:prSet/>
      <dgm:spPr/>
      <dgm:t>
        <a:bodyPr/>
        <a:lstStyle/>
        <a:p>
          <a:pPr rtl="1"/>
          <a:endParaRPr lang="ar-SA"/>
        </a:p>
      </dgm:t>
    </dgm:pt>
    <dgm:pt modelId="{8CDB901A-00B3-45E7-9735-61EC7FA07D58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Plastering</a:t>
          </a:r>
          <a:endParaRPr lang="ar-SA" dirty="0"/>
        </a:p>
      </dgm:t>
    </dgm:pt>
    <dgm:pt modelId="{853D55B8-54E8-41EB-AF4F-D5C57FD840F7}" type="parTrans" cxnId="{F1DB5502-1BC0-4F3A-B73C-8812B64FAA39}">
      <dgm:prSet/>
      <dgm:spPr/>
      <dgm:t>
        <a:bodyPr/>
        <a:lstStyle/>
        <a:p>
          <a:pPr rtl="1"/>
          <a:endParaRPr lang="ar-SA"/>
        </a:p>
      </dgm:t>
    </dgm:pt>
    <dgm:pt modelId="{DCCADA2A-1DDC-47C8-A94D-1864216A756C}" type="sibTrans" cxnId="{F1DB5502-1BC0-4F3A-B73C-8812B64FAA39}">
      <dgm:prSet/>
      <dgm:spPr/>
      <dgm:t>
        <a:bodyPr/>
        <a:lstStyle/>
        <a:p>
          <a:pPr rtl="1"/>
          <a:endParaRPr lang="ar-SA"/>
        </a:p>
      </dgm:t>
    </dgm:pt>
    <dgm:pt modelId="{B60AEBB0-91A7-4E29-878D-F115A044D394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ɣ=</a:t>
          </a:r>
          <a:r>
            <a: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23 KN/m</a:t>
          </a:r>
          <a:r>
            <a:rPr lang="en-US" sz="2400" baseline="30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3</a:t>
          </a:r>
          <a:r>
            <a:rPr lang="en-US" sz="24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 </a:t>
          </a:r>
          <a:endParaRPr lang="ar-SA" sz="2400" dirty="0"/>
        </a:p>
      </dgm:t>
    </dgm:pt>
    <dgm:pt modelId="{35356246-C1D7-4981-AE22-62188DF32D83}" type="parTrans" cxnId="{C07E285B-B66E-41EA-A7F9-BC4D4892E56B}">
      <dgm:prSet/>
      <dgm:spPr/>
      <dgm:t>
        <a:bodyPr/>
        <a:lstStyle/>
        <a:p>
          <a:pPr rtl="1"/>
          <a:endParaRPr lang="ar-SA"/>
        </a:p>
      </dgm:t>
    </dgm:pt>
    <dgm:pt modelId="{698871F0-9121-409F-9300-54A8B1FBBC4B}" type="sibTrans" cxnId="{C07E285B-B66E-41EA-A7F9-BC4D4892E56B}">
      <dgm:prSet/>
      <dgm:spPr/>
      <dgm:t>
        <a:bodyPr/>
        <a:lstStyle/>
        <a:p>
          <a:pPr rtl="1"/>
          <a:endParaRPr lang="ar-SA"/>
        </a:p>
      </dgm:t>
    </dgm:pt>
    <dgm:pt modelId="{E1E65969-D7E1-4159-A5E4-A8596E831248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Concrete mortar </a:t>
          </a:r>
          <a:endParaRPr lang="ar-SA" dirty="0"/>
        </a:p>
      </dgm:t>
    </dgm:pt>
    <dgm:pt modelId="{9FCFE266-EA96-4982-9FA6-EB9C1026B646}" type="parTrans" cxnId="{ACDE7852-846B-4F4D-80EE-AF4F80B7BDD7}">
      <dgm:prSet/>
      <dgm:spPr/>
      <dgm:t>
        <a:bodyPr/>
        <a:lstStyle/>
        <a:p>
          <a:pPr rtl="1"/>
          <a:endParaRPr lang="ar-SA"/>
        </a:p>
      </dgm:t>
    </dgm:pt>
    <dgm:pt modelId="{517BD705-EF76-42F5-A1EF-C44F1EA37CF0}" type="sibTrans" cxnId="{ACDE7852-846B-4F4D-80EE-AF4F80B7BDD7}">
      <dgm:prSet/>
      <dgm:spPr/>
      <dgm:t>
        <a:bodyPr/>
        <a:lstStyle/>
        <a:p>
          <a:pPr rtl="1"/>
          <a:endParaRPr lang="ar-SA"/>
        </a:p>
      </dgm:t>
    </dgm:pt>
    <dgm:pt modelId="{21B08485-0B46-455C-8AA6-007938D47453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ɣ=</a:t>
          </a:r>
          <a:r>
            <a: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23 KN/m</a:t>
          </a:r>
          <a:r>
            <a:rPr lang="en-US" sz="2400" baseline="30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3</a:t>
          </a:r>
          <a:endParaRPr lang="ar-SA" sz="2400" dirty="0"/>
        </a:p>
      </dgm:t>
    </dgm:pt>
    <dgm:pt modelId="{AE160B66-076B-4ACF-AB4C-61DEF3D87454}" type="parTrans" cxnId="{91809530-ED91-4AD0-9376-FBACC21427BF}">
      <dgm:prSet/>
      <dgm:spPr/>
      <dgm:t>
        <a:bodyPr/>
        <a:lstStyle/>
        <a:p>
          <a:pPr rtl="1"/>
          <a:endParaRPr lang="ar-SA"/>
        </a:p>
      </dgm:t>
    </dgm:pt>
    <dgm:pt modelId="{2B4B4EE0-16FD-456E-9945-A70A2D308EA9}" type="sibTrans" cxnId="{91809530-ED91-4AD0-9376-FBACC21427BF}">
      <dgm:prSet/>
      <dgm:spPr/>
      <dgm:t>
        <a:bodyPr/>
        <a:lstStyle/>
        <a:p>
          <a:pPr rtl="1"/>
          <a:endParaRPr lang="ar-SA"/>
        </a:p>
      </dgm:t>
    </dgm:pt>
    <dgm:pt modelId="{24403383-FF16-4972-A29E-810046D57B81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Aggregates (fine &amp;course) </a:t>
          </a:r>
          <a:endParaRPr lang="ar-SA" dirty="0"/>
        </a:p>
      </dgm:t>
    </dgm:pt>
    <dgm:pt modelId="{58D7F3D9-A2B0-44CF-A569-6DBB8C1FF434}" type="parTrans" cxnId="{3FDDB7AC-6B4E-4829-8975-E5E725890F29}">
      <dgm:prSet/>
      <dgm:spPr/>
      <dgm:t>
        <a:bodyPr/>
        <a:lstStyle/>
        <a:p>
          <a:pPr rtl="1"/>
          <a:endParaRPr lang="ar-SA"/>
        </a:p>
      </dgm:t>
    </dgm:pt>
    <dgm:pt modelId="{6BCFF0C3-B394-45E1-951C-599F22D966EE}" type="sibTrans" cxnId="{3FDDB7AC-6B4E-4829-8975-E5E725890F29}">
      <dgm:prSet/>
      <dgm:spPr/>
      <dgm:t>
        <a:bodyPr/>
        <a:lstStyle/>
        <a:p>
          <a:pPr rtl="1"/>
          <a:endParaRPr lang="ar-SA"/>
        </a:p>
      </dgm:t>
    </dgm:pt>
    <dgm:pt modelId="{1D412C93-8B9A-43DD-B11B-4C50653D0666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Masonry stone </a:t>
          </a:r>
          <a:endParaRPr lang="ar-SA" dirty="0"/>
        </a:p>
      </dgm:t>
    </dgm:pt>
    <dgm:pt modelId="{7C231B78-D67C-4DA6-BB49-2849051AB320}" type="parTrans" cxnId="{66AE1DB2-E1AB-473D-BF8E-944B9BBD8419}">
      <dgm:prSet/>
      <dgm:spPr/>
      <dgm:t>
        <a:bodyPr/>
        <a:lstStyle/>
        <a:p>
          <a:pPr rtl="1"/>
          <a:endParaRPr lang="ar-SA"/>
        </a:p>
      </dgm:t>
    </dgm:pt>
    <dgm:pt modelId="{677904A2-B093-432E-B939-7EC1FA4137A7}" type="sibTrans" cxnId="{66AE1DB2-E1AB-473D-BF8E-944B9BBD8419}">
      <dgm:prSet/>
      <dgm:spPr/>
      <dgm:t>
        <a:bodyPr/>
        <a:lstStyle/>
        <a:p>
          <a:pPr rtl="1"/>
          <a:endParaRPr lang="ar-SA"/>
        </a:p>
      </dgm:t>
    </dgm:pt>
    <dgm:pt modelId="{B7CD4B77-931F-486D-9ACD-078E9CA99E81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ɣ=</a:t>
          </a:r>
          <a:r>
            <a: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26 KN/m</a:t>
          </a:r>
          <a:r>
            <a:rPr lang="en-US" sz="2400" baseline="30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3</a:t>
          </a:r>
          <a:r>
            <a:rPr lang="en-US" sz="24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 </a:t>
          </a:r>
          <a:endParaRPr lang="ar-SA" sz="2400" dirty="0"/>
        </a:p>
      </dgm:t>
    </dgm:pt>
    <dgm:pt modelId="{3C5ED696-226D-45D5-BE65-FC765D0D4471}" type="parTrans" cxnId="{C726DE1B-23CA-4A36-BC39-E953874E7E31}">
      <dgm:prSet/>
      <dgm:spPr/>
      <dgm:t>
        <a:bodyPr/>
        <a:lstStyle/>
        <a:p>
          <a:pPr rtl="1"/>
          <a:endParaRPr lang="ar-SA"/>
        </a:p>
      </dgm:t>
    </dgm:pt>
    <dgm:pt modelId="{18A5B943-CB60-486B-863D-14C3DF1E8FC6}" type="sibTrans" cxnId="{C726DE1B-23CA-4A36-BC39-E953874E7E31}">
      <dgm:prSet/>
      <dgm:spPr/>
      <dgm:t>
        <a:bodyPr/>
        <a:lstStyle/>
        <a:p>
          <a:pPr rtl="1"/>
          <a:endParaRPr lang="ar-SA"/>
        </a:p>
      </dgm:t>
    </dgm:pt>
    <dgm:pt modelId="{DB4982C7-E701-4185-8976-FB7899C1D506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Block</a:t>
          </a:r>
          <a:endParaRPr lang="ar-SA" dirty="0"/>
        </a:p>
      </dgm:t>
    </dgm:pt>
    <dgm:pt modelId="{5863C28B-CECA-4059-93DB-706152CD2E4A}" type="parTrans" cxnId="{ED5B4627-8CBB-41C1-9DAC-506F51CB0317}">
      <dgm:prSet/>
      <dgm:spPr/>
      <dgm:t>
        <a:bodyPr/>
        <a:lstStyle/>
        <a:p>
          <a:pPr rtl="1"/>
          <a:endParaRPr lang="ar-SA"/>
        </a:p>
      </dgm:t>
    </dgm:pt>
    <dgm:pt modelId="{C2322C40-BF6B-4948-A488-6FC35EFF063A}" type="sibTrans" cxnId="{ED5B4627-8CBB-41C1-9DAC-506F51CB0317}">
      <dgm:prSet/>
      <dgm:spPr/>
      <dgm:t>
        <a:bodyPr/>
        <a:lstStyle/>
        <a:p>
          <a:pPr rtl="1"/>
          <a:endParaRPr lang="ar-SA"/>
        </a:p>
      </dgm:t>
    </dgm:pt>
    <dgm:pt modelId="{97658BD1-DD24-4CA9-91A2-FEC4F8E15671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18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sz="24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ɣ=</a:t>
          </a:r>
          <a:r>
            <a: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 12 KN/m</a:t>
          </a:r>
          <a:r>
            <a:rPr lang="en-US" sz="2400" baseline="30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3</a:t>
          </a:r>
          <a:endParaRPr lang="ar-SA" sz="1800" dirty="0"/>
        </a:p>
      </dgm:t>
    </dgm:pt>
    <dgm:pt modelId="{BA748477-4DA0-4FD5-BD74-19B97A35D9C0}" type="parTrans" cxnId="{44865A81-FBE2-4A62-96D6-0E1369AFD9F4}">
      <dgm:prSet/>
      <dgm:spPr/>
      <dgm:t>
        <a:bodyPr/>
        <a:lstStyle/>
        <a:p>
          <a:pPr rtl="1"/>
          <a:endParaRPr lang="ar-SA"/>
        </a:p>
      </dgm:t>
    </dgm:pt>
    <dgm:pt modelId="{0F34962F-3429-4926-A801-7146E849946E}" type="sibTrans" cxnId="{44865A81-FBE2-4A62-96D6-0E1369AFD9F4}">
      <dgm:prSet/>
      <dgm:spPr/>
      <dgm:t>
        <a:bodyPr/>
        <a:lstStyle/>
        <a:p>
          <a:pPr rtl="1"/>
          <a:endParaRPr lang="ar-SA"/>
        </a:p>
      </dgm:t>
    </dgm:pt>
    <dgm:pt modelId="{8B443041-18F2-4A79-AD56-9B8CF294DDF0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False ceiling </a:t>
          </a:r>
          <a:endParaRPr lang="ar-SA" dirty="0"/>
        </a:p>
      </dgm:t>
    </dgm:pt>
    <dgm:pt modelId="{728D6A43-86EF-4D17-A567-C83A515C2702}" type="parTrans" cxnId="{51C53430-9347-4FD4-8947-D1618B15774D}">
      <dgm:prSet/>
      <dgm:spPr/>
      <dgm:t>
        <a:bodyPr/>
        <a:lstStyle/>
        <a:p>
          <a:pPr rtl="1"/>
          <a:endParaRPr lang="ar-SA"/>
        </a:p>
      </dgm:t>
    </dgm:pt>
    <dgm:pt modelId="{140B5213-0CE7-410C-846C-42CA978671D9}" type="sibTrans" cxnId="{51C53430-9347-4FD4-8947-D1618B15774D}">
      <dgm:prSet/>
      <dgm:spPr/>
      <dgm:t>
        <a:bodyPr/>
        <a:lstStyle/>
        <a:p>
          <a:pPr rtl="1"/>
          <a:endParaRPr lang="ar-SA"/>
        </a:p>
      </dgm:t>
    </dgm:pt>
    <dgm:pt modelId="{73E2FB7B-65A1-486D-ABC1-3E37659B7513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endParaRPr lang="ar-SA" dirty="0"/>
        </a:p>
      </dgm:t>
    </dgm:pt>
    <dgm:pt modelId="{0BCF1058-987D-4CE1-A9F9-52CC65A2B575}" type="parTrans" cxnId="{88A49E67-ABB9-45C4-8589-432B09E81238}">
      <dgm:prSet/>
      <dgm:spPr/>
      <dgm:t>
        <a:bodyPr/>
        <a:lstStyle/>
        <a:p>
          <a:pPr rtl="1"/>
          <a:endParaRPr lang="ar-SA"/>
        </a:p>
      </dgm:t>
    </dgm:pt>
    <dgm:pt modelId="{E6A6881E-93C9-4BCC-A79F-A97467C373F7}" type="sibTrans" cxnId="{88A49E67-ABB9-45C4-8589-432B09E81238}">
      <dgm:prSet/>
      <dgm:spPr/>
      <dgm:t>
        <a:bodyPr/>
        <a:lstStyle/>
        <a:p>
          <a:pPr rtl="1"/>
          <a:endParaRPr lang="ar-SA"/>
        </a:p>
      </dgm:t>
    </dgm:pt>
    <dgm:pt modelId="{D17FAD48-8E1F-498D-B152-1644A67D6553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endParaRPr lang="ar-SA" dirty="0"/>
        </a:p>
      </dgm:t>
    </dgm:pt>
    <dgm:pt modelId="{81E85B53-70B0-4255-8D30-A24C25905F74}" type="parTrans" cxnId="{B2E060D9-27A9-4166-839A-97E40BE5ACC3}">
      <dgm:prSet/>
      <dgm:spPr/>
      <dgm:t>
        <a:bodyPr/>
        <a:lstStyle/>
        <a:p>
          <a:pPr rtl="1"/>
          <a:endParaRPr lang="ar-SA"/>
        </a:p>
      </dgm:t>
    </dgm:pt>
    <dgm:pt modelId="{02E60A97-9646-4E94-9799-7286019C55F6}" type="sibTrans" cxnId="{B2E060D9-27A9-4166-839A-97E40BE5ACC3}">
      <dgm:prSet/>
      <dgm:spPr/>
      <dgm:t>
        <a:bodyPr/>
        <a:lstStyle/>
        <a:p>
          <a:pPr rtl="1"/>
          <a:endParaRPr lang="ar-SA"/>
        </a:p>
      </dgm:t>
    </dgm:pt>
    <dgm:pt modelId="{33C26297-7B0D-497B-B62D-10D2F383058F}" type="pres">
      <dgm:prSet presAssocID="{53EC9650-018E-49A5-B996-5D3CE19A30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D266245-17B6-4131-97D1-D4452A76D782}" type="pres">
      <dgm:prSet presAssocID="{D2050E67-BC69-486D-86B2-4572EA4AC8CF}" presName="linNode" presStyleCnt="0"/>
      <dgm:spPr/>
    </dgm:pt>
    <dgm:pt modelId="{FED65245-910C-4A10-A8E2-47619D6CBBDD}" type="pres">
      <dgm:prSet presAssocID="{D2050E67-BC69-486D-86B2-4572EA4AC8CF}" presName="parentText" presStyleLbl="node1" presStyleIdx="0" presStyleCnt="9" custScaleY="57653" custLinFactNeighborX="-222" custLinFactNeighborY="-11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9AC1F4-38D4-4E66-847E-BB91186B1504}" type="pres">
      <dgm:prSet presAssocID="{D2050E67-BC69-486D-86B2-4572EA4AC8CF}" presName="descendantText" presStyleLbl="alignAccFollowNode1" presStyleIdx="0" presStyleCnt="5" custScaleX="41438" custScaleY="625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55B824-F417-47F2-B9BD-00D2C73004E2}" type="pres">
      <dgm:prSet presAssocID="{1D4EF8D7-30E9-48A7-B6D6-C872D02137DA}" presName="sp" presStyleCnt="0"/>
      <dgm:spPr/>
    </dgm:pt>
    <dgm:pt modelId="{8A97940E-E436-4A02-A5D3-5645C0B724BF}" type="pres">
      <dgm:prSet presAssocID="{8CDB901A-00B3-45E7-9735-61EC7FA07D58}" presName="linNode" presStyleCnt="0"/>
      <dgm:spPr/>
    </dgm:pt>
    <dgm:pt modelId="{18A24E9B-8E55-4A8C-8118-2DFDAFA8D57D}" type="pres">
      <dgm:prSet presAssocID="{8CDB901A-00B3-45E7-9735-61EC7FA07D58}" presName="parentText" presStyleLbl="node1" presStyleIdx="1" presStyleCnt="9" custScaleY="5878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DD2BE7-DB70-4C60-A06C-4FF3180557D7}" type="pres">
      <dgm:prSet presAssocID="{8CDB901A-00B3-45E7-9735-61EC7FA07D58}" presName="descendantText" presStyleLbl="alignAccFollowNode1" presStyleIdx="1" presStyleCnt="5" custScaleX="41129" custScaleY="7135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A935E2-1F6D-4D3E-A68B-86865E6B13E7}" type="pres">
      <dgm:prSet presAssocID="{DCCADA2A-1DDC-47C8-A94D-1864216A756C}" presName="sp" presStyleCnt="0"/>
      <dgm:spPr/>
    </dgm:pt>
    <dgm:pt modelId="{2B84E173-DD48-4378-A8A7-D00FC51ABC5C}" type="pres">
      <dgm:prSet presAssocID="{E1E65969-D7E1-4159-A5E4-A8596E831248}" presName="linNode" presStyleCnt="0"/>
      <dgm:spPr/>
    </dgm:pt>
    <dgm:pt modelId="{E9902190-D719-4E00-A471-1D7D8545B60B}" type="pres">
      <dgm:prSet presAssocID="{E1E65969-D7E1-4159-A5E4-A8596E831248}" presName="parentText" presStyleLbl="node1" presStyleIdx="2" presStyleCnt="9" custScaleY="6053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DE2281-D7BB-4BB1-BB75-B6F5E9E15BDD}" type="pres">
      <dgm:prSet presAssocID="{E1E65969-D7E1-4159-A5E4-A8596E831248}" presName="descendantText" presStyleLbl="alignAccFollowNode1" presStyleIdx="2" presStyleCnt="5" custScaleX="41533" custScaleY="667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A100EB-3B40-41BC-86A3-A8594DFA740A}" type="pres">
      <dgm:prSet presAssocID="{517BD705-EF76-42F5-A1EF-C44F1EA37CF0}" presName="sp" presStyleCnt="0"/>
      <dgm:spPr/>
    </dgm:pt>
    <dgm:pt modelId="{370B0FF5-D6AD-4708-A455-E592002FD906}" type="pres">
      <dgm:prSet presAssocID="{24403383-FF16-4972-A29E-810046D57B81}" presName="linNode" presStyleCnt="0"/>
      <dgm:spPr/>
    </dgm:pt>
    <dgm:pt modelId="{46E68F11-DB90-440E-9A39-95B4DEAE4FE3}" type="pres">
      <dgm:prSet presAssocID="{24403383-FF16-4972-A29E-810046D57B81}" presName="parentText" presStyleLbl="node1" presStyleIdx="3" presStyleCnt="9" custScaleY="53830" custLinFactY="26359" custLinFactNeighborX="708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A92B824-F65D-4BC1-8D39-303C6AA5F273}" type="pres">
      <dgm:prSet presAssocID="{6BCFF0C3-B394-45E1-951C-599F22D966EE}" presName="sp" presStyleCnt="0"/>
      <dgm:spPr/>
    </dgm:pt>
    <dgm:pt modelId="{5B3DE080-D11E-469F-85BF-7451EC7ECFF0}" type="pres">
      <dgm:prSet presAssocID="{1D412C93-8B9A-43DD-B11B-4C50653D0666}" presName="linNode" presStyleCnt="0"/>
      <dgm:spPr/>
    </dgm:pt>
    <dgm:pt modelId="{52919068-6ED2-4F3B-871A-3CA7F4354192}" type="pres">
      <dgm:prSet presAssocID="{1D412C93-8B9A-43DD-B11B-4C50653D0666}" presName="parentText" presStyleLbl="node1" presStyleIdx="4" presStyleCnt="9" custScaleY="56771" custLinFactNeighborX="199" custLinFactNeighborY="-5772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EBCEB5-A960-4FFA-ABD0-9E0C00296391}" type="pres">
      <dgm:prSet presAssocID="{1D412C93-8B9A-43DD-B11B-4C50653D0666}" presName="descendantText" presStyleLbl="alignAccFollowNode1" presStyleIdx="3" presStyleCnt="5" custScaleX="41129" custScaleY="71351" custLinFactNeighborX="354" custLinFactNeighborY="-7216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38814C-FDCE-42A9-8270-2738A30AA5B0}" type="pres">
      <dgm:prSet presAssocID="{677904A2-B093-432E-B939-7EC1FA4137A7}" presName="sp" presStyleCnt="0"/>
      <dgm:spPr/>
    </dgm:pt>
    <dgm:pt modelId="{08B66CB2-0239-475E-A413-B79B302AE214}" type="pres">
      <dgm:prSet presAssocID="{DB4982C7-E701-4185-8976-FB7899C1D506}" presName="linNode" presStyleCnt="0"/>
      <dgm:spPr/>
    </dgm:pt>
    <dgm:pt modelId="{AAF15E25-7108-4C52-9053-B4F7F7CAB8DE}" type="pres">
      <dgm:prSet presAssocID="{DB4982C7-E701-4185-8976-FB7899C1D506}" presName="parentText" presStyleLbl="node1" presStyleIdx="5" presStyleCnt="9" custScaleY="55162" custLinFactNeighborX="199" custLinFactNeighborY="-5772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DA29A7-4E22-446E-801F-F99A73FA9C15}" type="pres">
      <dgm:prSet presAssocID="{DB4982C7-E701-4185-8976-FB7899C1D506}" presName="descendantText" presStyleLbl="alignAccFollowNode1" presStyleIdx="4" presStyleCnt="5" custScaleX="40662" custScaleY="67516" custLinFactNeighborX="705" custLinFactNeighborY="-7048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F7D6FC-95B0-4B58-8DB8-2CECA5FC0E8A}" type="pres">
      <dgm:prSet presAssocID="{C2322C40-BF6B-4948-A488-6FC35EFF063A}" presName="sp" presStyleCnt="0"/>
      <dgm:spPr/>
    </dgm:pt>
    <dgm:pt modelId="{438A29CD-BC49-406C-A46C-BA83FBBD9123}" type="pres">
      <dgm:prSet presAssocID="{8B443041-18F2-4A79-AD56-9B8CF294DDF0}" presName="linNode" presStyleCnt="0"/>
      <dgm:spPr/>
    </dgm:pt>
    <dgm:pt modelId="{06F2A5FA-A902-4883-8EF8-CE29C415467B}" type="pres">
      <dgm:prSet presAssocID="{8B443041-18F2-4A79-AD56-9B8CF294DDF0}" presName="parentText" presStyleLbl="node1" presStyleIdx="6" presStyleCnt="9" custScaleY="53830" custLinFactNeighborX="5" custLinFactNeighborY="528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BD24B5-3E67-4875-9411-616985084DD3}" type="pres">
      <dgm:prSet presAssocID="{140B5213-0CE7-410C-846C-42CA978671D9}" presName="sp" presStyleCnt="0"/>
      <dgm:spPr/>
    </dgm:pt>
    <dgm:pt modelId="{F1DB01AF-599B-4D77-9466-63F0155EC7F9}" type="pres">
      <dgm:prSet presAssocID="{73E2FB7B-65A1-486D-ABC1-3E37659B7513}" presName="linNode" presStyleCnt="0"/>
      <dgm:spPr/>
    </dgm:pt>
    <dgm:pt modelId="{53C25838-04E6-4428-B362-3FA290DED491}" type="pres">
      <dgm:prSet presAssocID="{73E2FB7B-65A1-486D-ABC1-3E37659B7513}" presName="parentText" presStyleLbl="node1" presStyleIdx="7" presStyleCnt="9" custScaleX="74901" custScaleY="57076" custLinFactX="565" custLinFactNeighborX="100000" custLinFactNeighborY="-4959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7A4B35-DD05-4B35-9FC6-604CE31E5BD7}" type="pres">
      <dgm:prSet presAssocID="{E6A6881E-93C9-4BCC-A79F-A97467C373F7}" presName="sp" presStyleCnt="0"/>
      <dgm:spPr/>
    </dgm:pt>
    <dgm:pt modelId="{C05FA37A-3545-4F58-A85B-1C021EB2C49C}" type="pres">
      <dgm:prSet presAssocID="{D17FAD48-8E1F-498D-B152-1644A67D6553}" presName="linNode" presStyleCnt="0"/>
      <dgm:spPr/>
    </dgm:pt>
    <dgm:pt modelId="{638135AD-2F18-44B4-95E1-38C3FEE51632}" type="pres">
      <dgm:prSet presAssocID="{D17FAD48-8E1F-498D-B152-1644A67D6553}" presName="parentText" presStyleLbl="node1" presStyleIdx="8" presStyleCnt="9" custScaleX="73525" custScaleY="51759" custLinFactX="1269" custLinFactY="-73154" custLinFactNeighborX="1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726DE1B-23CA-4A36-BC39-E953874E7E31}" srcId="{1D412C93-8B9A-43DD-B11B-4C50653D0666}" destId="{B7CD4B77-931F-486D-9ACD-078E9CA99E81}" srcOrd="0" destOrd="0" parTransId="{3C5ED696-226D-45D5-BE65-FC765D0D4471}" sibTransId="{18A5B943-CB60-486B-863D-14C3DF1E8FC6}"/>
    <dgm:cxn modelId="{3FDDB7AC-6B4E-4829-8975-E5E725890F29}" srcId="{53EC9650-018E-49A5-B996-5D3CE19A3063}" destId="{24403383-FF16-4972-A29E-810046D57B81}" srcOrd="3" destOrd="0" parTransId="{58D7F3D9-A2B0-44CF-A569-6DBB8C1FF434}" sibTransId="{6BCFF0C3-B394-45E1-951C-599F22D966EE}"/>
    <dgm:cxn modelId="{B2E060D9-27A9-4166-839A-97E40BE5ACC3}" srcId="{53EC9650-018E-49A5-B996-5D3CE19A3063}" destId="{D17FAD48-8E1F-498D-B152-1644A67D6553}" srcOrd="8" destOrd="0" parTransId="{81E85B53-70B0-4255-8D30-A24C25905F74}" sibTransId="{02E60A97-9646-4E94-9799-7286019C55F6}"/>
    <dgm:cxn modelId="{D0EDF38E-7827-4410-872B-9F028E792E87}" type="presOf" srcId="{53EC9650-018E-49A5-B996-5D3CE19A3063}" destId="{33C26297-7B0D-497B-B62D-10D2F383058F}" srcOrd="0" destOrd="0" presId="urn:microsoft.com/office/officeart/2005/8/layout/vList5"/>
    <dgm:cxn modelId="{AC56BAEC-A29E-41B6-BE91-60B1CFAC6A3B}" type="presOf" srcId="{8CDB901A-00B3-45E7-9735-61EC7FA07D58}" destId="{18A24E9B-8E55-4A8C-8118-2DFDAFA8D57D}" srcOrd="0" destOrd="0" presId="urn:microsoft.com/office/officeart/2005/8/layout/vList5"/>
    <dgm:cxn modelId="{88A49E67-ABB9-45C4-8589-432B09E81238}" srcId="{53EC9650-018E-49A5-B996-5D3CE19A3063}" destId="{73E2FB7B-65A1-486D-ABC1-3E37659B7513}" srcOrd="7" destOrd="0" parTransId="{0BCF1058-987D-4CE1-A9F9-52CC65A2B575}" sibTransId="{E6A6881E-93C9-4BCC-A79F-A97467C373F7}"/>
    <dgm:cxn modelId="{5FF4B3D1-BD5E-40A1-8F7A-33B6172E5D8A}" type="presOf" srcId="{21B08485-0B46-455C-8AA6-007938D47453}" destId="{B5DE2281-D7BB-4BB1-BB75-B6F5E9E15BDD}" srcOrd="0" destOrd="0" presId="urn:microsoft.com/office/officeart/2005/8/layout/vList5"/>
    <dgm:cxn modelId="{EB3AFFF4-01F0-4C58-983C-6C55B39273FD}" type="presOf" srcId="{73E2FB7B-65A1-486D-ABC1-3E37659B7513}" destId="{53C25838-04E6-4428-B362-3FA290DED491}" srcOrd="0" destOrd="0" presId="urn:microsoft.com/office/officeart/2005/8/layout/vList5"/>
    <dgm:cxn modelId="{B09A5B88-9F43-437C-89F8-CA20F95A4AD2}" srcId="{53EC9650-018E-49A5-B996-5D3CE19A3063}" destId="{D2050E67-BC69-486D-86B2-4572EA4AC8CF}" srcOrd="0" destOrd="0" parTransId="{78C17C7A-DD2F-47C1-8C10-44039B8465A3}" sibTransId="{1D4EF8D7-30E9-48A7-B6D6-C872D02137DA}"/>
    <dgm:cxn modelId="{ED5B4627-8CBB-41C1-9DAC-506F51CB0317}" srcId="{53EC9650-018E-49A5-B996-5D3CE19A3063}" destId="{DB4982C7-E701-4185-8976-FB7899C1D506}" srcOrd="5" destOrd="0" parTransId="{5863C28B-CECA-4059-93DB-706152CD2E4A}" sibTransId="{C2322C40-BF6B-4948-A488-6FC35EFF063A}"/>
    <dgm:cxn modelId="{833B6EA2-BED7-4073-A7A2-F46F9C2A6248}" type="presOf" srcId="{1D412C93-8B9A-43DD-B11B-4C50653D0666}" destId="{52919068-6ED2-4F3B-871A-3CA7F4354192}" srcOrd="0" destOrd="0" presId="urn:microsoft.com/office/officeart/2005/8/layout/vList5"/>
    <dgm:cxn modelId="{84F3C11F-C516-42A1-B117-88A1A5719684}" type="presOf" srcId="{B7CD4B77-931F-486D-9ACD-078E9CA99E81}" destId="{0CEBCEB5-A960-4FFA-ABD0-9E0C00296391}" srcOrd="0" destOrd="0" presId="urn:microsoft.com/office/officeart/2005/8/layout/vList5"/>
    <dgm:cxn modelId="{F21D830E-C9C1-4874-B9E6-C45D9AAAEFF4}" type="presOf" srcId="{B60AEBB0-91A7-4E29-878D-F115A044D394}" destId="{6FDD2BE7-DB70-4C60-A06C-4FF3180557D7}" srcOrd="0" destOrd="0" presId="urn:microsoft.com/office/officeart/2005/8/layout/vList5"/>
    <dgm:cxn modelId="{B6CB9238-B80B-432A-A886-C09B36E57C9A}" type="presOf" srcId="{CF29F56E-1016-47FE-97F2-9FD616D578D5}" destId="{149AC1F4-38D4-4E66-847E-BB91186B1504}" srcOrd="0" destOrd="0" presId="urn:microsoft.com/office/officeart/2005/8/layout/vList5"/>
    <dgm:cxn modelId="{179B4C97-E407-47BD-BA2C-09410609C8DB}" type="presOf" srcId="{D17FAD48-8E1F-498D-B152-1644A67D6553}" destId="{638135AD-2F18-44B4-95E1-38C3FEE51632}" srcOrd="0" destOrd="0" presId="urn:microsoft.com/office/officeart/2005/8/layout/vList5"/>
    <dgm:cxn modelId="{44865A81-FBE2-4A62-96D6-0E1369AFD9F4}" srcId="{DB4982C7-E701-4185-8976-FB7899C1D506}" destId="{97658BD1-DD24-4CA9-91A2-FEC4F8E15671}" srcOrd="0" destOrd="0" parTransId="{BA748477-4DA0-4FD5-BD74-19B97A35D9C0}" sibTransId="{0F34962F-3429-4926-A801-7146E849946E}"/>
    <dgm:cxn modelId="{F1DB5502-1BC0-4F3A-B73C-8812B64FAA39}" srcId="{53EC9650-018E-49A5-B996-5D3CE19A3063}" destId="{8CDB901A-00B3-45E7-9735-61EC7FA07D58}" srcOrd="1" destOrd="0" parTransId="{853D55B8-54E8-41EB-AF4F-D5C57FD840F7}" sibTransId="{DCCADA2A-1DDC-47C8-A94D-1864216A756C}"/>
    <dgm:cxn modelId="{51C53430-9347-4FD4-8947-D1618B15774D}" srcId="{53EC9650-018E-49A5-B996-5D3CE19A3063}" destId="{8B443041-18F2-4A79-AD56-9B8CF294DDF0}" srcOrd="6" destOrd="0" parTransId="{728D6A43-86EF-4D17-A567-C83A515C2702}" sibTransId="{140B5213-0CE7-410C-846C-42CA978671D9}"/>
    <dgm:cxn modelId="{C07E285B-B66E-41EA-A7F9-BC4D4892E56B}" srcId="{8CDB901A-00B3-45E7-9735-61EC7FA07D58}" destId="{B60AEBB0-91A7-4E29-878D-F115A044D394}" srcOrd="0" destOrd="0" parTransId="{35356246-C1D7-4981-AE22-62188DF32D83}" sibTransId="{698871F0-9121-409F-9300-54A8B1FBBC4B}"/>
    <dgm:cxn modelId="{ACDE7852-846B-4F4D-80EE-AF4F80B7BDD7}" srcId="{53EC9650-018E-49A5-B996-5D3CE19A3063}" destId="{E1E65969-D7E1-4159-A5E4-A8596E831248}" srcOrd="2" destOrd="0" parTransId="{9FCFE266-EA96-4982-9FA6-EB9C1026B646}" sibTransId="{517BD705-EF76-42F5-A1EF-C44F1EA37CF0}"/>
    <dgm:cxn modelId="{66AE1DB2-E1AB-473D-BF8E-944B9BBD8419}" srcId="{53EC9650-018E-49A5-B996-5D3CE19A3063}" destId="{1D412C93-8B9A-43DD-B11B-4C50653D0666}" srcOrd="4" destOrd="0" parTransId="{7C231B78-D67C-4DA6-BB49-2849051AB320}" sibTransId="{677904A2-B093-432E-B939-7EC1FA4137A7}"/>
    <dgm:cxn modelId="{28726F49-CC1F-4140-BD84-6879458D2E39}" type="presOf" srcId="{8B443041-18F2-4A79-AD56-9B8CF294DDF0}" destId="{06F2A5FA-A902-4883-8EF8-CE29C415467B}" srcOrd="0" destOrd="0" presId="urn:microsoft.com/office/officeart/2005/8/layout/vList5"/>
    <dgm:cxn modelId="{91809530-ED91-4AD0-9376-FBACC21427BF}" srcId="{E1E65969-D7E1-4159-A5E4-A8596E831248}" destId="{21B08485-0B46-455C-8AA6-007938D47453}" srcOrd="0" destOrd="0" parTransId="{AE160B66-076B-4ACF-AB4C-61DEF3D87454}" sibTransId="{2B4B4EE0-16FD-456E-9945-A70A2D308EA9}"/>
    <dgm:cxn modelId="{CB225E2B-EED6-4468-9309-2B1BE310A2E9}" type="presOf" srcId="{97658BD1-DD24-4CA9-91A2-FEC4F8E15671}" destId="{BEDA29A7-4E22-446E-801F-F99A73FA9C15}" srcOrd="0" destOrd="0" presId="urn:microsoft.com/office/officeart/2005/8/layout/vList5"/>
    <dgm:cxn modelId="{F826722C-6E4D-443E-BFAE-906862CAE980}" type="presOf" srcId="{E1E65969-D7E1-4159-A5E4-A8596E831248}" destId="{E9902190-D719-4E00-A471-1D7D8545B60B}" srcOrd="0" destOrd="0" presId="urn:microsoft.com/office/officeart/2005/8/layout/vList5"/>
    <dgm:cxn modelId="{42C7D8C3-6C2E-44DC-8F73-38D3E529915E}" srcId="{D2050E67-BC69-486D-86B2-4572EA4AC8CF}" destId="{CF29F56E-1016-47FE-97F2-9FD616D578D5}" srcOrd="0" destOrd="0" parTransId="{79895FC3-CBCE-4CB8-A56A-755E4A1E126B}" sibTransId="{58E6D8D1-B1CE-47BC-A96E-FAC925A2EDA3}"/>
    <dgm:cxn modelId="{640790C3-03DD-411E-921B-4B0A2F5FC004}" type="presOf" srcId="{D2050E67-BC69-486D-86B2-4572EA4AC8CF}" destId="{FED65245-910C-4A10-A8E2-47619D6CBBDD}" srcOrd="0" destOrd="0" presId="urn:microsoft.com/office/officeart/2005/8/layout/vList5"/>
    <dgm:cxn modelId="{D43A46D1-CDB3-4EAC-BE87-536DD544BDB6}" type="presOf" srcId="{24403383-FF16-4972-A29E-810046D57B81}" destId="{46E68F11-DB90-440E-9A39-95B4DEAE4FE3}" srcOrd="0" destOrd="0" presId="urn:microsoft.com/office/officeart/2005/8/layout/vList5"/>
    <dgm:cxn modelId="{1EED89F8-6F42-479C-A189-234355381418}" type="presOf" srcId="{DB4982C7-E701-4185-8976-FB7899C1D506}" destId="{AAF15E25-7108-4C52-9053-B4F7F7CAB8DE}" srcOrd="0" destOrd="0" presId="urn:microsoft.com/office/officeart/2005/8/layout/vList5"/>
    <dgm:cxn modelId="{A70F6A52-F9C7-42B9-8B5E-743E2EFFFA3D}" type="presParOf" srcId="{33C26297-7B0D-497B-B62D-10D2F383058F}" destId="{5D266245-17B6-4131-97D1-D4452A76D782}" srcOrd="0" destOrd="0" presId="urn:microsoft.com/office/officeart/2005/8/layout/vList5"/>
    <dgm:cxn modelId="{78107EB3-97EC-4945-A660-7BDF2BE846D6}" type="presParOf" srcId="{5D266245-17B6-4131-97D1-D4452A76D782}" destId="{FED65245-910C-4A10-A8E2-47619D6CBBDD}" srcOrd="0" destOrd="0" presId="urn:microsoft.com/office/officeart/2005/8/layout/vList5"/>
    <dgm:cxn modelId="{B1FF8433-5E03-4923-A620-D3BF2680339A}" type="presParOf" srcId="{5D266245-17B6-4131-97D1-D4452A76D782}" destId="{149AC1F4-38D4-4E66-847E-BB91186B1504}" srcOrd="1" destOrd="0" presId="urn:microsoft.com/office/officeart/2005/8/layout/vList5"/>
    <dgm:cxn modelId="{E90551B4-23CB-4347-9EED-208FBA074B03}" type="presParOf" srcId="{33C26297-7B0D-497B-B62D-10D2F383058F}" destId="{C155B824-F417-47F2-B9BD-00D2C73004E2}" srcOrd="1" destOrd="0" presId="urn:microsoft.com/office/officeart/2005/8/layout/vList5"/>
    <dgm:cxn modelId="{A61B166C-8F50-4FC3-ABE4-AD3A9F9109D5}" type="presParOf" srcId="{33C26297-7B0D-497B-B62D-10D2F383058F}" destId="{8A97940E-E436-4A02-A5D3-5645C0B724BF}" srcOrd="2" destOrd="0" presId="urn:microsoft.com/office/officeart/2005/8/layout/vList5"/>
    <dgm:cxn modelId="{6C94DD9E-9643-4475-A977-7AB23FA2A08F}" type="presParOf" srcId="{8A97940E-E436-4A02-A5D3-5645C0B724BF}" destId="{18A24E9B-8E55-4A8C-8118-2DFDAFA8D57D}" srcOrd="0" destOrd="0" presId="urn:microsoft.com/office/officeart/2005/8/layout/vList5"/>
    <dgm:cxn modelId="{7D248F3B-F76B-4EDE-91F6-2C2469C621AE}" type="presParOf" srcId="{8A97940E-E436-4A02-A5D3-5645C0B724BF}" destId="{6FDD2BE7-DB70-4C60-A06C-4FF3180557D7}" srcOrd="1" destOrd="0" presId="urn:microsoft.com/office/officeart/2005/8/layout/vList5"/>
    <dgm:cxn modelId="{1BFE3509-A622-48DC-9BC9-1C4B3FF72F95}" type="presParOf" srcId="{33C26297-7B0D-497B-B62D-10D2F383058F}" destId="{E2A935E2-1F6D-4D3E-A68B-86865E6B13E7}" srcOrd="3" destOrd="0" presId="urn:microsoft.com/office/officeart/2005/8/layout/vList5"/>
    <dgm:cxn modelId="{A98A3868-3924-42DE-BAE9-D9B69A54F639}" type="presParOf" srcId="{33C26297-7B0D-497B-B62D-10D2F383058F}" destId="{2B84E173-DD48-4378-A8A7-D00FC51ABC5C}" srcOrd="4" destOrd="0" presId="urn:microsoft.com/office/officeart/2005/8/layout/vList5"/>
    <dgm:cxn modelId="{216C0E67-8AB4-4796-BB38-208BD1B2DB45}" type="presParOf" srcId="{2B84E173-DD48-4378-A8A7-D00FC51ABC5C}" destId="{E9902190-D719-4E00-A471-1D7D8545B60B}" srcOrd="0" destOrd="0" presId="urn:microsoft.com/office/officeart/2005/8/layout/vList5"/>
    <dgm:cxn modelId="{6E5793F1-E0B4-4D07-88A0-2C2D1659F570}" type="presParOf" srcId="{2B84E173-DD48-4378-A8A7-D00FC51ABC5C}" destId="{B5DE2281-D7BB-4BB1-BB75-B6F5E9E15BDD}" srcOrd="1" destOrd="0" presId="urn:microsoft.com/office/officeart/2005/8/layout/vList5"/>
    <dgm:cxn modelId="{3B8D7364-06E3-4F8A-9CBD-61AD5FF7879A}" type="presParOf" srcId="{33C26297-7B0D-497B-B62D-10D2F383058F}" destId="{65A100EB-3B40-41BC-86A3-A8594DFA740A}" srcOrd="5" destOrd="0" presId="urn:microsoft.com/office/officeart/2005/8/layout/vList5"/>
    <dgm:cxn modelId="{55129894-2CFD-4566-9F4F-4601C394F13F}" type="presParOf" srcId="{33C26297-7B0D-497B-B62D-10D2F383058F}" destId="{370B0FF5-D6AD-4708-A455-E592002FD906}" srcOrd="6" destOrd="0" presId="urn:microsoft.com/office/officeart/2005/8/layout/vList5"/>
    <dgm:cxn modelId="{DC782409-E1FD-4B9E-80C7-243F2B302EAC}" type="presParOf" srcId="{370B0FF5-D6AD-4708-A455-E592002FD906}" destId="{46E68F11-DB90-440E-9A39-95B4DEAE4FE3}" srcOrd="0" destOrd="0" presId="urn:microsoft.com/office/officeart/2005/8/layout/vList5"/>
    <dgm:cxn modelId="{3927795D-4D33-41FA-9592-49A8DF069B24}" type="presParOf" srcId="{33C26297-7B0D-497B-B62D-10D2F383058F}" destId="{CA92B824-F65D-4BC1-8D39-303C6AA5F273}" srcOrd="7" destOrd="0" presId="urn:microsoft.com/office/officeart/2005/8/layout/vList5"/>
    <dgm:cxn modelId="{7CC1BA85-8B33-4649-948D-A9C6B60E302A}" type="presParOf" srcId="{33C26297-7B0D-497B-B62D-10D2F383058F}" destId="{5B3DE080-D11E-469F-85BF-7451EC7ECFF0}" srcOrd="8" destOrd="0" presId="urn:microsoft.com/office/officeart/2005/8/layout/vList5"/>
    <dgm:cxn modelId="{82D99901-5B19-44A9-B582-B06A0F8A8E76}" type="presParOf" srcId="{5B3DE080-D11E-469F-85BF-7451EC7ECFF0}" destId="{52919068-6ED2-4F3B-871A-3CA7F4354192}" srcOrd="0" destOrd="0" presId="urn:microsoft.com/office/officeart/2005/8/layout/vList5"/>
    <dgm:cxn modelId="{4508DAA9-B308-401F-B07E-80EA07C44A84}" type="presParOf" srcId="{5B3DE080-D11E-469F-85BF-7451EC7ECFF0}" destId="{0CEBCEB5-A960-4FFA-ABD0-9E0C00296391}" srcOrd="1" destOrd="0" presId="urn:microsoft.com/office/officeart/2005/8/layout/vList5"/>
    <dgm:cxn modelId="{BB412AD7-C557-4FF1-ABBF-89A7027415A5}" type="presParOf" srcId="{33C26297-7B0D-497B-B62D-10D2F383058F}" destId="{6138814C-FDCE-42A9-8270-2738A30AA5B0}" srcOrd="9" destOrd="0" presId="urn:microsoft.com/office/officeart/2005/8/layout/vList5"/>
    <dgm:cxn modelId="{003A6294-13D3-4079-B050-27E575F1E6E7}" type="presParOf" srcId="{33C26297-7B0D-497B-B62D-10D2F383058F}" destId="{08B66CB2-0239-475E-A413-B79B302AE214}" srcOrd="10" destOrd="0" presId="urn:microsoft.com/office/officeart/2005/8/layout/vList5"/>
    <dgm:cxn modelId="{1A243A1D-0BF6-4489-B9D1-AD88A53BF2A8}" type="presParOf" srcId="{08B66CB2-0239-475E-A413-B79B302AE214}" destId="{AAF15E25-7108-4C52-9053-B4F7F7CAB8DE}" srcOrd="0" destOrd="0" presId="urn:microsoft.com/office/officeart/2005/8/layout/vList5"/>
    <dgm:cxn modelId="{A2D0D29C-3A4D-4550-9A79-1C069D7CD8C2}" type="presParOf" srcId="{08B66CB2-0239-475E-A413-B79B302AE214}" destId="{BEDA29A7-4E22-446E-801F-F99A73FA9C15}" srcOrd="1" destOrd="0" presId="urn:microsoft.com/office/officeart/2005/8/layout/vList5"/>
    <dgm:cxn modelId="{DB7DEDEA-5B47-485E-83AE-217A1F049737}" type="presParOf" srcId="{33C26297-7B0D-497B-B62D-10D2F383058F}" destId="{4AF7D6FC-95B0-4B58-8DB8-2CECA5FC0E8A}" srcOrd="11" destOrd="0" presId="urn:microsoft.com/office/officeart/2005/8/layout/vList5"/>
    <dgm:cxn modelId="{E266D571-0B4F-4DB3-97ED-22356A6205BF}" type="presParOf" srcId="{33C26297-7B0D-497B-B62D-10D2F383058F}" destId="{438A29CD-BC49-406C-A46C-BA83FBBD9123}" srcOrd="12" destOrd="0" presId="urn:microsoft.com/office/officeart/2005/8/layout/vList5"/>
    <dgm:cxn modelId="{B0BE6EBE-B733-414B-B580-62E96CAD3398}" type="presParOf" srcId="{438A29CD-BC49-406C-A46C-BA83FBBD9123}" destId="{06F2A5FA-A902-4883-8EF8-CE29C415467B}" srcOrd="0" destOrd="0" presId="urn:microsoft.com/office/officeart/2005/8/layout/vList5"/>
    <dgm:cxn modelId="{3E8948AC-62D8-403E-BD7E-B8781887B3B3}" type="presParOf" srcId="{33C26297-7B0D-497B-B62D-10D2F383058F}" destId="{F7BD24B5-3E67-4875-9411-616985084DD3}" srcOrd="13" destOrd="0" presId="urn:microsoft.com/office/officeart/2005/8/layout/vList5"/>
    <dgm:cxn modelId="{7ED794A7-C967-4112-852F-D0ED475E76D6}" type="presParOf" srcId="{33C26297-7B0D-497B-B62D-10D2F383058F}" destId="{F1DB01AF-599B-4D77-9466-63F0155EC7F9}" srcOrd="14" destOrd="0" presId="urn:microsoft.com/office/officeart/2005/8/layout/vList5"/>
    <dgm:cxn modelId="{73716591-BF8D-427A-AC63-22C89A82F859}" type="presParOf" srcId="{F1DB01AF-599B-4D77-9466-63F0155EC7F9}" destId="{53C25838-04E6-4428-B362-3FA290DED491}" srcOrd="0" destOrd="0" presId="urn:microsoft.com/office/officeart/2005/8/layout/vList5"/>
    <dgm:cxn modelId="{C5F0B633-9F45-45F2-8B2C-FF93E2E1901C}" type="presParOf" srcId="{33C26297-7B0D-497B-B62D-10D2F383058F}" destId="{287A4B35-DD05-4B35-9FC6-604CE31E5BD7}" srcOrd="15" destOrd="0" presId="urn:microsoft.com/office/officeart/2005/8/layout/vList5"/>
    <dgm:cxn modelId="{040911A7-0ECD-43F4-9C58-1CA82EEABBB7}" type="presParOf" srcId="{33C26297-7B0D-497B-B62D-10D2F383058F}" destId="{C05FA37A-3545-4F58-A85B-1C021EB2C49C}" srcOrd="16" destOrd="0" presId="urn:microsoft.com/office/officeart/2005/8/layout/vList5"/>
    <dgm:cxn modelId="{8ACE17EA-60D1-43FE-AD0E-432ACA1448A1}" type="presParOf" srcId="{C05FA37A-3545-4F58-A85B-1C021EB2C49C}" destId="{638135AD-2F18-44B4-95E1-38C3FEE51632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594441-EB61-4E19-8F4B-A624CFAD7A26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A1638B0F-A53B-4042-AAD5-A938808FEF81}">
      <dgm:prSet phldrT="[Text]" custT="1"/>
      <dgm:spPr/>
      <dgm:t>
        <a:bodyPr/>
        <a:lstStyle/>
        <a:p>
          <a:pPr rtl="1"/>
          <a:r>
            <a:rPr lang="en-US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ACI 318-08 (American Concrete Institute)</a:t>
          </a:r>
          <a:endParaRPr lang="ar-SA" sz="2800" dirty="0"/>
        </a:p>
      </dgm:t>
    </dgm:pt>
    <dgm:pt modelId="{0A06C636-B6E5-4578-9FA0-7904F3E03A8D}" type="parTrans" cxnId="{10B9621E-9E25-4CAC-9C06-084E265BECEC}">
      <dgm:prSet/>
      <dgm:spPr/>
      <dgm:t>
        <a:bodyPr/>
        <a:lstStyle/>
        <a:p>
          <a:pPr rtl="1"/>
          <a:endParaRPr lang="ar-SA"/>
        </a:p>
      </dgm:t>
    </dgm:pt>
    <dgm:pt modelId="{D5DF560A-FD66-40CF-B098-C51DCDBB6BAE}" type="sibTrans" cxnId="{10B9621E-9E25-4CAC-9C06-084E265BECEC}">
      <dgm:prSet/>
      <dgm:spPr/>
      <dgm:t>
        <a:bodyPr/>
        <a:lstStyle/>
        <a:p>
          <a:pPr rtl="1"/>
          <a:endParaRPr lang="ar-SA"/>
        </a:p>
      </dgm:t>
    </dgm:pt>
    <dgm:pt modelId="{A9CD8F9A-5FA5-4E50-BB3F-5419FF8E8A69}">
      <dgm:prSet phldrT="[Text]" custT="1"/>
      <dgm:spPr/>
      <dgm:t>
        <a:bodyPr/>
        <a:lstStyle/>
        <a:p>
          <a:pPr rtl="1"/>
          <a:r>
            <a:rPr lang="en-US" sz="280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IBC -09 (International Building Code) </a:t>
          </a:r>
          <a:endParaRPr lang="ar-SA" sz="2800" dirty="0"/>
        </a:p>
      </dgm:t>
    </dgm:pt>
    <dgm:pt modelId="{C14E3CA6-DE31-4034-A6FB-E0CC0199214D}" type="parTrans" cxnId="{8B547DE6-1EDF-480A-8370-5952E9424E29}">
      <dgm:prSet/>
      <dgm:spPr/>
      <dgm:t>
        <a:bodyPr/>
        <a:lstStyle/>
        <a:p>
          <a:pPr rtl="1"/>
          <a:endParaRPr lang="ar-SA"/>
        </a:p>
      </dgm:t>
    </dgm:pt>
    <dgm:pt modelId="{7D2A205B-80EF-4AAF-B177-B11534DB9E09}" type="sibTrans" cxnId="{8B547DE6-1EDF-480A-8370-5952E9424E29}">
      <dgm:prSet/>
      <dgm:spPr/>
      <dgm:t>
        <a:bodyPr/>
        <a:lstStyle/>
        <a:p>
          <a:pPr rtl="1"/>
          <a:endParaRPr lang="ar-SA"/>
        </a:p>
      </dgm:t>
    </dgm:pt>
    <dgm:pt modelId="{1C12EC1A-44B4-44D8-873D-01D6E7539605}">
      <dgm:prSet phldrT="[Text]" custT="1"/>
      <dgm:spPr/>
      <dgm:t>
        <a:bodyPr/>
        <a:lstStyle/>
        <a:p>
          <a:pPr rtl="1"/>
          <a:r>
            <a: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ASCE-2005 (American Society of Civil Engineers) </a:t>
          </a:r>
          <a:endParaRPr lang="ar-SA" sz="2400" dirty="0"/>
        </a:p>
      </dgm:t>
    </dgm:pt>
    <dgm:pt modelId="{28B1C267-FDC9-4992-940E-00E251A056DB}" type="parTrans" cxnId="{C34F1A10-7833-459F-87C9-EC68F6208AAB}">
      <dgm:prSet/>
      <dgm:spPr/>
      <dgm:t>
        <a:bodyPr/>
        <a:lstStyle/>
        <a:p>
          <a:pPr rtl="1"/>
          <a:endParaRPr lang="ar-SA"/>
        </a:p>
      </dgm:t>
    </dgm:pt>
    <dgm:pt modelId="{2FA1772A-996C-48AE-A7D4-358D7572846F}" type="sibTrans" cxnId="{C34F1A10-7833-459F-87C9-EC68F6208AAB}">
      <dgm:prSet/>
      <dgm:spPr/>
      <dgm:t>
        <a:bodyPr/>
        <a:lstStyle/>
        <a:p>
          <a:pPr rtl="1"/>
          <a:endParaRPr lang="ar-SA"/>
        </a:p>
      </dgm:t>
    </dgm:pt>
    <dgm:pt modelId="{1ED4DCCD-2E7A-4F1F-82C5-CC336B5433B6}">
      <dgm:prSet custT="1"/>
      <dgm:spPr/>
      <dgm:t>
        <a:bodyPr/>
        <a:lstStyle/>
        <a:p>
          <a:pPr rtl="1"/>
          <a:r>
            <a:rPr lang="en-US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UBC-97 (Uniform Building Code) </a:t>
          </a:r>
          <a:endParaRPr lang="ar-SA" sz="2800" dirty="0"/>
        </a:p>
      </dgm:t>
    </dgm:pt>
    <dgm:pt modelId="{6C99485F-5EB9-4B5E-AF6D-CB23C7280864}" type="parTrans" cxnId="{07B77F5A-C38E-42BB-8FD2-E9F82A9A4097}">
      <dgm:prSet/>
      <dgm:spPr/>
      <dgm:t>
        <a:bodyPr/>
        <a:lstStyle/>
        <a:p>
          <a:pPr rtl="1"/>
          <a:endParaRPr lang="ar-SA"/>
        </a:p>
      </dgm:t>
    </dgm:pt>
    <dgm:pt modelId="{FA580CF4-8F93-4BB0-AE0B-7011072E60F6}" type="sibTrans" cxnId="{07B77F5A-C38E-42BB-8FD2-E9F82A9A4097}">
      <dgm:prSet/>
      <dgm:spPr/>
      <dgm:t>
        <a:bodyPr/>
        <a:lstStyle/>
        <a:p>
          <a:pPr rtl="1"/>
          <a:endParaRPr lang="ar-SA"/>
        </a:p>
      </dgm:t>
    </dgm:pt>
    <dgm:pt modelId="{AB48B055-C711-4B8E-9E6F-8705350A9932}">
      <dgm:prSet custT="1"/>
      <dgm:spPr/>
      <dgm:t>
        <a:bodyPr/>
        <a:lstStyle/>
        <a:p>
          <a:pPr rtl="0"/>
          <a:r>
            <a:rPr lang="en-US" sz="280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PTI (Post-Tension Institute ) </a:t>
          </a:r>
          <a:endParaRPr lang="ar-SA" sz="2800" dirty="0"/>
        </a:p>
      </dgm:t>
    </dgm:pt>
    <dgm:pt modelId="{D9B0CC1D-3268-4DC8-B8DF-67475E1DDAC0}" type="parTrans" cxnId="{7C21C6EC-44D3-4D85-A29C-FEFD1CE08307}">
      <dgm:prSet/>
      <dgm:spPr/>
      <dgm:t>
        <a:bodyPr/>
        <a:lstStyle/>
        <a:p>
          <a:pPr rtl="1"/>
          <a:endParaRPr lang="ar-SA"/>
        </a:p>
      </dgm:t>
    </dgm:pt>
    <dgm:pt modelId="{627D70DE-5A66-42D7-A862-EA02E7AFC046}" type="sibTrans" cxnId="{7C21C6EC-44D3-4D85-A29C-FEFD1CE08307}">
      <dgm:prSet/>
      <dgm:spPr/>
      <dgm:t>
        <a:bodyPr/>
        <a:lstStyle/>
        <a:p>
          <a:pPr rtl="1"/>
          <a:endParaRPr lang="ar-SA"/>
        </a:p>
      </dgm:t>
    </dgm:pt>
    <dgm:pt modelId="{FE8CB442-C5CF-4F05-B19C-1AFCCD5FCE75}" type="pres">
      <dgm:prSet presAssocID="{5F594441-EB61-4E19-8F4B-A624CFAD7A2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527FA27-525D-4CF1-B02D-13CF10530B46}" type="pres">
      <dgm:prSet presAssocID="{A1638B0F-A53B-4042-AAD5-A938808FEF81}" presName="parentLin" presStyleCnt="0"/>
      <dgm:spPr/>
      <dgm:t>
        <a:bodyPr/>
        <a:lstStyle/>
        <a:p>
          <a:pPr rtl="1"/>
          <a:endParaRPr lang="ar-SA"/>
        </a:p>
      </dgm:t>
    </dgm:pt>
    <dgm:pt modelId="{39D8CD7E-FCA6-4F2C-9779-434F87F91A21}" type="pres">
      <dgm:prSet presAssocID="{A1638B0F-A53B-4042-AAD5-A938808FEF81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417EF1F8-6472-4F03-9C21-C649D755E58B}" type="pres">
      <dgm:prSet presAssocID="{A1638B0F-A53B-4042-AAD5-A938808FEF8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A39FCE-94FC-4616-9731-78D11485FCDD}" type="pres">
      <dgm:prSet presAssocID="{A1638B0F-A53B-4042-AAD5-A938808FEF81}" presName="negativeSpace" presStyleCnt="0"/>
      <dgm:spPr/>
      <dgm:t>
        <a:bodyPr/>
        <a:lstStyle/>
        <a:p>
          <a:pPr rtl="1"/>
          <a:endParaRPr lang="ar-SA"/>
        </a:p>
      </dgm:t>
    </dgm:pt>
    <dgm:pt modelId="{5E9FEFE3-9027-4B2B-B214-F551D772E8B3}" type="pres">
      <dgm:prSet presAssocID="{A1638B0F-A53B-4042-AAD5-A938808FEF81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DDDC14-D707-4705-BBD4-A8B937B822B4}" type="pres">
      <dgm:prSet presAssocID="{D5DF560A-FD66-40CF-B098-C51DCDBB6BAE}" presName="spaceBetweenRectangles" presStyleCnt="0"/>
      <dgm:spPr/>
      <dgm:t>
        <a:bodyPr/>
        <a:lstStyle/>
        <a:p>
          <a:pPr rtl="1"/>
          <a:endParaRPr lang="ar-SA"/>
        </a:p>
      </dgm:t>
    </dgm:pt>
    <dgm:pt modelId="{8837EE0D-0076-4124-8C9F-63369F81186D}" type="pres">
      <dgm:prSet presAssocID="{A9CD8F9A-5FA5-4E50-BB3F-5419FF8E8A69}" presName="parentLin" presStyleCnt="0"/>
      <dgm:spPr/>
      <dgm:t>
        <a:bodyPr/>
        <a:lstStyle/>
        <a:p>
          <a:pPr rtl="1"/>
          <a:endParaRPr lang="ar-SA"/>
        </a:p>
      </dgm:t>
    </dgm:pt>
    <dgm:pt modelId="{85F33DD5-8E4A-46E9-9B48-180C2DC673F2}" type="pres">
      <dgm:prSet presAssocID="{A9CD8F9A-5FA5-4E50-BB3F-5419FF8E8A69}" presName="parentLeftMargin" presStyleLbl="node1" presStyleIdx="0" presStyleCnt="5"/>
      <dgm:spPr/>
      <dgm:t>
        <a:bodyPr/>
        <a:lstStyle/>
        <a:p>
          <a:pPr rtl="1"/>
          <a:endParaRPr lang="ar-SA"/>
        </a:p>
      </dgm:t>
    </dgm:pt>
    <dgm:pt modelId="{A80E6EA9-9B1C-4794-A434-3288EC593678}" type="pres">
      <dgm:prSet presAssocID="{A9CD8F9A-5FA5-4E50-BB3F-5419FF8E8A6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765828-CCF1-4FE5-9E95-F3F436524E3C}" type="pres">
      <dgm:prSet presAssocID="{A9CD8F9A-5FA5-4E50-BB3F-5419FF8E8A69}" presName="negativeSpace" presStyleCnt="0"/>
      <dgm:spPr/>
      <dgm:t>
        <a:bodyPr/>
        <a:lstStyle/>
        <a:p>
          <a:pPr rtl="1"/>
          <a:endParaRPr lang="ar-SA"/>
        </a:p>
      </dgm:t>
    </dgm:pt>
    <dgm:pt modelId="{01FCAFF6-F6A1-4E49-8C66-5492063D8EBF}" type="pres">
      <dgm:prSet presAssocID="{A9CD8F9A-5FA5-4E50-BB3F-5419FF8E8A69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516BB2-CF5C-4651-B241-5A5B2D04C7AF}" type="pres">
      <dgm:prSet presAssocID="{7D2A205B-80EF-4AAF-B177-B11534DB9E09}" presName="spaceBetweenRectangles" presStyleCnt="0"/>
      <dgm:spPr/>
      <dgm:t>
        <a:bodyPr/>
        <a:lstStyle/>
        <a:p>
          <a:pPr rtl="1"/>
          <a:endParaRPr lang="ar-SA"/>
        </a:p>
      </dgm:t>
    </dgm:pt>
    <dgm:pt modelId="{DF2B3BDF-FC14-486A-A7F7-27A46A835DC7}" type="pres">
      <dgm:prSet presAssocID="{1ED4DCCD-2E7A-4F1F-82C5-CC336B5433B6}" presName="parentLin" presStyleCnt="0"/>
      <dgm:spPr/>
      <dgm:t>
        <a:bodyPr/>
        <a:lstStyle/>
        <a:p>
          <a:pPr rtl="1"/>
          <a:endParaRPr lang="ar-SA"/>
        </a:p>
      </dgm:t>
    </dgm:pt>
    <dgm:pt modelId="{54B9337F-2AD3-4EE2-9FDF-5E8AFB12AF81}" type="pres">
      <dgm:prSet presAssocID="{1ED4DCCD-2E7A-4F1F-82C5-CC336B5433B6}" presName="parentLeftMargin" presStyleLbl="node1" presStyleIdx="1" presStyleCnt="5"/>
      <dgm:spPr/>
      <dgm:t>
        <a:bodyPr/>
        <a:lstStyle/>
        <a:p>
          <a:pPr rtl="1"/>
          <a:endParaRPr lang="ar-SA"/>
        </a:p>
      </dgm:t>
    </dgm:pt>
    <dgm:pt modelId="{8C3EA694-51CD-4637-8C33-71B3ABFBBFC5}" type="pres">
      <dgm:prSet presAssocID="{1ED4DCCD-2E7A-4F1F-82C5-CC336B5433B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CD2AF0-8C23-476C-A6F4-304D62D14C75}" type="pres">
      <dgm:prSet presAssocID="{1ED4DCCD-2E7A-4F1F-82C5-CC336B5433B6}" presName="negativeSpace" presStyleCnt="0"/>
      <dgm:spPr/>
      <dgm:t>
        <a:bodyPr/>
        <a:lstStyle/>
        <a:p>
          <a:pPr rtl="1"/>
          <a:endParaRPr lang="ar-SA"/>
        </a:p>
      </dgm:t>
    </dgm:pt>
    <dgm:pt modelId="{7B9773D8-66D8-4DCC-96A9-56009FF38CFD}" type="pres">
      <dgm:prSet presAssocID="{1ED4DCCD-2E7A-4F1F-82C5-CC336B5433B6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7DF891-379C-4831-BB18-AD2D9D1E28FE}" type="pres">
      <dgm:prSet presAssocID="{FA580CF4-8F93-4BB0-AE0B-7011072E60F6}" presName="spaceBetweenRectangles" presStyleCnt="0"/>
      <dgm:spPr/>
      <dgm:t>
        <a:bodyPr/>
        <a:lstStyle/>
        <a:p>
          <a:pPr rtl="1"/>
          <a:endParaRPr lang="ar-SA"/>
        </a:p>
      </dgm:t>
    </dgm:pt>
    <dgm:pt modelId="{4CEAD0A8-A753-4474-8C1C-D3BFA1A12661}" type="pres">
      <dgm:prSet presAssocID="{1C12EC1A-44B4-44D8-873D-01D6E7539605}" presName="parentLin" presStyleCnt="0"/>
      <dgm:spPr/>
      <dgm:t>
        <a:bodyPr/>
        <a:lstStyle/>
        <a:p>
          <a:pPr rtl="1"/>
          <a:endParaRPr lang="ar-SA"/>
        </a:p>
      </dgm:t>
    </dgm:pt>
    <dgm:pt modelId="{85354745-C013-4A78-B073-8F239D3FB2D1}" type="pres">
      <dgm:prSet presAssocID="{1C12EC1A-44B4-44D8-873D-01D6E7539605}" presName="parentLeftMargin" presStyleLbl="node1" presStyleIdx="2" presStyleCnt="5"/>
      <dgm:spPr/>
      <dgm:t>
        <a:bodyPr/>
        <a:lstStyle/>
        <a:p>
          <a:pPr rtl="1"/>
          <a:endParaRPr lang="ar-SA"/>
        </a:p>
      </dgm:t>
    </dgm:pt>
    <dgm:pt modelId="{BB3AF622-355A-447C-A897-14F9E9F77D60}" type="pres">
      <dgm:prSet presAssocID="{1C12EC1A-44B4-44D8-873D-01D6E753960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8A68B1-9F73-49E3-A630-A9734A2B4E6D}" type="pres">
      <dgm:prSet presAssocID="{1C12EC1A-44B4-44D8-873D-01D6E7539605}" presName="negativeSpace" presStyleCnt="0"/>
      <dgm:spPr/>
      <dgm:t>
        <a:bodyPr/>
        <a:lstStyle/>
        <a:p>
          <a:pPr rtl="1"/>
          <a:endParaRPr lang="ar-SA"/>
        </a:p>
      </dgm:t>
    </dgm:pt>
    <dgm:pt modelId="{5F032687-8CD0-43F0-898E-11E77C084F92}" type="pres">
      <dgm:prSet presAssocID="{1C12EC1A-44B4-44D8-873D-01D6E7539605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22E19C-95A7-49D3-9AFC-D9624A9F7E45}" type="pres">
      <dgm:prSet presAssocID="{2FA1772A-996C-48AE-A7D4-358D7572846F}" presName="spaceBetweenRectangles" presStyleCnt="0"/>
      <dgm:spPr/>
      <dgm:t>
        <a:bodyPr/>
        <a:lstStyle/>
        <a:p>
          <a:pPr rtl="1"/>
          <a:endParaRPr lang="ar-SA"/>
        </a:p>
      </dgm:t>
    </dgm:pt>
    <dgm:pt modelId="{5644363C-4D32-4176-AF30-454DD9928EF6}" type="pres">
      <dgm:prSet presAssocID="{AB48B055-C711-4B8E-9E6F-8705350A9932}" presName="parentLin" presStyleCnt="0"/>
      <dgm:spPr/>
      <dgm:t>
        <a:bodyPr/>
        <a:lstStyle/>
        <a:p>
          <a:pPr rtl="1"/>
          <a:endParaRPr lang="ar-SA"/>
        </a:p>
      </dgm:t>
    </dgm:pt>
    <dgm:pt modelId="{BA2636D8-9D3D-4653-9591-D2C6BAB8B402}" type="pres">
      <dgm:prSet presAssocID="{AB48B055-C711-4B8E-9E6F-8705350A9932}" presName="parentLeftMargin" presStyleLbl="node1" presStyleIdx="3" presStyleCnt="5"/>
      <dgm:spPr/>
      <dgm:t>
        <a:bodyPr/>
        <a:lstStyle/>
        <a:p>
          <a:pPr rtl="1"/>
          <a:endParaRPr lang="ar-SA"/>
        </a:p>
      </dgm:t>
    </dgm:pt>
    <dgm:pt modelId="{CB61C8B1-6F8C-4EB4-B639-270861F44D5B}" type="pres">
      <dgm:prSet presAssocID="{AB48B055-C711-4B8E-9E6F-8705350A993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C59C5D-7A80-4205-961D-8FBC08AED433}" type="pres">
      <dgm:prSet presAssocID="{AB48B055-C711-4B8E-9E6F-8705350A9932}" presName="negativeSpace" presStyleCnt="0"/>
      <dgm:spPr/>
      <dgm:t>
        <a:bodyPr/>
        <a:lstStyle/>
        <a:p>
          <a:pPr rtl="1"/>
          <a:endParaRPr lang="ar-SA"/>
        </a:p>
      </dgm:t>
    </dgm:pt>
    <dgm:pt modelId="{DAA3152E-E2CD-4B70-AE8F-04B98CD1181C}" type="pres">
      <dgm:prSet presAssocID="{AB48B055-C711-4B8E-9E6F-8705350A9932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33D3CA1-EA56-49EE-B959-103F64192168}" type="presOf" srcId="{A9CD8F9A-5FA5-4E50-BB3F-5419FF8E8A69}" destId="{A80E6EA9-9B1C-4794-A434-3288EC593678}" srcOrd="1" destOrd="0" presId="urn:microsoft.com/office/officeart/2005/8/layout/list1"/>
    <dgm:cxn modelId="{8B547DE6-1EDF-480A-8370-5952E9424E29}" srcId="{5F594441-EB61-4E19-8F4B-A624CFAD7A26}" destId="{A9CD8F9A-5FA5-4E50-BB3F-5419FF8E8A69}" srcOrd="1" destOrd="0" parTransId="{C14E3CA6-DE31-4034-A6FB-E0CC0199214D}" sibTransId="{7D2A205B-80EF-4AAF-B177-B11534DB9E09}"/>
    <dgm:cxn modelId="{99981187-119F-45D0-B576-3EE84F2FDCD1}" type="presOf" srcId="{A1638B0F-A53B-4042-AAD5-A938808FEF81}" destId="{39D8CD7E-FCA6-4F2C-9779-434F87F91A21}" srcOrd="0" destOrd="0" presId="urn:microsoft.com/office/officeart/2005/8/layout/list1"/>
    <dgm:cxn modelId="{6EA77E1C-A9C7-4B57-B2F7-6ABF07A438A0}" type="presOf" srcId="{5F594441-EB61-4E19-8F4B-A624CFAD7A26}" destId="{FE8CB442-C5CF-4F05-B19C-1AFCCD5FCE75}" srcOrd="0" destOrd="0" presId="urn:microsoft.com/office/officeart/2005/8/layout/list1"/>
    <dgm:cxn modelId="{26FF9EE4-BCFB-453D-9AEC-8ED4251B8521}" type="presOf" srcId="{AB48B055-C711-4B8E-9E6F-8705350A9932}" destId="{CB61C8B1-6F8C-4EB4-B639-270861F44D5B}" srcOrd="1" destOrd="0" presId="urn:microsoft.com/office/officeart/2005/8/layout/list1"/>
    <dgm:cxn modelId="{7C21C6EC-44D3-4D85-A29C-FEFD1CE08307}" srcId="{5F594441-EB61-4E19-8F4B-A624CFAD7A26}" destId="{AB48B055-C711-4B8E-9E6F-8705350A9932}" srcOrd="4" destOrd="0" parTransId="{D9B0CC1D-3268-4DC8-B8DF-67475E1DDAC0}" sibTransId="{627D70DE-5A66-42D7-A862-EA02E7AFC046}"/>
    <dgm:cxn modelId="{10B9621E-9E25-4CAC-9C06-084E265BECEC}" srcId="{5F594441-EB61-4E19-8F4B-A624CFAD7A26}" destId="{A1638B0F-A53B-4042-AAD5-A938808FEF81}" srcOrd="0" destOrd="0" parTransId="{0A06C636-B6E5-4578-9FA0-7904F3E03A8D}" sibTransId="{D5DF560A-FD66-40CF-B098-C51DCDBB6BAE}"/>
    <dgm:cxn modelId="{AC255702-F6E4-47D9-9CE7-ADEA1154E185}" type="presOf" srcId="{AB48B055-C711-4B8E-9E6F-8705350A9932}" destId="{BA2636D8-9D3D-4653-9591-D2C6BAB8B402}" srcOrd="0" destOrd="0" presId="urn:microsoft.com/office/officeart/2005/8/layout/list1"/>
    <dgm:cxn modelId="{BF9F4BE0-D898-45FB-8330-DA82ED82AA10}" type="presOf" srcId="{1C12EC1A-44B4-44D8-873D-01D6E7539605}" destId="{BB3AF622-355A-447C-A897-14F9E9F77D60}" srcOrd="1" destOrd="0" presId="urn:microsoft.com/office/officeart/2005/8/layout/list1"/>
    <dgm:cxn modelId="{0AFC60DA-7E73-4F45-962F-690FC7243733}" type="presOf" srcId="{1ED4DCCD-2E7A-4F1F-82C5-CC336B5433B6}" destId="{8C3EA694-51CD-4637-8C33-71B3ABFBBFC5}" srcOrd="1" destOrd="0" presId="urn:microsoft.com/office/officeart/2005/8/layout/list1"/>
    <dgm:cxn modelId="{07B77F5A-C38E-42BB-8FD2-E9F82A9A4097}" srcId="{5F594441-EB61-4E19-8F4B-A624CFAD7A26}" destId="{1ED4DCCD-2E7A-4F1F-82C5-CC336B5433B6}" srcOrd="2" destOrd="0" parTransId="{6C99485F-5EB9-4B5E-AF6D-CB23C7280864}" sibTransId="{FA580CF4-8F93-4BB0-AE0B-7011072E60F6}"/>
    <dgm:cxn modelId="{188D35A1-76E5-475C-97FC-41FDA9FE6850}" type="presOf" srcId="{1ED4DCCD-2E7A-4F1F-82C5-CC336B5433B6}" destId="{54B9337F-2AD3-4EE2-9FDF-5E8AFB12AF81}" srcOrd="0" destOrd="0" presId="urn:microsoft.com/office/officeart/2005/8/layout/list1"/>
    <dgm:cxn modelId="{234FD71C-A362-45F2-A444-B9DD371C52DB}" type="presOf" srcId="{A1638B0F-A53B-4042-AAD5-A938808FEF81}" destId="{417EF1F8-6472-4F03-9C21-C649D755E58B}" srcOrd="1" destOrd="0" presId="urn:microsoft.com/office/officeart/2005/8/layout/list1"/>
    <dgm:cxn modelId="{32E30AEE-1C42-4438-80B0-055980D6BA47}" type="presOf" srcId="{1C12EC1A-44B4-44D8-873D-01D6E7539605}" destId="{85354745-C013-4A78-B073-8F239D3FB2D1}" srcOrd="0" destOrd="0" presId="urn:microsoft.com/office/officeart/2005/8/layout/list1"/>
    <dgm:cxn modelId="{C34F1A10-7833-459F-87C9-EC68F6208AAB}" srcId="{5F594441-EB61-4E19-8F4B-A624CFAD7A26}" destId="{1C12EC1A-44B4-44D8-873D-01D6E7539605}" srcOrd="3" destOrd="0" parTransId="{28B1C267-FDC9-4992-940E-00E251A056DB}" sibTransId="{2FA1772A-996C-48AE-A7D4-358D7572846F}"/>
    <dgm:cxn modelId="{8D67C721-3ADE-4F30-97A7-50A94C74B1B7}" type="presOf" srcId="{A9CD8F9A-5FA5-4E50-BB3F-5419FF8E8A69}" destId="{85F33DD5-8E4A-46E9-9B48-180C2DC673F2}" srcOrd="0" destOrd="0" presId="urn:microsoft.com/office/officeart/2005/8/layout/list1"/>
    <dgm:cxn modelId="{7D7DB166-87FA-42D7-805B-0B823B64D76B}" type="presParOf" srcId="{FE8CB442-C5CF-4F05-B19C-1AFCCD5FCE75}" destId="{3527FA27-525D-4CF1-B02D-13CF10530B46}" srcOrd="0" destOrd="0" presId="urn:microsoft.com/office/officeart/2005/8/layout/list1"/>
    <dgm:cxn modelId="{175DDEEA-9F07-4467-824A-CFB0B1C24D50}" type="presParOf" srcId="{3527FA27-525D-4CF1-B02D-13CF10530B46}" destId="{39D8CD7E-FCA6-4F2C-9779-434F87F91A21}" srcOrd="0" destOrd="0" presId="urn:microsoft.com/office/officeart/2005/8/layout/list1"/>
    <dgm:cxn modelId="{BA779DF8-2744-4074-AD4F-B1BE2B5788B3}" type="presParOf" srcId="{3527FA27-525D-4CF1-B02D-13CF10530B46}" destId="{417EF1F8-6472-4F03-9C21-C649D755E58B}" srcOrd="1" destOrd="0" presId="urn:microsoft.com/office/officeart/2005/8/layout/list1"/>
    <dgm:cxn modelId="{99C5A622-51F0-41A1-9CB2-3025C2416EED}" type="presParOf" srcId="{FE8CB442-C5CF-4F05-B19C-1AFCCD5FCE75}" destId="{1DA39FCE-94FC-4616-9731-78D11485FCDD}" srcOrd="1" destOrd="0" presId="urn:microsoft.com/office/officeart/2005/8/layout/list1"/>
    <dgm:cxn modelId="{AF8BCA6F-1ADF-439B-A43A-BF6C38B2C62B}" type="presParOf" srcId="{FE8CB442-C5CF-4F05-B19C-1AFCCD5FCE75}" destId="{5E9FEFE3-9027-4B2B-B214-F551D772E8B3}" srcOrd="2" destOrd="0" presId="urn:microsoft.com/office/officeart/2005/8/layout/list1"/>
    <dgm:cxn modelId="{A25673B9-333D-44D2-AE31-521E72CEE54B}" type="presParOf" srcId="{FE8CB442-C5CF-4F05-B19C-1AFCCD5FCE75}" destId="{94DDDC14-D707-4705-BBD4-A8B937B822B4}" srcOrd="3" destOrd="0" presId="urn:microsoft.com/office/officeart/2005/8/layout/list1"/>
    <dgm:cxn modelId="{3A4F534D-D6A5-4701-AE27-DD60DEA04579}" type="presParOf" srcId="{FE8CB442-C5CF-4F05-B19C-1AFCCD5FCE75}" destId="{8837EE0D-0076-4124-8C9F-63369F81186D}" srcOrd="4" destOrd="0" presId="urn:microsoft.com/office/officeart/2005/8/layout/list1"/>
    <dgm:cxn modelId="{3450A97B-CB39-4514-AEAF-6017D10A8E8F}" type="presParOf" srcId="{8837EE0D-0076-4124-8C9F-63369F81186D}" destId="{85F33DD5-8E4A-46E9-9B48-180C2DC673F2}" srcOrd="0" destOrd="0" presId="urn:microsoft.com/office/officeart/2005/8/layout/list1"/>
    <dgm:cxn modelId="{16009023-7441-4676-AA9D-1DA2337DCB83}" type="presParOf" srcId="{8837EE0D-0076-4124-8C9F-63369F81186D}" destId="{A80E6EA9-9B1C-4794-A434-3288EC593678}" srcOrd="1" destOrd="0" presId="urn:microsoft.com/office/officeart/2005/8/layout/list1"/>
    <dgm:cxn modelId="{9C2B29D8-9E88-44BA-BFEF-87B7C789C1DE}" type="presParOf" srcId="{FE8CB442-C5CF-4F05-B19C-1AFCCD5FCE75}" destId="{DD765828-CCF1-4FE5-9E95-F3F436524E3C}" srcOrd="5" destOrd="0" presId="urn:microsoft.com/office/officeart/2005/8/layout/list1"/>
    <dgm:cxn modelId="{0FEC3E33-6583-4A06-B2DB-28B1E05EA99F}" type="presParOf" srcId="{FE8CB442-C5CF-4F05-B19C-1AFCCD5FCE75}" destId="{01FCAFF6-F6A1-4E49-8C66-5492063D8EBF}" srcOrd="6" destOrd="0" presId="urn:microsoft.com/office/officeart/2005/8/layout/list1"/>
    <dgm:cxn modelId="{C40E6667-5B1C-48C5-90FB-306A6B367473}" type="presParOf" srcId="{FE8CB442-C5CF-4F05-B19C-1AFCCD5FCE75}" destId="{EB516BB2-CF5C-4651-B241-5A5B2D04C7AF}" srcOrd="7" destOrd="0" presId="urn:microsoft.com/office/officeart/2005/8/layout/list1"/>
    <dgm:cxn modelId="{8044E21F-1CE5-4846-854A-09A2FB653E19}" type="presParOf" srcId="{FE8CB442-C5CF-4F05-B19C-1AFCCD5FCE75}" destId="{DF2B3BDF-FC14-486A-A7F7-27A46A835DC7}" srcOrd="8" destOrd="0" presId="urn:microsoft.com/office/officeart/2005/8/layout/list1"/>
    <dgm:cxn modelId="{FD97BBF6-97E2-4730-AFC3-95211473B426}" type="presParOf" srcId="{DF2B3BDF-FC14-486A-A7F7-27A46A835DC7}" destId="{54B9337F-2AD3-4EE2-9FDF-5E8AFB12AF81}" srcOrd="0" destOrd="0" presId="urn:microsoft.com/office/officeart/2005/8/layout/list1"/>
    <dgm:cxn modelId="{F08A71DF-A19F-48F3-8BFF-4E095436F982}" type="presParOf" srcId="{DF2B3BDF-FC14-486A-A7F7-27A46A835DC7}" destId="{8C3EA694-51CD-4637-8C33-71B3ABFBBFC5}" srcOrd="1" destOrd="0" presId="urn:microsoft.com/office/officeart/2005/8/layout/list1"/>
    <dgm:cxn modelId="{F05B68D0-F051-4166-A3BE-40C19E70212B}" type="presParOf" srcId="{FE8CB442-C5CF-4F05-B19C-1AFCCD5FCE75}" destId="{6ECD2AF0-8C23-476C-A6F4-304D62D14C75}" srcOrd="9" destOrd="0" presId="urn:microsoft.com/office/officeart/2005/8/layout/list1"/>
    <dgm:cxn modelId="{2D368454-4A5C-43E8-A69D-243B34C6F8A7}" type="presParOf" srcId="{FE8CB442-C5CF-4F05-B19C-1AFCCD5FCE75}" destId="{7B9773D8-66D8-4DCC-96A9-56009FF38CFD}" srcOrd="10" destOrd="0" presId="urn:microsoft.com/office/officeart/2005/8/layout/list1"/>
    <dgm:cxn modelId="{1513A32A-1B5A-4933-9FA6-0BDB99D40C30}" type="presParOf" srcId="{FE8CB442-C5CF-4F05-B19C-1AFCCD5FCE75}" destId="{237DF891-379C-4831-BB18-AD2D9D1E28FE}" srcOrd="11" destOrd="0" presId="urn:microsoft.com/office/officeart/2005/8/layout/list1"/>
    <dgm:cxn modelId="{A30E779E-7C02-47A3-812B-D8EE3DE78C55}" type="presParOf" srcId="{FE8CB442-C5CF-4F05-B19C-1AFCCD5FCE75}" destId="{4CEAD0A8-A753-4474-8C1C-D3BFA1A12661}" srcOrd="12" destOrd="0" presId="urn:microsoft.com/office/officeart/2005/8/layout/list1"/>
    <dgm:cxn modelId="{92521B1E-E10D-4A8B-A802-20E8E88775EC}" type="presParOf" srcId="{4CEAD0A8-A753-4474-8C1C-D3BFA1A12661}" destId="{85354745-C013-4A78-B073-8F239D3FB2D1}" srcOrd="0" destOrd="0" presId="urn:microsoft.com/office/officeart/2005/8/layout/list1"/>
    <dgm:cxn modelId="{14FE8C33-7625-407D-B9EB-00A4D5F5A4D3}" type="presParOf" srcId="{4CEAD0A8-A753-4474-8C1C-D3BFA1A12661}" destId="{BB3AF622-355A-447C-A897-14F9E9F77D60}" srcOrd="1" destOrd="0" presId="urn:microsoft.com/office/officeart/2005/8/layout/list1"/>
    <dgm:cxn modelId="{EB2060E1-3253-4752-8D43-A78524E1D4D4}" type="presParOf" srcId="{FE8CB442-C5CF-4F05-B19C-1AFCCD5FCE75}" destId="{C38A68B1-9F73-49E3-A630-A9734A2B4E6D}" srcOrd="13" destOrd="0" presId="urn:microsoft.com/office/officeart/2005/8/layout/list1"/>
    <dgm:cxn modelId="{5C6CF8DC-B18B-4C2F-8E96-6894728F0E26}" type="presParOf" srcId="{FE8CB442-C5CF-4F05-B19C-1AFCCD5FCE75}" destId="{5F032687-8CD0-43F0-898E-11E77C084F92}" srcOrd="14" destOrd="0" presId="urn:microsoft.com/office/officeart/2005/8/layout/list1"/>
    <dgm:cxn modelId="{DCBAA97E-7A37-452C-BDD3-7B723E5821B5}" type="presParOf" srcId="{FE8CB442-C5CF-4F05-B19C-1AFCCD5FCE75}" destId="{7022E19C-95A7-49D3-9AFC-D9624A9F7E45}" srcOrd="15" destOrd="0" presId="urn:microsoft.com/office/officeart/2005/8/layout/list1"/>
    <dgm:cxn modelId="{8BE4D6FF-9B59-4097-B817-12106118C001}" type="presParOf" srcId="{FE8CB442-C5CF-4F05-B19C-1AFCCD5FCE75}" destId="{5644363C-4D32-4176-AF30-454DD9928EF6}" srcOrd="16" destOrd="0" presId="urn:microsoft.com/office/officeart/2005/8/layout/list1"/>
    <dgm:cxn modelId="{CF521C27-8469-47E8-A61C-E33F7B8D46AE}" type="presParOf" srcId="{5644363C-4D32-4176-AF30-454DD9928EF6}" destId="{BA2636D8-9D3D-4653-9591-D2C6BAB8B402}" srcOrd="0" destOrd="0" presId="urn:microsoft.com/office/officeart/2005/8/layout/list1"/>
    <dgm:cxn modelId="{0B27B497-D6F6-434E-9C9B-2EC6FCBB4D87}" type="presParOf" srcId="{5644363C-4D32-4176-AF30-454DD9928EF6}" destId="{CB61C8B1-6F8C-4EB4-B639-270861F44D5B}" srcOrd="1" destOrd="0" presId="urn:microsoft.com/office/officeart/2005/8/layout/list1"/>
    <dgm:cxn modelId="{C931B3B7-895D-4F54-A4F5-C996C99F0DAD}" type="presParOf" srcId="{FE8CB442-C5CF-4F05-B19C-1AFCCD5FCE75}" destId="{F0C59C5D-7A80-4205-961D-8FBC08AED433}" srcOrd="17" destOrd="0" presId="urn:microsoft.com/office/officeart/2005/8/layout/list1"/>
    <dgm:cxn modelId="{81F72AA8-5CDE-467A-B268-9CDF7DDACBDC}" type="presParOf" srcId="{FE8CB442-C5CF-4F05-B19C-1AFCCD5FCE75}" destId="{DAA3152E-E2CD-4B70-AE8F-04B98CD1181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40FA591-5DEF-4256-A1DE-66E92A418AA6}" type="doc">
      <dgm:prSet loTypeId="urn:microsoft.com/office/officeart/2005/8/layout/vList5" loCatId="list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790B5A89-0DBF-4E71-A371-6BC9D20DAAE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Live loads</a:t>
          </a:r>
          <a:endParaRPr lang="ar-SA" sz="2400" dirty="0"/>
        </a:p>
      </dgm:t>
    </dgm:pt>
    <dgm:pt modelId="{87493D23-6179-4293-B342-662E6D92FACE}" type="parTrans" cxnId="{E2B49E42-F3CB-4DC2-9E8E-EDF66C4C04CF}">
      <dgm:prSet/>
      <dgm:spPr/>
      <dgm:t>
        <a:bodyPr/>
        <a:lstStyle/>
        <a:p>
          <a:pPr rtl="1"/>
          <a:endParaRPr lang="ar-SA"/>
        </a:p>
      </dgm:t>
    </dgm:pt>
    <dgm:pt modelId="{4A9B2C19-1E2B-47B5-A2C6-755B1BFE48A9}" type="sibTrans" cxnId="{E2B49E42-F3CB-4DC2-9E8E-EDF66C4C04CF}">
      <dgm:prSet/>
      <dgm:spPr/>
      <dgm:t>
        <a:bodyPr/>
        <a:lstStyle/>
        <a:p>
          <a:pPr rtl="1"/>
          <a:endParaRPr lang="ar-SA"/>
        </a:p>
      </dgm:t>
    </dgm:pt>
    <dgm:pt modelId="{017115B2-4D7C-42F4-8CB5-CAD164A39F54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dirty="0" smtClean="0"/>
            <a:t>LL = 3.5 KN/ m</a:t>
          </a:r>
          <a:r>
            <a:rPr lang="en-US" sz="2400" baseline="30000" dirty="0" smtClean="0"/>
            <a:t>2 </a:t>
          </a:r>
          <a:r>
            <a:rPr lang="en-US" sz="2400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For basement 3 and basement 2</a:t>
          </a:r>
          <a:endParaRPr lang="ar-SA" sz="2000" dirty="0"/>
        </a:p>
      </dgm:t>
    </dgm:pt>
    <dgm:pt modelId="{0325362A-5BC3-4AAE-9A5F-BCA4775FCD0A}" type="parTrans" cxnId="{D7A1630B-0A5D-490F-AFDC-C467059D0223}">
      <dgm:prSet/>
      <dgm:spPr/>
      <dgm:t>
        <a:bodyPr/>
        <a:lstStyle/>
        <a:p>
          <a:pPr rtl="1"/>
          <a:endParaRPr lang="ar-SA"/>
        </a:p>
      </dgm:t>
    </dgm:pt>
    <dgm:pt modelId="{60E37481-FAFC-478A-97E6-AEC76BD0A5CE}" type="sibTrans" cxnId="{D7A1630B-0A5D-490F-AFDC-C467059D0223}">
      <dgm:prSet/>
      <dgm:spPr/>
      <dgm:t>
        <a:bodyPr/>
        <a:lstStyle/>
        <a:p>
          <a:pPr rtl="1"/>
          <a:endParaRPr lang="ar-SA"/>
        </a:p>
      </dgm:t>
    </dgm:pt>
    <dgm:pt modelId="{4C8B2BEE-9AB5-43B2-9DB0-95F8E17DDCE9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2400" b="1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Dead loads</a:t>
          </a:r>
          <a:endParaRPr lang="ar-SA" sz="2400" dirty="0">
            <a:solidFill>
              <a:schemeClr val="tx1"/>
            </a:solidFill>
          </a:endParaRPr>
        </a:p>
      </dgm:t>
    </dgm:pt>
    <dgm:pt modelId="{BE144EE1-95F7-4223-A190-5C9B9E5756B2}" type="parTrans" cxnId="{F15D4AFB-DBF3-4461-A876-9F6705D5289B}">
      <dgm:prSet/>
      <dgm:spPr/>
      <dgm:t>
        <a:bodyPr/>
        <a:lstStyle/>
        <a:p>
          <a:pPr rtl="1"/>
          <a:endParaRPr lang="ar-SA"/>
        </a:p>
      </dgm:t>
    </dgm:pt>
    <dgm:pt modelId="{B5FBF1DF-BC59-4CBE-9A73-4858F5A245B6}" type="sibTrans" cxnId="{F15D4AFB-DBF3-4461-A876-9F6705D5289B}">
      <dgm:prSet/>
      <dgm:spPr/>
      <dgm:t>
        <a:bodyPr/>
        <a:lstStyle/>
        <a:p>
          <a:pPr rtl="1"/>
          <a:endParaRPr lang="ar-SA"/>
        </a:p>
      </dgm:t>
    </dgm:pt>
    <dgm:pt modelId="{1BB8689B-134C-47DE-A6FE-8059917F8792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 anchor="ctr"/>
        <a:lstStyle/>
        <a:p>
          <a:pPr algn="l" rtl="0"/>
          <a:r>
            <a:rPr lang="en-US" sz="2400" dirty="0" smtClean="0"/>
            <a:t>DL = 6.25KN/m</a:t>
          </a:r>
          <a:r>
            <a:rPr lang="en-US" sz="2400" baseline="30000" dirty="0" smtClean="0"/>
            <a:t>2</a:t>
          </a:r>
          <a:r>
            <a:rPr lang="en-US" sz="2000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For Prestressed concrete</a:t>
          </a:r>
          <a:endParaRPr lang="ar-SA" sz="2000" dirty="0"/>
        </a:p>
      </dgm:t>
    </dgm:pt>
    <dgm:pt modelId="{6DF8AD55-4BC0-4473-BF02-0E13D057F40C}" type="parTrans" cxnId="{221AF689-0E20-45DD-A30F-B1B4B062A98E}">
      <dgm:prSet/>
      <dgm:spPr/>
      <dgm:t>
        <a:bodyPr/>
        <a:lstStyle/>
        <a:p>
          <a:pPr rtl="1"/>
          <a:endParaRPr lang="ar-SA"/>
        </a:p>
      </dgm:t>
    </dgm:pt>
    <dgm:pt modelId="{65B66DD1-DF19-426D-95F2-BFBCC5460B55}" type="sibTrans" cxnId="{221AF689-0E20-45DD-A30F-B1B4B062A98E}">
      <dgm:prSet/>
      <dgm:spPr/>
      <dgm:t>
        <a:bodyPr/>
        <a:lstStyle/>
        <a:p>
          <a:pPr rtl="1"/>
          <a:endParaRPr lang="ar-SA"/>
        </a:p>
      </dgm:t>
    </dgm:pt>
    <dgm:pt modelId="{E59BE255-0640-4438-AEFC-3B77CE4201C1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 </a:t>
          </a:r>
          <a:r>
            <a:rPr lang="en-US" sz="2400" b="1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Supper Imposed load</a:t>
          </a:r>
          <a:endParaRPr lang="ar-SA" sz="2400" dirty="0">
            <a:solidFill>
              <a:schemeClr val="tx1"/>
            </a:solidFill>
          </a:endParaRPr>
        </a:p>
      </dgm:t>
    </dgm:pt>
    <dgm:pt modelId="{CA75F319-4CAE-4F37-86D1-E8E0776B2616}" type="parTrans" cxnId="{7D48CEFF-4CE2-4A77-B9D9-5101C90F208A}">
      <dgm:prSet/>
      <dgm:spPr/>
      <dgm:t>
        <a:bodyPr/>
        <a:lstStyle/>
        <a:p>
          <a:pPr rtl="1"/>
          <a:endParaRPr lang="ar-SA"/>
        </a:p>
      </dgm:t>
    </dgm:pt>
    <dgm:pt modelId="{C7849032-F456-41AD-B60E-5D6D2DFD1CE7}" type="sibTrans" cxnId="{7D48CEFF-4CE2-4A77-B9D9-5101C90F208A}">
      <dgm:prSet/>
      <dgm:spPr/>
      <dgm:t>
        <a:bodyPr/>
        <a:lstStyle/>
        <a:p>
          <a:pPr rtl="1"/>
          <a:endParaRPr lang="ar-SA"/>
        </a:p>
      </dgm:t>
    </dgm:pt>
    <dgm:pt modelId="{79BEBC6A-EC18-4E38-874D-8381A16DD4C2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dirty="0" smtClean="0"/>
            <a:t>SD = 2.5 KN/m</a:t>
          </a:r>
          <a:r>
            <a:rPr lang="en-US" sz="2400" baseline="30000" dirty="0" smtClean="0"/>
            <a:t>2 </a:t>
          </a:r>
          <a:r>
            <a:rPr lang="en-US" sz="2400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→</a:t>
          </a:r>
          <a:r>
            <a:rPr lang="en-US" sz="1600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For basement 3 and basement 2</a:t>
          </a:r>
          <a:endParaRPr lang="ar-SA" sz="2000" dirty="0"/>
        </a:p>
      </dgm:t>
    </dgm:pt>
    <dgm:pt modelId="{33138D91-0A7E-47C5-9BA5-C3231DA84933}" type="parTrans" cxnId="{355E8DDC-1C5E-40D5-B511-7579CF256636}">
      <dgm:prSet/>
      <dgm:spPr/>
      <dgm:t>
        <a:bodyPr/>
        <a:lstStyle/>
        <a:p>
          <a:pPr rtl="1"/>
          <a:endParaRPr lang="ar-SA"/>
        </a:p>
      </dgm:t>
    </dgm:pt>
    <dgm:pt modelId="{2D955FD3-DAD7-423F-8B1D-825D7A0F6B30}" type="sibTrans" cxnId="{355E8DDC-1C5E-40D5-B511-7579CF256636}">
      <dgm:prSet/>
      <dgm:spPr/>
      <dgm:t>
        <a:bodyPr/>
        <a:lstStyle/>
        <a:p>
          <a:pPr rtl="1"/>
          <a:endParaRPr lang="ar-SA"/>
        </a:p>
      </dgm:t>
    </dgm:pt>
    <dgm:pt modelId="{6D7224FC-ECA2-4E98-BF86-4B5C73A364B4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dirty="0" smtClean="0"/>
            <a:t>LL = 5 KN/ m</a:t>
          </a:r>
          <a:r>
            <a:rPr lang="en-US" sz="2400" baseline="30000" dirty="0" smtClean="0"/>
            <a:t>2</a:t>
          </a:r>
          <a:r>
            <a:rPr lang="en-US" sz="2400" dirty="0" smtClean="0"/>
            <a:t>  </a:t>
          </a:r>
          <a:r>
            <a:rPr lang="en-US" sz="2000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For other floor</a:t>
          </a:r>
          <a:endParaRPr lang="en-US" sz="2000" dirty="0" smtClean="0"/>
        </a:p>
        <a:p>
          <a:pPr algn="l" rtl="1"/>
          <a:endParaRPr lang="ar-SA" sz="2400" dirty="0"/>
        </a:p>
      </dgm:t>
    </dgm:pt>
    <dgm:pt modelId="{E984FE60-0077-4A33-9550-A03501B66227}" type="parTrans" cxnId="{25F982A5-88DE-41A7-B712-1334C88FF066}">
      <dgm:prSet/>
      <dgm:spPr/>
      <dgm:t>
        <a:bodyPr/>
        <a:lstStyle/>
        <a:p>
          <a:pPr rtl="1"/>
          <a:endParaRPr lang="ar-SA"/>
        </a:p>
      </dgm:t>
    </dgm:pt>
    <dgm:pt modelId="{301B01BC-E6E6-4B64-9411-3E8D9624B912}" type="sibTrans" cxnId="{25F982A5-88DE-41A7-B712-1334C88FF066}">
      <dgm:prSet/>
      <dgm:spPr/>
      <dgm:t>
        <a:bodyPr/>
        <a:lstStyle/>
        <a:p>
          <a:pPr rtl="1"/>
          <a:endParaRPr lang="ar-SA"/>
        </a:p>
      </dgm:t>
    </dgm:pt>
    <dgm:pt modelId="{EC73D500-C029-4BCE-A8CD-078EB5FD181E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endParaRPr lang="ar-SA" sz="2400" dirty="0"/>
        </a:p>
      </dgm:t>
    </dgm:pt>
    <dgm:pt modelId="{71BD26D4-AEC8-46CF-AAF6-368D4FAEDE24}" type="parTrans" cxnId="{9840F54C-AE24-44D9-A92C-673A16724E46}">
      <dgm:prSet/>
      <dgm:spPr/>
      <dgm:t>
        <a:bodyPr/>
        <a:lstStyle/>
        <a:p>
          <a:pPr rtl="1"/>
          <a:endParaRPr lang="ar-SA"/>
        </a:p>
      </dgm:t>
    </dgm:pt>
    <dgm:pt modelId="{BE27941D-BE1E-4BC1-8D72-923B617A5B82}" type="sibTrans" cxnId="{9840F54C-AE24-44D9-A92C-673A16724E46}">
      <dgm:prSet/>
      <dgm:spPr/>
      <dgm:t>
        <a:bodyPr/>
        <a:lstStyle/>
        <a:p>
          <a:pPr rtl="1"/>
          <a:endParaRPr lang="ar-SA"/>
        </a:p>
      </dgm:t>
    </dgm:pt>
    <dgm:pt modelId="{3D665AD8-523F-4F25-9F42-CC335069580E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dirty="0" smtClean="0"/>
            <a:t>DL = 6.75KN/m</a:t>
          </a:r>
          <a:r>
            <a:rPr lang="en-US" sz="2400" baseline="30000" dirty="0" smtClean="0"/>
            <a:t>2</a:t>
          </a:r>
          <a:r>
            <a:rPr lang="en-US" sz="2000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For Reinforcement concrete</a:t>
          </a:r>
          <a:endParaRPr lang="ar-SA" sz="2000" dirty="0"/>
        </a:p>
      </dgm:t>
    </dgm:pt>
    <dgm:pt modelId="{EDE7AD7B-B3E2-456B-842B-10397EC401F4}" type="parTrans" cxnId="{230D43D7-8038-4576-9941-C674BA28D78F}">
      <dgm:prSet/>
      <dgm:spPr/>
      <dgm:t>
        <a:bodyPr/>
        <a:lstStyle/>
        <a:p>
          <a:pPr rtl="1"/>
          <a:endParaRPr lang="ar-JO"/>
        </a:p>
      </dgm:t>
    </dgm:pt>
    <dgm:pt modelId="{E26038A3-0228-470F-8D71-79E7A9DA53C2}" type="sibTrans" cxnId="{230D43D7-8038-4576-9941-C674BA28D78F}">
      <dgm:prSet/>
      <dgm:spPr/>
      <dgm:t>
        <a:bodyPr/>
        <a:lstStyle/>
        <a:p>
          <a:pPr rtl="1"/>
          <a:endParaRPr lang="ar-JO"/>
        </a:p>
      </dgm:t>
    </dgm:pt>
    <dgm:pt modelId="{EEE41038-8F6A-4B67-896C-2F4FCEB45596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US" sz="2400" dirty="0" smtClean="0"/>
            <a:t>SD = 4 KN/m</a:t>
          </a:r>
          <a:r>
            <a:rPr lang="en-US" sz="2400" baseline="30000" dirty="0" smtClean="0"/>
            <a:t>2  </a:t>
          </a:r>
          <a:r>
            <a:rPr lang="en-US" sz="2000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→ </a:t>
          </a:r>
          <a:r>
            <a: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rPr>
            <a:t>For other floor</a:t>
          </a:r>
          <a:endParaRPr lang="ar-SA" sz="2000" dirty="0"/>
        </a:p>
      </dgm:t>
    </dgm:pt>
    <dgm:pt modelId="{89FCEDC5-C54F-4FA3-8942-2757AFF4D562}" type="parTrans" cxnId="{085DDABB-3D80-4BD1-93AF-4E9F1E6B0D70}">
      <dgm:prSet/>
      <dgm:spPr/>
    </dgm:pt>
    <dgm:pt modelId="{59429B3A-D4D1-4E67-A988-C3BEB4D045C1}" type="sibTrans" cxnId="{085DDABB-3D80-4BD1-93AF-4E9F1E6B0D70}">
      <dgm:prSet/>
      <dgm:spPr/>
    </dgm:pt>
    <dgm:pt modelId="{89A0E613-339A-4715-8027-F59CCB30C437}" type="pres">
      <dgm:prSet presAssocID="{240FA591-5DEF-4256-A1DE-66E92A418A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2E5D18-30E6-403A-BDE9-FDE7AEBCAD75}" type="pres">
      <dgm:prSet presAssocID="{790B5A89-0DBF-4E71-A371-6BC9D20DAAE7}" presName="linNode" presStyleCnt="0"/>
      <dgm:spPr/>
    </dgm:pt>
    <dgm:pt modelId="{EDA71449-CC90-4F45-8877-944020366197}" type="pres">
      <dgm:prSet presAssocID="{790B5A89-0DBF-4E71-A371-6BC9D20DAAE7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131EB9-1D62-4F56-AD93-480FCAEE90E8}" type="pres">
      <dgm:prSet presAssocID="{790B5A89-0DBF-4E71-A371-6BC9D20DAAE7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A83F7F-3323-4987-BC00-AF31D07D6E8D}" type="pres">
      <dgm:prSet presAssocID="{4A9B2C19-1E2B-47B5-A2C6-755B1BFE48A9}" presName="sp" presStyleCnt="0"/>
      <dgm:spPr/>
    </dgm:pt>
    <dgm:pt modelId="{AD7AE33D-B901-4FC8-8111-544425A5D3AC}" type="pres">
      <dgm:prSet presAssocID="{4C8B2BEE-9AB5-43B2-9DB0-95F8E17DDCE9}" presName="linNode" presStyleCnt="0"/>
      <dgm:spPr/>
    </dgm:pt>
    <dgm:pt modelId="{ECC03A81-C433-4B75-AA71-6E94F7033F08}" type="pres">
      <dgm:prSet presAssocID="{4C8B2BEE-9AB5-43B2-9DB0-95F8E17DDCE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055A41-1502-4376-94F5-68EAB5247FB5}" type="pres">
      <dgm:prSet presAssocID="{4C8B2BEE-9AB5-43B2-9DB0-95F8E17DDCE9}" presName="descendantText" presStyleLbl="alignAccFollowNode1" presStyleIdx="1" presStyleCnt="3" custLinFactNeighborX="-6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E3B930-8BF8-4947-878F-F980C9D6029A}" type="pres">
      <dgm:prSet presAssocID="{B5FBF1DF-BC59-4CBE-9A73-4858F5A245B6}" presName="sp" presStyleCnt="0"/>
      <dgm:spPr/>
    </dgm:pt>
    <dgm:pt modelId="{179FBCE7-2A88-4039-A4C1-F1FEB3E07A31}" type="pres">
      <dgm:prSet presAssocID="{E59BE255-0640-4438-AEFC-3B77CE4201C1}" presName="linNode" presStyleCnt="0"/>
      <dgm:spPr/>
    </dgm:pt>
    <dgm:pt modelId="{A88310C6-180B-4B61-A1A1-69BE8C0EB9C3}" type="pres">
      <dgm:prSet presAssocID="{E59BE255-0640-4438-AEFC-3B77CE4201C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01C77A-BC9E-4B85-98F0-7B626E7B13E3}" type="pres">
      <dgm:prSet presAssocID="{E59BE255-0640-4438-AEFC-3B77CE4201C1}" presName="descendantText" presStyleLbl="alignAccFollowNode1" presStyleIdx="2" presStyleCnt="3" custScaleY="1133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F1E3CC3-93FD-430B-9A46-3678AE02C331}" type="presOf" srcId="{790B5A89-0DBF-4E71-A371-6BC9D20DAAE7}" destId="{EDA71449-CC90-4F45-8877-944020366197}" srcOrd="0" destOrd="0" presId="urn:microsoft.com/office/officeart/2005/8/layout/vList5"/>
    <dgm:cxn modelId="{29711281-738C-4BF5-836D-201A5E918BC1}" type="presOf" srcId="{017115B2-4D7C-42F4-8CB5-CAD164A39F54}" destId="{FD131EB9-1D62-4F56-AD93-480FCAEE90E8}" srcOrd="0" destOrd="1" presId="urn:microsoft.com/office/officeart/2005/8/layout/vList5"/>
    <dgm:cxn modelId="{9840F54C-AE24-44D9-A92C-673A16724E46}" srcId="{790B5A89-0DBF-4E71-A371-6BC9D20DAAE7}" destId="{EC73D500-C029-4BCE-A8CD-078EB5FD181E}" srcOrd="0" destOrd="0" parTransId="{71BD26D4-AEC8-46CF-AAF6-368D4FAEDE24}" sibTransId="{BE27941D-BE1E-4BC1-8D72-923B617A5B82}"/>
    <dgm:cxn modelId="{25F982A5-88DE-41A7-B712-1334C88FF066}" srcId="{790B5A89-0DBF-4E71-A371-6BC9D20DAAE7}" destId="{6D7224FC-ECA2-4E98-BF86-4B5C73A364B4}" srcOrd="2" destOrd="0" parTransId="{E984FE60-0077-4A33-9550-A03501B66227}" sibTransId="{301B01BC-E6E6-4B64-9411-3E8D9624B912}"/>
    <dgm:cxn modelId="{F15D4AFB-DBF3-4461-A876-9F6705D5289B}" srcId="{240FA591-5DEF-4256-A1DE-66E92A418AA6}" destId="{4C8B2BEE-9AB5-43B2-9DB0-95F8E17DDCE9}" srcOrd="1" destOrd="0" parTransId="{BE144EE1-95F7-4223-A190-5C9B9E5756B2}" sibTransId="{B5FBF1DF-BC59-4CBE-9A73-4858F5A245B6}"/>
    <dgm:cxn modelId="{F68CD2CE-CD08-43EB-87B1-33F2B9474BD5}" type="presOf" srcId="{EC73D500-C029-4BCE-A8CD-078EB5FD181E}" destId="{FD131EB9-1D62-4F56-AD93-480FCAEE90E8}" srcOrd="0" destOrd="0" presId="urn:microsoft.com/office/officeart/2005/8/layout/vList5"/>
    <dgm:cxn modelId="{BAAB6E86-38DE-45D2-AD0E-BF6A5BF6BE56}" type="presOf" srcId="{E59BE255-0640-4438-AEFC-3B77CE4201C1}" destId="{A88310C6-180B-4B61-A1A1-69BE8C0EB9C3}" srcOrd="0" destOrd="0" presId="urn:microsoft.com/office/officeart/2005/8/layout/vList5"/>
    <dgm:cxn modelId="{085DDABB-3D80-4BD1-93AF-4E9F1E6B0D70}" srcId="{E59BE255-0640-4438-AEFC-3B77CE4201C1}" destId="{EEE41038-8F6A-4B67-896C-2F4FCEB45596}" srcOrd="1" destOrd="0" parTransId="{89FCEDC5-C54F-4FA3-8942-2757AFF4D562}" sibTransId="{59429B3A-D4D1-4E67-A988-C3BEB4D045C1}"/>
    <dgm:cxn modelId="{745DA04D-6973-460F-AB44-0709A0871B09}" type="presOf" srcId="{EEE41038-8F6A-4B67-896C-2F4FCEB45596}" destId="{FF01C77A-BC9E-4B85-98F0-7B626E7B13E3}" srcOrd="0" destOrd="1" presId="urn:microsoft.com/office/officeart/2005/8/layout/vList5"/>
    <dgm:cxn modelId="{355E8DDC-1C5E-40D5-B511-7579CF256636}" srcId="{E59BE255-0640-4438-AEFC-3B77CE4201C1}" destId="{79BEBC6A-EC18-4E38-874D-8381A16DD4C2}" srcOrd="0" destOrd="0" parTransId="{33138D91-0A7E-47C5-9BA5-C3231DA84933}" sibTransId="{2D955FD3-DAD7-423F-8B1D-825D7A0F6B30}"/>
    <dgm:cxn modelId="{230D43D7-8038-4576-9941-C674BA28D78F}" srcId="{4C8B2BEE-9AB5-43B2-9DB0-95F8E17DDCE9}" destId="{3D665AD8-523F-4F25-9F42-CC335069580E}" srcOrd="1" destOrd="0" parTransId="{EDE7AD7B-B3E2-456B-842B-10397EC401F4}" sibTransId="{E26038A3-0228-470F-8D71-79E7A9DA53C2}"/>
    <dgm:cxn modelId="{828465E0-B22E-4F90-9C1A-5EBDD29FA168}" type="presOf" srcId="{1BB8689B-134C-47DE-A6FE-8059917F8792}" destId="{BA055A41-1502-4376-94F5-68EAB5247FB5}" srcOrd="0" destOrd="0" presId="urn:microsoft.com/office/officeart/2005/8/layout/vList5"/>
    <dgm:cxn modelId="{D7A1630B-0A5D-490F-AFDC-C467059D0223}" srcId="{790B5A89-0DBF-4E71-A371-6BC9D20DAAE7}" destId="{017115B2-4D7C-42F4-8CB5-CAD164A39F54}" srcOrd="1" destOrd="0" parTransId="{0325362A-5BC3-4AAE-9A5F-BCA4775FCD0A}" sibTransId="{60E37481-FAFC-478A-97E6-AEC76BD0A5CE}"/>
    <dgm:cxn modelId="{A1A4FFB4-4967-4ED8-BD2D-262DF7FD5573}" type="presOf" srcId="{240FA591-5DEF-4256-A1DE-66E92A418AA6}" destId="{89A0E613-339A-4715-8027-F59CCB30C437}" srcOrd="0" destOrd="0" presId="urn:microsoft.com/office/officeart/2005/8/layout/vList5"/>
    <dgm:cxn modelId="{C311153B-019E-47CF-AB04-3C0FB7C5C978}" type="presOf" srcId="{4C8B2BEE-9AB5-43B2-9DB0-95F8E17DDCE9}" destId="{ECC03A81-C433-4B75-AA71-6E94F7033F08}" srcOrd="0" destOrd="0" presId="urn:microsoft.com/office/officeart/2005/8/layout/vList5"/>
    <dgm:cxn modelId="{282122F7-DF9A-4DC0-9601-6CC2DBEF76DC}" type="presOf" srcId="{6D7224FC-ECA2-4E98-BF86-4B5C73A364B4}" destId="{FD131EB9-1D62-4F56-AD93-480FCAEE90E8}" srcOrd="0" destOrd="2" presId="urn:microsoft.com/office/officeart/2005/8/layout/vList5"/>
    <dgm:cxn modelId="{7D48CEFF-4CE2-4A77-B9D9-5101C90F208A}" srcId="{240FA591-5DEF-4256-A1DE-66E92A418AA6}" destId="{E59BE255-0640-4438-AEFC-3B77CE4201C1}" srcOrd="2" destOrd="0" parTransId="{CA75F319-4CAE-4F37-86D1-E8E0776B2616}" sibTransId="{C7849032-F456-41AD-B60E-5D6D2DFD1CE7}"/>
    <dgm:cxn modelId="{82C39F36-E1E8-40BD-B802-AEA6B0F024A4}" type="presOf" srcId="{79BEBC6A-EC18-4E38-874D-8381A16DD4C2}" destId="{FF01C77A-BC9E-4B85-98F0-7B626E7B13E3}" srcOrd="0" destOrd="0" presId="urn:microsoft.com/office/officeart/2005/8/layout/vList5"/>
    <dgm:cxn modelId="{221AF689-0E20-45DD-A30F-B1B4B062A98E}" srcId="{4C8B2BEE-9AB5-43B2-9DB0-95F8E17DDCE9}" destId="{1BB8689B-134C-47DE-A6FE-8059917F8792}" srcOrd="0" destOrd="0" parTransId="{6DF8AD55-4BC0-4473-BF02-0E13D057F40C}" sibTransId="{65B66DD1-DF19-426D-95F2-BFBCC5460B55}"/>
    <dgm:cxn modelId="{E2B49E42-F3CB-4DC2-9E8E-EDF66C4C04CF}" srcId="{240FA591-5DEF-4256-A1DE-66E92A418AA6}" destId="{790B5A89-0DBF-4E71-A371-6BC9D20DAAE7}" srcOrd="0" destOrd="0" parTransId="{87493D23-6179-4293-B342-662E6D92FACE}" sibTransId="{4A9B2C19-1E2B-47B5-A2C6-755B1BFE48A9}"/>
    <dgm:cxn modelId="{AFF245DF-989E-48AB-A40D-75277BB657AA}" type="presOf" srcId="{3D665AD8-523F-4F25-9F42-CC335069580E}" destId="{BA055A41-1502-4376-94F5-68EAB5247FB5}" srcOrd="0" destOrd="1" presId="urn:microsoft.com/office/officeart/2005/8/layout/vList5"/>
    <dgm:cxn modelId="{3776FB65-4E27-4324-8EAB-CA46ABCFE7FD}" type="presParOf" srcId="{89A0E613-339A-4715-8027-F59CCB30C437}" destId="{892E5D18-30E6-403A-BDE9-FDE7AEBCAD75}" srcOrd="0" destOrd="0" presId="urn:microsoft.com/office/officeart/2005/8/layout/vList5"/>
    <dgm:cxn modelId="{820B9136-B3F1-4E05-BBD3-63B76BD5D90E}" type="presParOf" srcId="{892E5D18-30E6-403A-BDE9-FDE7AEBCAD75}" destId="{EDA71449-CC90-4F45-8877-944020366197}" srcOrd="0" destOrd="0" presId="urn:microsoft.com/office/officeart/2005/8/layout/vList5"/>
    <dgm:cxn modelId="{948E1950-DA72-40C2-910B-62DD8525324A}" type="presParOf" srcId="{892E5D18-30E6-403A-BDE9-FDE7AEBCAD75}" destId="{FD131EB9-1D62-4F56-AD93-480FCAEE90E8}" srcOrd="1" destOrd="0" presId="urn:microsoft.com/office/officeart/2005/8/layout/vList5"/>
    <dgm:cxn modelId="{47D67786-0184-4649-94A3-9464AB4A03B7}" type="presParOf" srcId="{89A0E613-339A-4715-8027-F59CCB30C437}" destId="{6AA83F7F-3323-4987-BC00-AF31D07D6E8D}" srcOrd="1" destOrd="0" presId="urn:microsoft.com/office/officeart/2005/8/layout/vList5"/>
    <dgm:cxn modelId="{CB67F805-F881-4010-BB4C-A2A2A44F7E81}" type="presParOf" srcId="{89A0E613-339A-4715-8027-F59CCB30C437}" destId="{AD7AE33D-B901-4FC8-8111-544425A5D3AC}" srcOrd="2" destOrd="0" presId="urn:microsoft.com/office/officeart/2005/8/layout/vList5"/>
    <dgm:cxn modelId="{6B3D875B-C497-4009-984E-8155C82D64E8}" type="presParOf" srcId="{AD7AE33D-B901-4FC8-8111-544425A5D3AC}" destId="{ECC03A81-C433-4B75-AA71-6E94F7033F08}" srcOrd="0" destOrd="0" presId="urn:microsoft.com/office/officeart/2005/8/layout/vList5"/>
    <dgm:cxn modelId="{272EAAD0-38A6-4C85-B90D-655F03924AFB}" type="presParOf" srcId="{AD7AE33D-B901-4FC8-8111-544425A5D3AC}" destId="{BA055A41-1502-4376-94F5-68EAB5247FB5}" srcOrd="1" destOrd="0" presId="urn:microsoft.com/office/officeart/2005/8/layout/vList5"/>
    <dgm:cxn modelId="{D4290B95-379B-4198-9BE5-016472EEE64F}" type="presParOf" srcId="{89A0E613-339A-4715-8027-F59CCB30C437}" destId="{D4E3B930-8BF8-4947-878F-F980C9D6029A}" srcOrd="3" destOrd="0" presId="urn:microsoft.com/office/officeart/2005/8/layout/vList5"/>
    <dgm:cxn modelId="{1F9012E5-80B4-4AE1-BB11-C0ED81D6EBC4}" type="presParOf" srcId="{89A0E613-339A-4715-8027-F59CCB30C437}" destId="{179FBCE7-2A88-4039-A4C1-F1FEB3E07A31}" srcOrd="4" destOrd="0" presId="urn:microsoft.com/office/officeart/2005/8/layout/vList5"/>
    <dgm:cxn modelId="{AF52D722-0DC2-4E86-B076-A171E6129EE0}" type="presParOf" srcId="{179FBCE7-2A88-4039-A4C1-F1FEB3E07A31}" destId="{A88310C6-180B-4B61-A1A1-69BE8C0EB9C3}" srcOrd="0" destOrd="0" presId="urn:microsoft.com/office/officeart/2005/8/layout/vList5"/>
    <dgm:cxn modelId="{08D73B38-A6B4-430C-92BB-46063906A56C}" type="presParOf" srcId="{179FBCE7-2A88-4039-A4C1-F1FEB3E07A31}" destId="{FF01C77A-BC9E-4B85-98F0-7B626E7B13E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770C35-3A47-4B7B-A8F8-4559B5C4DA8F}" type="doc">
      <dgm:prSet loTypeId="urn:microsoft.com/office/officeart/2005/8/layout/hierarchy5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17ADD162-FCE5-4E00-BE63-B5E65983AA5E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 smtClean="0"/>
            <a:t>Slab thickness checks </a:t>
          </a:r>
          <a:endParaRPr lang="ar-SA" dirty="0"/>
        </a:p>
      </dgm:t>
    </dgm:pt>
    <dgm:pt modelId="{74FC9FC6-2478-4C9D-A813-402EE40F795C}" type="parTrans" cxnId="{08591719-8097-4DA0-8BE2-5E27552371AB}">
      <dgm:prSet/>
      <dgm:spPr/>
      <dgm:t>
        <a:bodyPr/>
        <a:lstStyle/>
        <a:p>
          <a:pPr rtl="1"/>
          <a:endParaRPr lang="ar-SA"/>
        </a:p>
      </dgm:t>
    </dgm:pt>
    <dgm:pt modelId="{8F92728D-0EF9-4FDE-A5D3-2F67092A23D9}" type="sibTrans" cxnId="{08591719-8097-4DA0-8BE2-5E27552371AB}">
      <dgm:prSet/>
      <dgm:spPr/>
      <dgm:t>
        <a:bodyPr/>
        <a:lstStyle/>
        <a:p>
          <a:pPr rtl="1"/>
          <a:endParaRPr lang="ar-SA"/>
        </a:p>
      </dgm:t>
    </dgm:pt>
    <dgm:pt modelId="{AFBC59B7-8FD5-405E-AB7C-183F5D6D5FE5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u="none" dirty="0" smtClean="0">
              <a:solidFill>
                <a:schemeClr val="tx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Check punching</a:t>
          </a:r>
          <a:endParaRPr lang="ar-SA" u="none" dirty="0">
            <a:solidFill>
              <a:schemeClr val="tx1"/>
            </a:solidFill>
          </a:endParaRPr>
        </a:p>
      </dgm:t>
    </dgm:pt>
    <dgm:pt modelId="{7F2838F8-164F-45BB-9B4E-6F13ABF0AD61}" type="parTrans" cxnId="{ABA439E4-7597-4725-97B6-5088BEF34625}">
      <dgm:prSet/>
      <dgm:spPr/>
      <dgm:t>
        <a:bodyPr/>
        <a:lstStyle/>
        <a:p>
          <a:pPr rtl="1"/>
          <a:endParaRPr lang="ar-SA"/>
        </a:p>
      </dgm:t>
    </dgm:pt>
    <dgm:pt modelId="{D5C39E3C-CEB2-4EEB-9765-5686188771C2}" type="sibTrans" cxnId="{ABA439E4-7597-4725-97B6-5088BEF34625}">
      <dgm:prSet/>
      <dgm:spPr/>
      <dgm:t>
        <a:bodyPr/>
        <a:lstStyle/>
        <a:p>
          <a:pPr rtl="1"/>
          <a:endParaRPr lang="ar-SA"/>
        </a:p>
      </dgm:t>
    </dgm:pt>
    <dgm:pt modelId="{BA028F6C-6A1A-4367-8AF0-4D47F400A378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u="none" dirty="0" smtClean="0">
              <a:solidFill>
                <a:schemeClr val="tx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Check stresses </a:t>
          </a:r>
          <a:endParaRPr lang="ar-SA" dirty="0"/>
        </a:p>
      </dgm:t>
    </dgm:pt>
    <dgm:pt modelId="{8AC4E1F8-D8FE-427F-9537-63E2CCFA58AB}" type="parTrans" cxnId="{98E269AA-7A2A-4299-99A2-A58D7319AAAD}">
      <dgm:prSet/>
      <dgm:spPr/>
      <dgm:t>
        <a:bodyPr/>
        <a:lstStyle/>
        <a:p>
          <a:pPr rtl="1"/>
          <a:endParaRPr lang="ar-SA"/>
        </a:p>
      </dgm:t>
    </dgm:pt>
    <dgm:pt modelId="{9FAFC2D8-BCD1-47B4-BADB-5D0DBA795E26}" type="sibTrans" cxnId="{98E269AA-7A2A-4299-99A2-A58D7319AAAD}">
      <dgm:prSet/>
      <dgm:spPr/>
      <dgm:t>
        <a:bodyPr/>
        <a:lstStyle/>
        <a:p>
          <a:pPr rtl="1"/>
          <a:endParaRPr lang="ar-SA"/>
        </a:p>
      </dgm:t>
    </dgm:pt>
    <dgm:pt modelId="{45BBAF53-BD99-4A7D-BD30-385CE3795D8F}">
      <dgm:prSet phldrT="[Text]" phldr="1"/>
      <dgm:spPr/>
      <dgm:t>
        <a:bodyPr/>
        <a:lstStyle/>
        <a:p>
          <a:pPr rtl="1"/>
          <a:endParaRPr lang="ar-SA" dirty="0"/>
        </a:p>
      </dgm:t>
    </dgm:pt>
    <dgm:pt modelId="{7964C563-3D2D-4B36-A168-BF2B269CA6D9}" type="parTrans" cxnId="{41147AF0-B938-4DE4-A753-94F9956DAAAC}">
      <dgm:prSet/>
      <dgm:spPr/>
      <dgm:t>
        <a:bodyPr/>
        <a:lstStyle/>
        <a:p>
          <a:pPr rtl="1"/>
          <a:endParaRPr lang="ar-SA"/>
        </a:p>
      </dgm:t>
    </dgm:pt>
    <dgm:pt modelId="{01F23597-928C-4998-9071-8F794D1675E4}" type="sibTrans" cxnId="{41147AF0-B938-4DE4-A753-94F9956DAAAC}">
      <dgm:prSet/>
      <dgm:spPr/>
      <dgm:t>
        <a:bodyPr/>
        <a:lstStyle/>
        <a:p>
          <a:pPr rtl="1"/>
          <a:endParaRPr lang="ar-SA"/>
        </a:p>
      </dgm:t>
    </dgm:pt>
    <dgm:pt modelId="{3CD129A5-9551-4AE7-8826-CA251AF8424D}">
      <dgm:prSet phldrT="[Text]" phldr="1"/>
      <dgm:spPr/>
      <dgm:t>
        <a:bodyPr/>
        <a:lstStyle/>
        <a:p>
          <a:pPr rtl="1"/>
          <a:endParaRPr lang="ar-SA" dirty="0"/>
        </a:p>
      </dgm:t>
    </dgm:pt>
    <dgm:pt modelId="{1EE09157-E48A-4243-BDA3-3B076C2C6E10}" type="parTrans" cxnId="{0E3D6D50-85D2-4DC5-8898-BB06B339DA61}">
      <dgm:prSet/>
      <dgm:spPr/>
      <dgm:t>
        <a:bodyPr/>
        <a:lstStyle/>
        <a:p>
          <a:pPr rtl="1"/>
          <a:endParaRPr lang="ar-SA"/>
        </a:p>
      </dgm:t>
    </dgm:pt>
    <dgm:pt modelId="{80FB50EA-52F6-4A77-90DE-8EC6D86E6EDB}" type="sibTrans" cxnId="{0E3D6D50-85D2-4DC5-8898-BB06B339DA61}">
      <dgm:prSet/>
      <dgm:spPr/>
      <dgm:t>
        <a:bodyPr/>
        <a:lstStyle/>
        <a:p>
          <a:pPr rtl="1"/>
          <a:endParaRPr lang="ar-SA"/>
        </a:p>
      </dgm:t>
    </dgm:pt>
    <dgm:pt modelId="{2EA2468A-1E0C-411F-8EBD-A58522C37B60}" type="pres">
      <dgm:prSet presAssocID="{03770C35-3A47-4B7B-A8F8-4559B5C4DA8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22C2B6-6622-4710-8F71-D12C922FCA15}" type="pres">
      <dgm:prSet presAssocID="{03770C35-3A47-4B7B-A8F8-4559B5C4DA8F}" presName="hierFlow" presStyleCnt="0"/>
      <dgm:spPr/>
    </dgm:pt>
    <dgm:pt modelId="{121E86BA-47A1-47CD-B43E-1B018763C7BC}" type="pres">
      <dgm:prSet presAssocID="{03770C35-3A47-4B7B-A8F8-4559B5C4DA8F}" presName="firstBuf" presStyleCnt="0"/>
      <dgm:spPr/>
    </dgm:pt>
    <dgm:pt modelId="{2895C8BB-F9FF-4D17-BAE9-72C697D82086}" type="pres">
      <dgm:prSet presAssocID="{03770C35-3A47-4B7B-A8F8-4559B5C4DA8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C0E36CB-4486-4106-A86F-879A75C18FB0}" type="pres">
      <dgm:prSet presAssocID="{17ADD162-FCE5-4E00-BE63-B5E65983AA5E}" presName="Name17" presStyleCnt="0"/>
      <dgm:spPr/>
    </dgm:pt>
    <dgm:pt modelId="{5D390051-D753-4C8F-89A5-CCBC6ED8EF72}" type="pres">
      <dgm:prSet presAssocID="{17ADD162-FCE5-4E00-BE63-B5E65983AA5E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775375D-3036-4435-960C-937906526CFA}" type="pres">
      <dgm:prSet presAssocID="{17ADD162-FCE5-4E00-BE63-B5E65983AA5E}" presName="hierChild2" presStyleCnt="0"/>
      <dgm:spPr/>
    </dgm:pt>
    <dgm:pt modelId="{C24F2D5D-7420-47AB-8CD3-765BA1C3EEB7}" type="pres">
      <dgm:prSet presAssocID="{7F2838F8-164F-45BB-9B4E-6F13ABF0AD61}" presName="Name25" presStyleLbl="parChTrans1D2" presStyleIdx="0" presStyleCnt="2"/>
      <dgm:spPr/>
      <dgm:t>
        <a:bodyPr/>
        <a:lstStyle/>
        <a:p>
          <a:endParaRPr lang="en-US"/>
        </a:p>
      </dgm:t>
    </dgm:pt>
    <dgm:pt modelId="{C0882A2C-32C5-41B3-9968-B0F89B91B127}" type="pres">
      <dgm:prSet presAssocID="{7F2838F8-164F-45BB-9B4E-6F13ABF0AD61}" presName="connTx" presStyleLbl="parChTrans1D2" presStyleIdx="0" presStyleCnt="2"/>
      <dgm:spPr/>
      <dgm:t>
        <a:bodyPr/>
        <a:lstStyle/>
        <a:p>
          <a:endParaRPr lang="en-US"/>
        </a:p>
      </dgm:t>
    </dgm:pt>
    <dgm:pt modelId="{3D042AD8-06CE-48FB-B2D5-7273D61A916B}" type="pres">
      <dgm:prSet presAssocID="{AFBC59B7-8FD5-405E-AB7C-183F5D6D5FE5}" presName="Name30" presStyleCnt="0"/>
      <dgm:spPr/>
    </dgm:pt>
    <dgm:pt modelId="{FA9F3D8B-E6C8-4A87-AD04-B3E1213A6E7A}" type="pres">
      <dgm:prSet presAssocID="{AFBC59B7-8FD5-405E-AB7C-183F5D6D5FE5}" presName="level2Shape" presStyleLbl="node2" presStyleIdx="0" presStyleCnt="2" custLinFactNeighborX="510"/>
      <dgm:spPr/>
      <dgm:t>
        <a:bodyPr/>
        <a:lstStyle/>
        <a:p>
          <a:pPr rtl="1"/>
          <a:endParaRPr lang="ar-SA"/>
        </a:p>
      </dgm:t>
    </dgm:pt>
    <dgm:pt modelId="{6CD719E9-AEAC-48FA-ABA6-F6C106413821}" type="pres">
      <dgm:prSet presAssocID="{AFBC59B7-8FD5-405E-AB7C-183F5D6D5FE5}" presName="hierChild3" presStyleCnt="0"/>
      <dgm:spPr/>
    </dgm:pt>
    <dgm:pt modelId="{775539DF-9659-4E6A-A32F-127CC407FA17}" type="pres">
      <dgm:prSet presAssocID="{8AC4E1F8-D8FE-427F-9537-63E2CCFA58AB}" presName="Name25" presStyleLbl="parChTrans1D2" presStyleIdx="1" presStyleCnt="2"/>
      <dgm:spPr/>
      <dgm:t>
        <a:bodyPr/>
        <a:lstStyle/>
        <a:p>
          <a:endParaRPr lang="en-US"/>
        </a:p>
      </dgm:t>
    </dgm:pt>
    <dgm:pt modelId="{7E9127BA-1CD2-4820-9AEB-73C03E8E5577}" type="pres">
      <dgm:prSet presAssocID="{8AC4E1F8-D8FE-427F-9537-63E2CCFA58AB}" presName="connTx" presStyleLbl="parChTrans1D2" presStyleIdx="1" presStyleCnt="2"/>
      <dgm:spPr/>
      <dgm:t>
        <a:bodyPr/>
        <a:lstStyle/>
        <a:p>
          <a:endParaRPr lang="en-US"/>
        </a:p>
      </dgm:t>
    </dgm:pt>
    <dgm:pt modelId="{7E08940E-4EA3-44DD-B27F-E0D87F2D2D05}" type="pres">
      <dgm:prSet presAssocID="{BA028F6C-6A1A-4367-8AF0-4D47F400A378}" presName="Name30" presStyleCnt="0"/>
      <dgm:spPr/>
    </dgm:pt>
    <dgm:pt modelId="{BA4F153F-3256-4D1F-9005-B08BE3860D05}" type="pres">
      <dgm:prSet presAssocID="{BA028F6C-6A1A-4367-8AF0-4D47F400A378}" presName="level2Shape" presStyleLbl="node2" presStyleIdx="1" presStyleCnt="2"/>
      <dgm:spPr/>
      <dgm:t>
        <a:bodyPr/>
        <a:lstStyle/>
        <a:p>
          <a:pPr rtl="1"/>
          <a:endParaRPr lang="ar-SA"/>
        </a:p>
      </dgm:t>
    </dgm:pt>
    <dgm:pt modelId="{A944ECCC-B7FA-4966-A8EB-23A0296B339C}" type="pres">
      <dgm:prSet presAssocID="{BA028F6C-6A1A-4367-8AF0-4D47F400A378}" presName="hierChild3" presStyleCnt="0"/>
      <dgm:spPr/>
    </dgm:pt>
    <dgm:pt modelId="{113C2285-54F4-4F46-8B95-2FD34BBA913F}" type="pres">
      <dgm:prSet presAssocID="{03770C35-3A47-4B7B-A8F8-4559B5C4DA8F}" presName="bgShapesFlow" presStyleCnt="0"/>
      <dgm:spPr/>
    </dgm:pt>
    <dgm:pt modelId="{B2BEBF14-6B58-46ED-B387-E0C01478D5F0}" type="pres">
      <dgm:prSet presAssocID="{45BBAF53-BD99-4A7D-BD30-385CE3795D8F}" presName="rectComp" presStyleCnt="0"/>
      <dgm:spPr/>
    </dgm:pt>
    <dgm:pt modelId="{D2C7D529-E1C4-449F-8AFE-8EB0A8BCF5AF}" type="pres">
      <dgm:prSet presAssocID="{45BBAF53-BD99-4A7D-BD30-385CE3795D8F}" presName="bgRect" presStyleLbl="bgShp" presStyleIdx="0" presStyleCnt="2"/>
      <dgm:spPr/>
      <dgm:t>
        <a:bodyPr/>
        <a:lstStyle/>
        <a:p>
          <a:endParaRPr lang="en-US"/>
        </a:p>
      </dgm:t>
    </dgm:pt>
    <dgm:pt modelId="{8E250F0B-1830-422C-9AF2-1668B1C4D74B}" type="pres">
      <dgm:prSet presAssocID="{45BBAF53-BD99-4A7D-BD30-385CE3795D8F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1D6003-9EE9-4BBA-8135-38BD6208CAA1}" type="pres">
      <dgm:prSet presAssocID="{45BBAF53-BD99-4A7D-BD30-385CE3795D8F}" presName="spComp" presStyleCnt="0"/>
      <dgm:spPr/>
    </dgm:pt>
    <dgm:pt modelId="{866A4DCF-0403-483C-B729-0D10C94BE7E0}" type="pres">
      <dgm:prSet presAssocID="{45BBAF53-BD99-4A7D-BD30-385CE3795D8F}" presName="hSp" presStyleCnt="0"/>
      <dgm:spPr/>
    </dgm:pt>
    <dgm:pt modelId="{CE027A92-D3F2-4ED0-A178-2A96EE012BED}" type="pres">
      <dgm:prSet presAssocID="{3CD129A5-9551-4AE7-8826-CA251AF8424D}" presName="rectComp" presStyleCnt="0"/>
      <dgm:spPr/>
    </dgm:pt>
    <dgm:pt modelId="{51C4FF42-21B0-4151-8442-9718057048C9}" type="pres">
      <dgm:prSet presAssocID="{3CD129A5-9551-4AE7-8826-CA251AF8424D}" presName="bgRect" presStyleLbl="bgShp" presStyleIdx="1" presStyleCnt="2"/>
      <dgm:spPr/>
      <dgm:t>
        <a:bodyPr/>
        <a:lstStyle/>
        <a:p>
          <a:endParaRPr lang="en-US"/>
        </a:p>
      </dgm:t>
    </dgm:pt>
    <dgm:pt modelId="{BDCC28F6-E3FE-42EB-8BCD-BA62E9D449C8}" type="pres">
      <dgm:prSet presAssocID="{3CD129A5-9551-4AE7-8826-CA251AF8424D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E269AA-7A2A-4299-99A2-A58D7319AAAD}" srcId="{17ADD162-FCE5-4E00-BE63-B5E65983AA5E}" destId="{BA028F6C-6A1A-4367-8AF0-4D47F400A378}" srcOrd="1" destOrd="0" parTransId="{8AC4E1F8-D8FE-427F-9537-63E2CCFA58AB}" sibTransId="{9FAFC2D8-BCD1-47B4-BADB-5D0DBA795E26}"/>
    <dgm:cxn modelId="{5E6E65D9-F287-4616-A3B8-5E086E713018}" type="presOf" srcId="{7F2838F8-164F-45BB-9B4E-6F13ABF0AD61}" destId="{C24F2D5D-7420-47AB-8CD3-765BA1C3EEB7}" srcOrd="0" destOrd="0" presId="urn:microsoft.com/office/officeart/2005/8/layout/hierarchy5"/>
    <dgm:cxn modelId="{ABA439E4-7597-4725-97B6-5088BEF34625}" srcId="{17ADD162-FCE5-4E00-BE63-B5E65983AA5E}" destId="{AFBC59B7-8FD5-405E-AB7C-183F5D6D5FE5}" srcOrd="0" destOrd="0" parTransId="{7F2838F8-164F-45BB-9B4E-6F13ABF0AD61}" sibTransId="{D5C39E3C-CEB2-4EEB-9765-5686188771C2}"/>
    <dgm:cxn modelId="{CD7EB7ED-B25C-4B5B-9C26-784F2F91BDE4}" type="presOf" srcId="{8AC4E1F8-D8FE-427F-9537-63E2CCFA58AB}" destId="{775539DF-9659-4E6A-A32F-127CC407FA17}" srcOrd="0" destOrd="0" presId="urn:microsoft.com/office/officeart/2005/8/layout/hierarchy5"/>
    <dgm:cxn modelId="{41147AF0-B938-4DE4-A753-94F9956DAAAC}" srcId="{03770C35-3A47-4B7B-A8F8-4559B5C4DA8F}" destId="{45BBAF53-BD99-4A7D-BD30-385CE3795D8F}" srcOrd="1" destOrd="0" parTransId="{7964C563-3D2D-4B36-A168-BF2B269CA6D9}" sibTransId="{01F23597-928C-4998-9071-8F794D1675E4}"/>
    <dgm:cxn modelId="{75342793-5F9B-471B-B1C6-52B8B15372D5}" type="presOf" srcId="{45BBAF53-BD99-4A7D-BD30-385CE3795D8F}" destId="{D2C7D529-E1C4-449F-8AFE-8EB0A8BCF5AF}" srcOrd="0" destOrd="0" presId="urn:microsoft.com/office/officeart/2005/8/layout/hierarchy5"/>
    <dgm:cxn modelId="{E54C4D04-AD99-4273-AA4C-1B9EA10DB17D}" type="presOf" srcId="{03770C35-3A47-4B7B-A8F8-4559B5C4DA8F}" destId="{2EA2468A-1E0C-411F-8EBD-A58522C37B60}" srcOrd="0" destOrd="0" presId="urn:microsoft.com/office/officeart/2005/8/layout/hierarchy5"/>
    <dgm:cxn modelId="{7579B582-D81E-4F6B-A8A1-89B955F606D2}" type="presOf" srcId="{BA028F6C-6A1A-4367-8AF0-4D47F400A378}" destId="{BA4F153F-3256-4D1F-9005-B08BE3860D05}" srcOrd="0" destOrd="0" presId="urn:microsoft.com/office/officeart/2005/8/layout/hierarchy5"/>
    <dgm:cxn modelId="{C2558089-4DCC-463C-9A5C-7428A91F3223}" type="presOf" srcId="{8AC4E1F8-D8FE-427F-9537-63E2CCFA58AB}" destId="{7E9127BA-1CD2-4820-9AEB-73C03E8E5577}" srcOrd="1" destOrd="0" presId="urn:microsoft.com/office/officeart/2005/8/layout/hierarchy5"/>
    <dgm:cxn modelId="{64C7139C-1AF6-4CD1-B020-434773DD8789}" type="presOf" srcId="{3CD129A5-9551-4AE7-8826-CA251AF8424D}" destId="{51C4FF42-21B0-4151-8442-9718057048C9}" srcOrd="0" destOrd="0" presId="urn:microsoft.com/office/officeart/2005/8/layout/hierarchy5"/>
    <dgm:cxn modelId="{08591719-8097-4DA0-8BE2-5E27552371AB}" srcId="{03770C35-3A47-4B7B-A8F8-4559B5C4DA8F}" destId="{17ADD162-FCE5-4E00-BE63-B5E65983AA5E}" srcOrd="0" destOrd="0" parTransId="{74FC9FC6-2478-4C9D-A813-402EE40F795C}" sibTransId="{8F92728D-0EF9-4FDE-A5D3-2F67092A23D9}"/>
    <dgm:cxn modelId="{56943895-8FA5-457E-A161-F34F7630993A}" type="presOf" srcId="{AFBC59B7-8FD5-405E-AB7C-183F5D6D5FE5}" destId="{FA9F3D8B-E6C8-4A87-AD04-B3E1213A6E7A}" srcOrd="0" destOrd="0" presId="urn:microsoft.com/office/officeart/2005/8/layout/hierarchy5"/>
    <dgm:cxn modelId="{8BF376A7-DF73-4D15-92F0-35DCE822D77F}" type="presOf" srcId="{7F2838F8-164F-45BB-9B4E-6F13ABF0AD61}" destId="{C0882A2C-32C5-41B3-9968-B0F89B91B127}" srcOrd="1" destOrd="0" presId="urn:microsoft.com/office/officeart/2005/8/layout/hierarchy5"/>
    <dgm:cxn modelId="{0E3D6D50-85D2-4DC5-8898-BB06B339DA61}" srcId="{03770C35-3A47-4B7B-A8F8-4559B5C4DA8F}" destId="{3CD129A5-9551-4AE7-8826-CA251AF8424D}" srcOrd="2" destOrd="0" parTransId="{1EE09157-E48A-4243-BDA3-3B076C2C6E10}" sibTransId="{80FB50EA-52F6-4A77-90DE-8EC6D86E6EDB}"/>
    <dgm:cxn modelId="{1FC1B2E6-09C0-43F2-A0D8-5E785D88DF4B}" type="presOf" srcId="{3CD129A5-9551-4AE7-8826-CA251AF8424D}" destId="{BDCC28F6-E3FE-42EB-8BCD-BA62E9D449C8}" srcOrd="1" destOrd="0" presId="urn:microsoft.com/office/officeart/2005/8/layout/hierarchy5"/>
    <dgm:cxn modelId="{636EA409-84B8-4E3E-894E-F0154593B3C6}" type="presOf" srcId="{45BBAF53-BD99-4A7D-BD30-385CE3795D8F}" destId="{8E250F0B-1830-422C-9AF2-1668B1C4D74B}" srcOrd="1" destOrd="0" presId="urn:microsoft.com/office/officeart/2005/8/layout/hierarchy5"/>
    <dgm:cxn modelId="{168CD20D-A919-40D9-8AD9-FB7E2C40DECD}" type="presOf" srcId="{17ADD162-FCE5-4E00-BE63-B5E65983AA5E}" destId="{5D390051-D753-4C8F-89A5-CCBC6ED8EF72}" srcOrd="0" destOrd="0" presId="urn:microsoft.com/office/officeart/2005/8/layout/hierarchy5"/>
    <dgm:cxn modelId="{8B4F7932-423A-4B75-9E79-16C079B50196}" type="presParOf" srcId="{2EA2468A-1E0C-411F-8EBD-A58522C37B60}" destId="{9B22C2B6-6622-4710-8F71-D12C922FCA15}" srcOrd="0" destOrd="0" presId="urn:microsoft.com/office/officeart/2005/8/layout/hierarchy5"/>
    <dgm:cxn modelId="{31646B77-91D4-4140-9D22-13E44CD86741}" type="presParOf" srcId="{9B22C2B6-6622-4710-8F71-D12C922FCA15}" destId="{121E86BA-47A1-47CD-B43E-1B018763C7BC}" srcOrd="0" destOrd="0" presId="urn:microsoft.com/office/officeart/2005/8/layout/hierarchy5"/>
    <dgm:cxn modelId="{05725631-A561-44E0-9E70-AB221A1D3464}" type="presParOf" srcId="{9B22C2B6-6622-4710-8F71-D12C922FCA15}" destId="{2895C8BB-F9FF-4D17-BAE9-72C697D82086}" srcOrd="1" destOrd="0" presId="urn:microsoft.com/office/officeart/2005/8/layout/hierarchy5"/>
    <dgm:cxn modelId="{E83554B4-E301-4E4E-B27F-00373F49E78F}" type="presParOf" srcId="{2895C8BB-F9FF-4D17-BAE9-72C697D82086}" destId="{CC0E36CB-4486-4106-A86F-879A75C18FB0}" srcOrd="0" destOrd="0" presId="urn:microsoft.com/office/officeart/2005/8/layout/hierarchy5"/>
    <dgm:cxn modelId="{9ADDAF24-D4BA-42DD-BC45-305C4ADD1FE9}" type="presParOf" srcId="{CC0E36CB-4486-4106-A86F-879A75C18FB0}" destId="{5D390051-D753-4C8F-89A5-CCBC6ED8EF72}" srcOrd="0" destOrd="0" presId="urn:microsoft.com/office/officeart/2005/8/layout/hierarchy5"/>
    <dgm:cxn modelId="{3BA297BD-FA4B-475B-B223-1B78CE6A7BE8}" type="presParOf" srcId="{CC0E36CB-4486-4106-A86F-879A75C18FB0}" destId="{8775375D-3036-4435-960C-937906526CFA}" srcOrd="1" destOrd="0" presId="urn:microsoft.com/office/officeart/2005/8/layout/hierarchy5"/>
    <dgm:cxn modelId="{6F58BA2F-68EB-46D2-8D6A-6E45A498BB89}" type="presParOf" srcId="{8775375D-3036-4435-960C-937906526CFA}" destId="{C24F2D5D-7420-47AB-8CD3-765BA1C3EEB7}" srcOrd="0" destOrd="0" presId="urn:microsoft.com/office/officeart/2005/8/layout/hierarchy5"/>
    <dgm:cxn modelId="{A0858507-1A6C-49EB-B469-8222CE3B957A}" type="presParOf" srcId="{C24F2D5D-7420-47AB-8CD3-765BA1C3EEB7}" destId="{C0882A2C-32C5-41B3-9968-B0F89B91B127}" srcOrd="0" destOrd="0" presId="urn:microsoft.com/office/officeart/2005/8/layout/hierarchy5"/>
    <dgm:cxn modelId="{D4142C25-1FFB-4FEC-9CE9-15BE9B432BD3}" type="presParOf" srcId="{8775375D-3036-4435-960C-937906526CFA}" destId="{3D042AD8-06CE-48FB-B2D5-7273D61A916B}" srcOrd="1" destOrd="0" presId="urn:microsoft.com/office/officeart/2005/8/layout/hierarchy5"/>
    <dgm:cxn modelId="{827458BA-BD79-427E-ACFF-D619C8E92843}" type="presParOf" srcId="{3D042AD8-06CE-48FB-B2D5-7273D61A916B}" destId="{FA9F3D8B-E6C8-4A87-AD04-B3E1213A6E7A}" srcOrd="0" destOrd="0" presId="urn:microsoft.com/office/officeart/2005/8/layout/hierarchy5"/>
    <dgm:cxn modelId="{BB6C43D8-F644-429C-A958-B68120CEAF90}" type="presParOf" srcId="{3D042AD8-06CE-48FB-B2D5-7273D61A916B}" destId="{6CD719E9-AEAC-48FA-ABA6-F6C106413821}" srcOrd="1" destOrd="0" presId="urn:microsoft.com/office/officeart/2005/8/layout/hierarchy5"/>
    <dgm:cxn modelId="{6A37B8F6-9538-4046-A99D-1DF13FD50BD7}" type="presParOf" srcId="{8775375D-3036-4435-960C-937906526CFA}" destId="{775539DF-9659-4E6A-A32F-127CC407FA17}" srcOrd="2" destOrd="0" presId="urn:microsoft.com/office/officeart/2005/8/layout/hierarchy5"/>
    <dgm:cxn modelId="{677F91C4-0D36-4D92-B9A9-D51BA0CD5E09}" type="presParOf" srcId="{775539DF-9659-4E6A-A32F-127CC407FA17}" destId="{7E9127BA-1CD2-4820-9AEB-73C03E8E5577}" srcOrd="0" destOrd="0" presId="urn:microsoft.com/office/officeart/2005/8/layout/hierarchy5"/>
    <dgm:cxn modelId="{43A562BC-674B-4371-A756-F2DFAF4FC825}" type="presParOf" srcId="{8775375D-3036-4435-960C-937906526CFA}" destId="{7E08940E-4EA3-44DD-B27F-E0D87F2D2D05}" srcOrd="3" destOrd="0" presId="urn:microsoft.com/office/officeart/2005/8/layout/hierarchy5"/>
    <dgm:cxn modelId="{634D0F9E-437E-4D83-A786-2B3ADF95D7ED}" type="presParOf" srcId="{7E08940E-4EA3-44DD-B27F-E0D87F2D2D05}" destId="{BA4F153F-3256-4D1F-9005-B08BE3860D05}" srcOrd="0" destOrd="0" presId="urn:microsoft.com/office/officeart/2005/8/layout/hierarchy5"/>
    <dgm:cxn modelId="{95165F0C-584F-471A-B0B6-CEB45577BFE3}" type="presParOf" srcId="{7E08940E-4EA3-44DD-B27F-E0D87F2D2D05}" destId="{A944ECCC-B7FA-4966-A8EB-23A0296B339C}" srcOrd="1" destOrd="0" presId="urn:microsoft.com/office/officeart/2005/8/layout/hierarchy5"/>
    <dgm:cxn modelId="{FAF08C06-D5F5-4BD1-AE2F-0A7A6DC02D3D}" type="presParOf" srcId="{2EA2468A-1E0C-411F-8EBD-A58522C37B60}" destId="{113C2285-54F4-4F46-8B95-2FD34BBA913F}" srcOrd="1" destOrd="0" presId="urn:microsoft.com/office/officeart/2005/8/layout/hierarchy5"/>
    <dgm:cxn modelId="{B2A2DBFD-B55F-4B37-A83A-77DF3BEDF528}" type="presParOf" srcId="{113C2285-54F4-4F46-8B95-2FD34BBA913F}" destId="{B2BEBF14-6B58-46ED-B387-E0C01478D5F0}" srcOrd="0" destOrd="0" presId="urn:microsoft.com/office/officeart/2005/8/layout/hierarchy5"/>
    <dgm:cxn modelId="{417D6BAC-3E61-4AD4-B16B-E8E69C8C8FD2}" type="presParOf" srcId="{B2BEBF14-6B58-46ED-B387-E0C01478D5F0}" destId="{D2C7D529-E1C4-449F-8AFE-8EB0A8BCF5AF}" srcOrd="0" destOrd="0" presId="urn:microsoft.com/office/officeart/2005/8/layout/hierarchy5"/>
    <dgm:cxn modelId="{F544583C-1F66-4B58-89CE-438646214FED}" type="presParOf" srcId="{B2BEBF14-6B58-46ED-B387-E0C01478D5F0}" destId="{8E250F0B-1830-422C-9AF2-1668B1C4D74B}" srcOrd="1" destOrd="0" presId="urn:microsoft.com/office/officeart/2005/8/layout/hierarchy5"/>
    <dgm:cxn modelId="{58839E9C-DDAE-48FC-9646-7E31828BD3BD}" type="presParOf" srcId="{113C2285-54F4-4F46-8B95-2FD34BBA913F}" destId="{411D6003-9EE9-4BBA-8135-38BD6208CAA1}" srcOrd="1" destOrd="0" presId="urn:microsoft.com/office/officeart/2005/8/layout/hierarchy5"/>
    <dgm:cxn modelId="{CA63D6CA-82CA-49A6-A27F-43DFA5DCACC2}" type="presParOf" srcId="{411D6003-9EE9-4BBA-8135-38BD6208CAA1}" destId="{866A4DCF-0403-483C-B729-0D10C94BE7E0}" srcOrd="0" destOrd="0" presId="urn:microsoft.com/office/officeart/2005/8/layout/hierarchy5"/>
    <dgm:cxn modelId="{C9626C4D-B6E5-45EA-9A64-76A0E0E06BFD}" type="presParOf" srcId="{113C2285-54F4-4F46-8B95-2FD34BBA913F}" destId="{CE027A92-D3F2-4ED0-A178-2A96EE012BED}" srcOrd="2" destOrd="0" presId="urn:microsoft.com/office/officeart/2005/8/layout/hierarchy5"/>
    <dgm:cxn modelId="{E71E9787-16D7-4E3F-BE51-0C6B58FE1278}" type="presParOf" srcId="{CE027A92-D3F2-4ED0-A178-2A96EE012BED}" destId="{51C4FF42-21B0-4151-8442-9718057048C9}" srcOrd="0" destOrd="0" presId="urn:microsoft.com/office/officeart/2005/8/layout/hierarchy5"/>
    <dgm:cxn modelId="{61098DDD-3F39-44D4-836A-CD64ED8B9B26}" type="presParOf" srcId="{CE027A92-D3F2-4ED0-A178-2A96EE012BED}" destId="{BDCC28F6-E3FE-42EB-8BCD-BA62E9D449C8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770C35-3A47-4B7B-A8F8-4559B5C4DA8F}" type="doc">
      <dgm:prSet loTypeId="urn:microsoft.com/office/officeart/2005/8/layout/hierarchy5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17ADD162-FCE5-4E00-BE63-B5E65983AA5E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 smtClean="0"/>
            <a:t>Slab thickness checks</a:t>
          </a:r>
          <a:endParaRPr lang="ar-SA" dirty="0"/>
        </a:p>
      </dgm:t>
    </dgm:pt>
    <dgm:pt modelId="{74FC9FC6-2478-4C9D-A813-402EE40F795C}" type="parTrans" cxnId="{08591719-8097-4DA0-8BE2-5E27552371AB}">
      <dgm:prSet/>
      <dgm:spPr/>
      <dgm:t>
        <a:bodyPr/>
        <a:lstStyle/>
        <a:p>
          <a:pPr rtl="1"/>
          <a:endParaRPr lang="ar-SA"/>
        </a:p>
      </dgm:t>
    </dgm:pt>
    <dgm:pt modelId="{8F92728D-0EF9-4FDE-A5D3-2F67092A23D9}" type="sibTrans" cxnId="{08591719-8097-4DA0-8BE2-5E27552371AB}">
      <dgm:prSet/>
      <dgm:spPr/>
      <dgm:t>
        <a:bodyPr/>
        <a:lstStyle/>
        <a:p>
          <a:pPr rtl="1"/>
          <a:endParaRPr lang="ar-SA"/>
        </a:p>
      </dgm:t>
    </dgm:pt>
    <dgm:pt modelId="{AFBC59B7-8FD5-405E-AB7C-183F5D6D5FE5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u="none" dirty="0" smtClean="0">
              <a:solidFill>
                <a:schemeClr val="tx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Check punching</a:t>
          </a:r>
          <a:endParaRPr lang="ar-SA" u="none" dirty="0">
            <a:solidFill>
              <a:schemeClr val="tx1"/>
            </a:solidFill>
          </a:endParaRPr>
        </a:p>
      </dgm:t>
    </dgm:pt>
    <dgm:pt modelId="{7F2838F8-164F-45BB-9B4E-6F13ABF0AD61}" type="parTrans" cxnId="{ABA439E4-7597-4725-97B6-5088BEF34625}">
      <dgm:prSet/>
      <dgm:spPr/>
      <dgm:t>
        <a:bodyPr/>
        <a:lstStyle/>
        <a:p>
          <a:pPr rtl="1"/>
          <a:endParaRPr lang="ar-SA"/>
        </a:p>
      </dgm:t>
    </dgm:pt>
    <dgm:pt modelId="{D5C39E3C-CEB2-4EEB-9765-5686188771C2}" type="sibTrans" cxnId="{ABA439E4-7597-4725-97B6-5088BEF34625}">
      <dgm:prSet/>
      <dgm:spPr/>
      <dgm:t>
        <a:bodyPr/>
        <a:lstStyle/>
        <a:p>
          <a:pPr rtl="1"/>
          <a:endParaRPr lang="ar-SA"/>
        </a:p>
      </dgm:t>
    </dgm:pt>
    <dgm:pt modelId="{45BBAF53-BD99-4A7D-BD30-385CE3795D8F}">
      <dgm:prSet phldrT="[Text]" phldr="1"/>
      <dgm:spPr/>
      <dgm:t>
        <a:bodyPr/>
        <a:lstStyle/>
        <a:p>
          <a:pPr rtl="1"/>
          <a:endParaRPr lang="ar-SA" dirty="0"/>
        </a:p>
      </dgm:t>
    </dgm:pt>
    <dgm:pt modelId="{7964C563-3D2D-4B36-A168-BF2B269CA6D9}" type="parTrans" cxnId="{41147AF0-B938-4DE4-A753-94F9956DAAAC}">
      <dgm:prSet/>
      <dgm:spPr/>
      <dgm:t>
        <a:bodyPr/>
        <a:lstStyle/>
        <a:p>
          <a:pPr rtl="1"/>
          <a:endParaRPr lang="ar-SA"/>
        </a:p>
      </dgm:t>
    </dgm:pt>
    <dgm:pt modelId="{01F23597-928C-4998-9071-8F794D1675E4}" type="sibTrans" cxnId="{41147AF0-B938-4DE4-A753-94F9956DAAAC}">
      <dgm:prSet/>
      <dgm:spPr/>
      <dgm:t>
        <a:bodyPr/>
        <a:lstStyle/>
        <a:p>
          <a:pPr rtl="1"/>
          <a:endParaRPr lang="ar-SA"/>
        </a:p>
      </dgm:t>
    </dgm:pt>
    <dgm:pt modelId="{3CD129A5-9551-4AE7-8826-CA251AF8424D}">
      <dgm:prSet phldrT="[Text]" phldr="1"/>
      <dgm:spPr/>
      <dgm:t>
        <a:bodyPr/>
        <a:lstStyle/>
        <a:p>
          <a:pPr rtl="1"/>
          <a:endParaRPr lang="ar-SA" dirty="0"/>
        </a:p>
      </dgm:t>
    </dgm:pt>
    <dgm:pt modelId="{1EE09157-E48A-4243-BDA3-3B076C2C6E10}" type="parTrans" cxnId="{0E3D6D50-85D2-4DC5-8898-BB06B339DA61}">
      <dgm:prSet/>
      <dgm:spPr/>
      <dgm:t>
        <a:bodyPr/>
        <a:lstStyle/>
        <a:p>
          <a:pPr rtl="1"/>
          <a:endParaRPr lang="ar-SA"/>
        </a:p>
      </dgm:t>
    </dgm:pt>
    <dgm:pt modelId="{80FB50EA-52F6-4A77-90DE-8EC6D86E6EDB}" type="sibTrans" cxnId="{0E3D6D50-85D2-4DC5-8898-BB06B339DA61}">
      <dgm:prSet/>
      <dgm:spPr/>
      <dgm:t>
        <a:bodyPr/>
        <a:lstStyle/>
        <a:p>
          <a:pPr rtl="1"/>
          <a:endParaRPr lang="ar-SA"/>
        </a:p>
      </dgm:t>
    </dgm:pt>
    <dgm:pt modelId="{2EA2468A-1E0C-411F-8EBD-A58522C37B60}" type="pres">
      <dgm:prSet presAssocID="{03770C35-3A47-4B7B-A8F8-4559B5C4DA8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22C2B6-6622-4710-8F71-D12C922FCA15}" type="pres">
      <dgm:prSet presAssocID="{03770C35-3A47-4B7B-A8F8-4559B5C4DA8F}" presName="hierFlow" presStyleCnt="0"/>
      <dgm:spPr/>
    </dgm:pt>
    <dgm:pt modelId="{121E86BA-47A1-47CD-B43E-1B018763C7BC}" type="pres">
      <dgm:prSet presAssocID="{03770C35-3A47-4B7B-A8F8-4559B5C4DA8F}" presName="firstBuf" presStyleCnt="0"/>
      <dgm:spPr/>
    </dgm:pt>
    <dgm:pt modelId="{2895C8BB-F9FF-4D17-BAE9-72C697D82086}" type="pres">
      <dgm:prSet presAssocID="{03770C35-3A47-4B7B-A8F8-4559B5C4DA8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C0E36CB-4486-4106-A86F-879A75C18FB0}" type="pres">
      <dgm:prSet presAssocID="{17ADD162-FCE5-4E00-BE63-B5E65983AA5E}" presName="Name17" presStyleCnt="0"/>
      <dgm:spPr/>
    </dgm:pt>
    <dgm:pt modelId="{5D390051-D753-4C8F-89A5-CCBC6ED8EF72}" type="pres">
      <dgm:prSet presAssocID="{17ADD162-FCE5-4E00-BE63-B5E65983AA5E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775375D-3036-4435-960C-937906526CFA}" type="pres">
      <dgm:prSet presAssocID="{17ADD162-FCE5-4E00-BE63-B5E65983AA5E}" presName="hierChild2" presStyleCnt="0"/>
      <dgm:spPr/>
    </dgm:pt>
    <dgm:pt modelId="{C24F2D5D-7420-47AB-8CD3-765BA1C3EEB7}" type="pres">
      <dgm:prSet presAssocID="{7F2838F8-164F-45BB-9B4E-6F13ABF0AD61}" presName="Name25" presStyleLbl="parChTrans1D2" presStyleIdx="0" presStyleCnt="1"/>
      <dgm:spPr/>
      <dgm:t>
        <a:bodyPr/>
        <a:lstStyle/>
        <a:p>
          <a:endParaRPr lang="en-US"/>
        </a:p>
      </dgm:t>
    </dgm:pt>
    <dgm:pt modelId="{C0882A2C-32C5-41B3-9968-B0F89B91B127}" type="pres">
      <dgm:prSet presAssocID="{7F2838F8-164F-45BB-9B4E-6F13ABF0AD61}" presName="connTx" presStyleLbl="parChTrans1D2" presStyleIdx="0" presStyleCnt="1"/>
      <dgm:spPr/>
      <dgm:t>
        <a:bodyPr/>
        <a:lstStyle/>
        <a:p>
          <a:endParaRPr lang="en-US"/>
        </a:p>
      </dgm:t>
    </dgm:pt>
    <dgm:pt modelId="{3D042AD8-06CE-48FB-B2D5-7273D61A916B}" type="pres">
      <dgm:prSet presAssocID="{AFBC59B7-8FD5-405E-AB7C-183F5D6D5FE5}" presName="Name30" presStyleCnt="0"/>
      <dgm:spPr/>
    </dgm:pt>
    <dgm:pt modelId="{FA9F3D8B-E6C8-4A87-AD04-B3E1213A6E7A}" type="pres">
      <dgm:prSet presAssocID="{AFBC59B7-8FD5-405E-AB7C-183F5D6D5FE5}" presName="level2Shape" presStyleLbl="node2" presStyleIdx="0" presStyleCnt="1" custLinFactNeighborX="510"/>
      <dgm:spPr/>
      <dgm:t>
        <a:bodyPr/>
        <a:lstStyle/>
        <a:p>
          <a:pPr rtl="1"/>
          <a:endParaRPr lang="ar-SA"/>
        </a:p>
      </dgm:t>
    </dgm:pt>
    <dgm:pt modelId="{6CD719E9-AEAC-48FA-ABA6-F6C106413821}" type="pres">
      <dgm:prSet presAssocID="{AFBC59B7-8FD5-405E-AB7C-183F5D6D5FE5}" presName="hierChild3" presStyleCnt="0"/>
      <dgm:spPr/>
    </dgm:pt>
    <dgm:pt modelId="{113C2285-54F4-4F46-8B95-2FD34BBA913F}" type="pres">
      <dgm:prSet presAssocID="{03770C35-3A47-4B7B-A8F8-4559B5C4DA8F}" presName="bgShapesFlow" presStyleCnt="0"/>
      <dgm:spPr/>
    </dgm:pt>
    <dgm:pt modelId="{B2BEBF14-6B58-46ED-B387-E0C01478D5F0}" type="pres">
      <dgm:prSet presAssocID="{45BBAF53-BD99-4A7D-BD30-385CE3795D8F}" presName="rectComp" presStyleCnt="0"/>
      <dgm:spPr/>
    </dgm:pt>
    <dgm:pt modelId="{D2C7D529-E1C4-449F-8AFE-8EB0A8BCF5AF}" type="pres">
      <dgm:prSet presAssocID="{45BBAF53-BD99-4A7D-BD30-385CE3795D8F}" presName="bgRect" presStyleLbl="bgShp" presStyleIdx="0" presStyleCnt="2"/>
      <dgm:spPr/>
      <dgm:t>
        <a:bodyPr/>
        <a:lstStyle/>
        <a:p>
          <a:endParaRPr lang="en-US"/>
        </a:p>
      </dgm:t>
    </dgm:pt>
    <dgm:pt modelId="{8E250F0B-1830-422C-9AF2-1668B1C4D74B}" type="pres">
      <dgm:prSet presAssocID="{45BBAF53-BD99-4A7D-BD30-385CE3795D8F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1D6003-9EE9-4BBA-8135-38BD6208CAA1}" type="pres">
      <dgm:prSet presAssocID="{45BBAF53-BD99-4A7D-BD30-385CE3795D8F}" presName="spComp" presStyleCnt="0"/>
      <dgm:spPr/>
    </dgm:pt>
    <dgm:pt modelId="{866A4DCF-0403-483C-B729-0D10C94BE7E0}" type="pres">
      <dgm:prSet presAssocID="{45BBAF53-BD99-4A7D-BD30-385CE3795D8F}" presName="hSp" presStyleCnt="0"/>
      <dgm:spPr/>
    </dgm:pt>
    <dgm:pt modelId="{CE027A92-D3F2-4ED0-A178-2A96EE012BED}" type="pres">
      <dgm:prSet presAssocID="{3CD129A5-9551-4AE7-8826-CA251AF8424D}" presName="rectComp" presStyleCnt="0"/>
      <dgm:spPr/>
    </dgm:pt>
    <dgm:pt modelId="{51C4FF42-21B0-4151-8442-9718057048C9}" type="pres">
      <dgm:prSet presAssocID="{3CD129A5-9551-4AE7-8826-CA251AF8424D}" presName="bgRect" presStyleLbl="bgShp" presStyleIdx="1" presStyleCnt="2"/>
      <dgm:spPr/>
      <dgm:t>
        <a:bodyPr/>
        <a:lstStyle/>
        <a:p>
          <a:endParaRPr lang="en-US"/>
        </a:p>
      </dgm:t>
    </dgm:pt>
    <dgm:pt modelId="{BDCC28F6-E3FE-42EB-8BCD-BA62E9D449C8}" type="pres">
      <dgm:prSet presAssocID="{3CD129A5-9551-4AE7-8826-CA251AF8424D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EBA8D2-0BF6-4B0C-9F71-9BA0AC156B96}" type="presOf" srcId="{17ADD162-FCE5-4E00-BE63-B5E65983AA5E}" destId="{5D390051-D753-4C8F-89A5-CCBC6ED8EF72}" srcOrd="0" destOrd="0" presId="urn:microsoft.com/office/officeart/2005/8/layout/hierarchy5"/>
    <dgm:cxn modelId="{ABA439E4-7597-4725-97B6-5088BEF34625}" srcId="{17ADD162-FCE5-4E00-BE63-B5E65983AA5E}" destId="{AFBC59B7-8FD5-405E-AB7C-183F5D6D5FE5}" srcOrd="0" destOrd="0" parTransId="{7F2838F8-164F-45BB-9B4E-6F13ABF0AD61}" sibTransId="{D5C39E3C-CEB2-4EEB-9765-5686188771C2}"/>
    <dgm:cxn modelId="{4F1B50D7-686C-4481-94D0-C106E8E5A4A0}" type="presOf" srcId="{45BBAF53-BD99-4A7D-BD30-385CE3795D8F}" destId="{8E250F0B-1830-422C-9AF2-1668B1C4D74B}" srcOrd="1" destOrd="0" presId="urn:microsoft.com/office/officeart/2005/8/layout/hierarchy5"/>
    <dgm:cxn modelId="{7798028E-D971-41AB-BE6C-8EBA8CB8CCC6}" type="presOf" srcId="{45BBAF53-BD99-4A7D-BD30-385CE3795D8F}" destId="{D2C7D529-E1C4-449F-8AFE-8EB0A8BCF5AF}" srcOrd="0" destOrd="0" presId="urn:microsoft.com/office/officeart/2005/8/layout/hierarchy5"/>
    <dgm:cxn modelId="{08591719-8097-4DA0-8BE2-5E27552371AB}" srcId="{03770C35-3A47-4B7B-A8F8-4559B5C4DA8F}" destId="{17ADD162-FCE5-4E00-BE63-B5E65983AA5E}" srcOrd="0" destOrd="0" parTransId="{74FC9FC6-2478-4C9D-A813-402EE40F795C}" sibTransId="{8F92728D-0EF9-4FDE-A5D3-2F67092A23D9}"/>
    <dgm:cxn modelId="{C742A581-E6E8-4DDA-AD21-EBE3579FB66E}" type="presOf" srcId="{AFBC59B7-8FD5-405E-AB7C-183F5D6D5FE5}" destId="{FA9F3D8B-E6C8-4A87-AD04-B3E1213A6E7A}" srcOrd="0" destOrd="0" presId="urn:microsoft.com/office/officeart/2005/8/layout/hierarchy5"/>
    <dgm:cxn modelId="{9C977CE0-AD58-481F-B653-4FFFDC9F8780}" type="presOf" srcId="{3CD129A5-9551-4AE7-8826-CA251AF8424D}" destId="{51C4FF42-21B0-4151-8442-9718057048C9}" srcOrd="0" destOrd="0" presId="urn:microsoft.com/office/officeart/2005/8/layout/hierarchy5"/>
    <dgm:cxn modelId="{5310938C-6793-4B29-B0D4-9A250664788D}" type="presOf" srcId="{7F2838F8-164F-45BB-9B4E-6F13ABF0AD61}" destId="{C24F2D5D-7420-47AB-8CD3-765BA1C3EEB7}" srcOrd="0" destOrd="0" presId="urn:microsoft.com/office/officeart/2005/8/layout/hierarchy5"/>
    <dgm:cxn modelId="{A33DEC5F-8751-4848-85DA-CA659BECA279}" type="presOf" srcId="{3CD129A5-9551-4AE7-8826-CA251AF8424D}" destId="{BDCC28F6-E3FE-42EB-8BCD-BA62E9D449C8}" srcOrd="1" destOrd="0" presId="urn:microsoft.com/office/officeart/2005/8/layout/hierarchy5"/>
    <dgm:cxn modelId="{41147AF0-B938-4DE4-A753-94F9956DAAAC}" srcId="{03770C35-3A47-4B7B-A8F8-4559B5C4DA8F}" destId="{45BBAF53-BD99-4A7D-BD30-385CE3795D8F}" srcOrd="1" destOrd="0" parTransId="{7964C563-3D2D-4B36-A168-BF2B269CA6D9}" sibTransId="{01F23597-928C-4998-9071-8F794D1675E4}"/>
    <dgm:cxn modelId="{384C0CF4-D37E-41BA-BE2B-36B7CA03E89A}" type="presOf" srcId="{03770C35-3A47-4B7B-A8F8-4559B5C4DA8F}" destId="{2EA2468A-1E0C-411F-8EBD-A58522C37B60}" srcOrd="0" destOrd="0" presId="urn:microsoft.com/office/officeart/2005/8/layout/hierarchy5"/>
    <dgm:cxn modelId="{0E3D6D50-85D2-4DC5-8898-BB06B339DA61}" srcId="{03770C35-3A47-4B7B-A8F8-4559B5C4DA8F}" destId="{3CD129A5-9551-4AE7-8826-CA251AF8424D}" srcOrd="2" destOrd="0" parTransId="{1EE09157-E48A-4243-BDA3-3B076C2C6E10}" sibTransId="{80FB50EA-52F6-4A77-90DE-8EC6D86E6EDB}"/>
    <dgm:cxn modelId="{5B9A48FC-3993-40C0-BAE1-467ECE96BE5F}" type="presOf" srcId="{7F2838F8-164F-45BB-9B4E-6F13ABF0AD61}" destId="{C0882A2C-32C5-41B3-9968-B0F89B91B127}" srcOrd="1" destOrd="0" presId="urn:microsoft.com/office/officeart/2005/8/layout/hierarchy5"/>
    <dgm:cxn modelId="{CFCD33E0-9032-45E7-B0E8-545B24D6BB9C}" type="presParOf" srcId="{2EA2468A-1E0C-411F-8EBD-A58522C37B60}" destId="{9B22C2B6-6622-4710-8F71-D12C922FCA15}" srcOrd="0" destOrd="0" presId="urn:microsoft.com/office/officeart/2005/8/layout/hierarchy5"/>
    <dgm:cxn modelId="{DFD152D0-4557-45C1-91DF-4644F703662A}" type="presParOf" srcId="{9B22C2B6-6622-4710-8F71-D12C922FCA15}" destId="{121E86BA-47A1-47CD-B43E-1B018763C7BC}" srcOrd="0" destOrd="0" presId="urn:microsoft.com/office/officeart/2005/8/layout/hierarchy5"/>
    <dgm:cxn modelId="{7BE8EA69-6914-4ADD-83A4-F6CA00FF9279}" type="presParOf" srcId="{9B22C2B6-6622-4710-8F71-D12C922FCA15}" destId="{2895C8BB-F9FF-4D17-BAE9-72C697D82086}" srcOrd="1" destOrd="0" presId="urn:microsoft.com/office/officeart/2005/8/layout/hierarchy5"/>
    <dgm:cxn modelId="{6975BE0A-75E0-4A03-B551-89DA25E1BDCF}" type="presParOf" srcId="{2895C8BB-F9FF-4D17-BAE9-72C697D82086}" destId="{CC0E36CB-4486-4106-A86F-879A75C18FB0}" srcOrd="0" destOrd="0" presId="urn:microsoft.com/office/officeart/2005/8/layout/hierarchy5"/>
    <dgm:cxn modelId="{C6D65031-5820-42C7-B0CE-0AF728E7B77D}" type="presParOf" srcId="{CC0E36CB-4486-4106-A86F-879A75C18FB0}" destId="{5D390051-D753-4C8F-89A5-CCBC6ED8EF72}" srcOrd="0" destOrd="0" presId="urn:microsoft.com/office/officeart/2005/8/layout/hierarchy5"/>
    <dgm:cxn modelId="{7715F988-5BC0-40FD-A2C6-B47EC728FA6B}" type="presParOf" srcId="{CC0E36CB-4486-4106-A86F-879A75C18FB0}" destId="{8775375D-3036-4435-960C-937906526CFA}" srcOrd="1" destOrd="0" presId="urn:microsoft.com/office/officeart/2005/8/layout/hierarchy5"/>
    <dgm:cxn modelId="{FC612B2D-DE8B-4F4B-A674-1FD60A5218CF}" type="presParOf" srcId="{8775375D-3036-4435-960C-937906526CFA}" destId="{C24F2D5D-7420-47AB-8CD3-765BA1C3EEB7}" srcOrd="0" destOrd="0" presId="urn:microsoft.com/office/officeart/2005/8/layout/hierarchy5"/>
    <dgm:cxn modelId="{FF86B4B3-64D6-4F9D-B454-615A7B8DEF85}" type="presParOf" srcId="{C24F2D5D-7420-47AB-8CD3-765BA1C3EEB7}" destId="{C0882A2C-32C5-41B3-9968-B0F89B91B127}" srcOrd="0" destOrd="0" presId="urn:microsoft.com/office/officeart/2005/8/layout/hierarchy5"/>
    <dgm:cxn modelId="{E7342545-03DC-43F2-B809-5C750C70B993}" type="presParOf" srcId="{8775375D-3036-4435-960C-937906526CFA}" destId="{3D042AD8-06CE-48FB-B2D5-7273D61A916B}" srcOrd="1" destOrd="0" presId="urn:microsoft.com/office/officeart/2005/8/layout/hierarchy5"/>
    <dgm:cxn modelId="{7060E5F5-FF93-4B59-B1EE-EDB56D2CE4A2}" type="presParOf" srcId="{3D042AD8-06CE-48FB-B2D5-7273D61A916B}" destId="{FA9F3D8B-E6C8-4A87-AD04-B3E1213A6E7A}" srcOrd="0" destOrd="0" presId="urn:microsoft.com/office/officeart/2005/8/layout/hierarchy5"/>
    <dgm:cxn modelId="{017AEA55-6F9B-4C09-B48E-C26FB4469B54}" type="presParOf" srcId="{3D042AD8-06CE-48FB-B2D5-7273D61A916B}" destId="{6CD719E9-AEAC-48FA-ABA6-F6C106413821}" srcOrd="1" destOrd="0" presId="urn:microsoft.com/office/officeart/2005/8/layout/hierarchy5"/>
    <dgm:cxn modelId="{3A7E3EB2-37A1-4B5C-A73D-9BCAA587BF95}" type="presParOf" srcId="{2EA2468A-1E0C-411F-8EBD-A58522C37B60}" destId="{113C2285-54F4-4F46-8B95-2FD34BBA913F}" srcOrd="1" destOrd="0" presId="urn:microsoft.com/office/officeart/2005/8/layout/hierarchy5"/>
    <dgm:cxn modelId="{72E3B417-C6AC-4DDD-A97E-FD987F912604}" type="presParOf" srcId="{113C2285-54F4-4F46-8B95-2FD34BBA913F}" destId="{B2BEBF14-6B58-46ED-B387-E0C01478D5F0}" srcOrd="0" destOrd="0" presId="urn:microsoft.com/office/officeart/2005/8/layout/hierarchy5"/>
    <dgm:cxn modelId="{C670D027-373F-4071-8C8C-D75D7B531B0B}" type="presParOf" srcId="{B2BEBF14-6B58-46ED-B387-E0C01478D5F0}" destId="{D2C7D529-E1C4-449F-8AFE-8EB0A8BCF5AF}" srcOrd="0" destOrd="0" presId="urn:microsoft.com/office/officeart/2005/8/layout/hierarchy5"/>
    <dgm:cxn modelId="{02CA3D9A-6374-41F3-9E7D-650108CC45DB}" type="presParOf" srcId="{B2BEBF14-6B58-46ED-B387-E0C01478D5F0}" destId="{8E250F0B-1830-422C-9AF2-1668B1C4D74B}" srcOrd="1" destOrd="0" presId="urn:microsoft.com/office/officeart/2005/8/layout/hierarchy5"/>
    <dgm:cxn modelId="{9214E3EE-CAA5-490C-9A7D-496BB3DB2AAD}" type="presParOf" srcId="{113C2285-54F4-4F46-8B95-2FD34BBA913F}" destId="{411D6003-9EE9-4BBA-8135-38BD6208CAA1}" srcOrd="1" destOrd="0" presId="urn:microsoft.com/office/officeart/2005/8/layout/hierarchy5"/>
    <dgm:cxn modelId="{21790A92-8549-45E6-A7A2-8A864C386B25}" type="presParOf" srcId="{411D6003-9EE9-4BBA-8135-38BD6208CAA1}" destId="{866A4DCF-0403-483C-B729-0D10C94BE7E0}" srcOrd="0" destOrd="0" presId="urn:microsoft.com/office/officeart/2005/8/layout/hierarchy5"/>
    <dgm:cxn modelId="{4499605E-9C7D-46E5-9E47-4C87399A0FD8}" type="presParOf" srcId="{113C2285-54F4-4F46-8B95-2FD34BBA913F}" destId="{CE027A92-D3F2-4ED0-A178-2A96EE012BED}" srcOrd="2" destOrd="0" presId="urn:microsoft.com/office/officeart/2005/8/layout/hierarchy5"/>
    <dgm:cxn modelId="{D4776C75-648B-43C3-8B87-72B6200BDC74}" type="presParOf" srcId="{CE027A92-D3F2-4ED0-A178-2A96EE012BED}" destId="{51C4FF42-21B0-4151-8442-9718057048C9}" srcOrd="0" destOrd="0" presId="urn:microsoft.com/office/officeart/2005/8/layout/hierarchy5"/>
    <dgm:cxn modelId="{E236244E-47C1-429F-9D65-FE6D520AE1A0}" type="presParOf" srcId="{CE027A92-D3F2-4ED0-A178-2A96EE012BED}" destId="{BDCC28F6-E3FE-42EB-8BCD-BA62E9D449C8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3770C35-3A47-4B7B-A8F8-4559B5C4DA8F}" type="doc">
      <dgm:prSet loTypeId="urn:microsoft.com/office/officeart/2005/8/layout/hierarchy5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17ADD162-FCE5-4E00-BE63-B5E65983AA5E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 smtClean="0"/>
            <a:t>Mat thickness check</a:t>
          </a:r>
          <a:endParaRPr lang="ar-SA" dirty="0"/>
        </a:p>
      </dgm:t>
    </dgm:pt>
    <dgm:pt modelId="{74FC9FC6-2478-4C9D-A813-402EE40F795C}" type="parTrans" cxnId="{08591719-8097-4DA0-8BE2-5E27552371AB}">
      <dgm:prSet/>
      <dgm:spPr/>
      <dgm:t>
        <a:bodyPr/>
        <a:lstStyle/>
        <a:p>
          <a:pPr rtl="1"/>
          <a:endParaRPr lang="ar-SA"/>
        </a:p>
      </dgm:t>
    </dgm:pt>
    <dgm:pt modelId="{8F92728D-0EF9-4FDE-A5D3-2F67092A23D9}" type="sibTrans" cxnId="{08591719-8097-4DA0-8BE2-5E27552371AB}">
      <dgm:prSet/>
      <dgm:spPr/>
      <dgm:t>
        <a:bodyPr/>
        <a:lstStyle/>
        <a:p>
          <a:pPr rtl="1"/>
          <a:endParaRPr lang="ar-SA"/>
        </a:p>
      </dgm:t>
    </dgm:pt>
    <dgm:pt modelId="{AFBC59B7-8FD5-405E-AB7C-183F5D6D5FE5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u="none" dirty="0" smtClean="0">
              <a:solidFill>
                <a:schemeClr val="tx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Check punching</a:t>
          </a:r>
          <a:endParaRPr lang="ar-SA" u="none" dirty="0">
            <a:solidFill>
              <a:schemeClr val="tx1"/>
            </a:solidFill>
          </a:endParaRPr>
        </a:p>
      </dgm:t>
    </dgm:pt>
    <dgm:pt modelId="{7F2838F8-164F-45BB-9B4E-6F13ABF0AD61}" type="parTrans" cxnId="{ABA439E4-7597-4725-97B6-5088BEF34625}">
      <dgm:prSet/>
      <dgm:spPr/>
      <dgm:t>
        <a:bodyPr/>
        <a:lstStyle/>
        <a:p>
          <a:pPr rtl="1"/>
          <a:endParaRPr lang="ar-SA"/>
        </a:p>
      </dgm:t>
    </dgm:pt>
    <dgm:pt modelId="{D5C39E3C-CEB2-4EEB-9765-5686188771C2}" type="sibTrans" cxnId="{ABA439E4-7597-4725-97B6-5088BEF34625}">
      <dgm:prSet/>
      <dgm:spPr/>
      <dgm:t>
        <a:bodyPr/>
        <a:lstStyle/>
        <a:p>
          <a:pPr rtl="1"/>
          <a:endParaRPr lang="ar-SA"/>
        </a:p>
      </dgm:t>
    </dgm:pt>
    <dgm:pt modelId="{45BBAF53-BD99-4A7D-BD30-385CE3795D8F}">
      <dgm:prSet phldrT="[Text]" phldr="1"/>
      <dgm:spPr/>
      <dgm:t>
        <a:bodyPr/>
        <a:lstStyle/>
        <a:p>
          <a:pPr rtl="1"/>
          <a:endParaRPr lang="ar-SA" dirty="0"/>
        </a:p>
      </dgm:t>
    </dgm:pt>
    <dgm:pt modelId="{7964C563-3D2D-4B36-A168-BF2B269CA6D9}" type="parTrans" cxnId="{41147AF0-B938-4DE4-A753-94F9956DAAAC}">
      <dgm:prSet/>
      <dgm:spPr/>
      <dgm:t>
        <a:bodyPr/>
        <a:lstStyle/>
        <a:p>
          <a:pPr rtl="1"/>
          <a:endParaRPr lang="ar-SA"/>
        </a:p>
      </dgm:t>
    </dgm:pt>
    <dgm:pt modelId="{01F23597-928C-4998-9071-8F794D1675E4}" type="sibTrans" cxnId="{41147AF0-B938-4DE4-A753-94F9956DAAAC}">
      <dgm:prSet/>
      <dgm:spPr/>
      <dgm:t>
        <a:bodyPr/>
        <a:lstStyle/>
        <a:p>
          <a:pPr rtl="1"/>
          <a:endParaRPr lang="ar-SA"/>
        </a:p>
      </dgm:t>
    </dgm:pt>
    <dgm:pt modelId="{3CD129A5-9551-4AE7-8826-CA251AF8424D}">
      <dgm:prSet phldrT="[Text]" phldr="1"/>
      <dgm:spPr/>
      <dgm:t>
        <a:bodyPr/>
        <a:lstStyle/>
        <a:p>
          <a:pPr rtl="1"/>
          <a:endParaRPr lang="ar-SA" dirty="0"/>
        </a:p>
      </dgm:t>
    </dgm:pt>
    <dgm:pt modelId="{1EE09157-E48A-4243-BDA3-3B076C2C6E10}" type="parTrans" cxnId="{0E3D6D50-85D2-4DC5-8898-BB06B339DA61}">
      <dgm:prSet/>
      <dgm:spPr/>
      <dgm:t>
        <a:bodyPr/>
        <a:lstStyle/>
        <a:p>
          <a:pPr rtl="1"/>
          <a:endParaRPr lang="ar-SA"/>
        </a:p>
      </dgm:t>
    </dgm:pt>
    <dgm:pt modelId="{80FB50EA-52F6-4A77-90DE-8EC6D86E6EDB}" type="sibTrans" cxnId="{0E3D6D50-85D2-4DC5-8898-BB06B339DA61}">
      <dgm:prSet/>
      <dgm:spPr/>
      <dgm:t>
        <a:bodyPr/>
        <a:lstStyle/>
        <a:p>
          <a:pPr rtl="1"/>
          <a:endParaRPr lang="ar-SA"/>
        </a:p>
      </dgm:t>
    </dgm:pt>
    <dgm:pt modelId="{2EA2468A-1E0C-411F-8EBD-A58522C37B60}" type="pres">
      <dgm:prSet presAssocID="{03770C35-3A47-4B7B-A8F8-4559B5C4DA8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22C2B6-6622-4710-8F71-D12C922FCA15}" type="pres">
      <dgm:prSet presAssocID="{03770C35-3A47-4B7B-A8F8-4559B5C4DA8F}" presName="hierFlow" presStyleCnt="0"/>
      <dgm:spPr/>
    </dgm:pt>
    <dgm:pt modelId="{121E86BA-47A1-47CD-B43E-1B018763C7BC}" type="pres">
      <dgm:prSet presAssocID="{03770C35-3A47-4B7B-A8F8-4559B5C4DA8F}" presName="firstBuf" presStyleCnt="0"/>
      <dgm:spPr/>
    </dgm:pt>
    <dgm:pt modelId="{2895C8BB-F9FF-4D17-BAE9-72C697D82086}" type="pres">
      <dgm:prSet presAssocID="{03770C35-3A47-4B7B-A8F8-4559B5C4DA8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C0E36CB-4486-4106-A86F-879A75C18FB0}" type="pres">
      <dgm:prSet presAssocID="{17ADD162-FCE5-4E00-BE63-B5E65983AA5E}" presName="Name17" presStyleCnt="0"/>
      <dgm:spPr/>
    </dgm:pt>
    <dgm:pt modelId="{5D390051-D753-4C8F-89A5-CCBC6ED8EF72}" type="pres">
      <dgm:prSet presAssocID="{17ADD162-FCE5-4E00-BE63-B5E65983AA5E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775375D-3036-4435-960C-937906526CFA}" type="pres">
      <dgm:prSet presAssocID="{17ADD162-FCE5-4E00-BE63-B5E65983AA5E}" presName="hierChild2" presStyleCnt="0"/>
      <dgm:spPr/>
    </dgm:pt>
    <dgm:pt modelId="{C24F2D5D-7420-47AB-8CD3-765BA1C3EEB7}" type="pres">
      <dgm:prSet presAssocID="{7F2838F8-164F-45BB-9B4E-6F13ABF0AD61}" presName="Name25" presStyleLbl="parChTrans1D2" presStyleIdx="0" presStyleCnt="1"/>
      <dgm:spPr/>
      <dgm:t>
        <a:bodyPr/>
        <a:lstStyle/>
        <a:p>
          <a:endParaRPr lang="en-US"/>
        </a:p>
      </dgm:t>
    </dgm:pt>
    <dgm:pt modelId="{C0882A2C-32C5-41B3-9968-B0F89B91B127}" type="pres">
      <dgm:prSet presAssocID="{7F2838F8-164F-45BB-9B4E-6F13ABF0AD61}" presName="connTx" presStyleLbl="parChTrans1D2" presStyleIdx="0" presStyleCnt="1"/>
      <dgm:spPr/>
      <dgm:t>
        <a:bodyPr/>
        <a:lstStyle/>
        <a:p>
          <a:endParaRPr lang="en-US"/>
        </a:p>
      </dgm:t>
    </dgm:pt>
    <dgm:pt modelId="{3D042AD8-06CE-48FB-B2D5-7273D61A916B}" type="pres">
      <dgm:prSet presAssocID="{AFBC59B7-8FD5-405E-AB7C-183F5D6D5FE5}" presName="Name30" presStyleCnt="0"/>
      <dgm:spPr/>
    </dgm:pt>
    <dgm:pt modelId="{FA9F3D8B-E6C8-4A87-AD04-B3E1213A6E7A}" type="pres">
      <dgm:prSet presAssocID="{AFBC59B7-8FD5-405E-AB7C-183F5D6D5FE5}" presName="level2Shape" presStyleLbl="node2" presStyleIdx="0" presStyleCnt="1" custLinFactNeighborX="510"/>
      <dgm:spPr/>
      <dgm:t>
        <a:bodyPr/>
        <a:lstStyle/>
        <a:p>
          <a:pPr rtl="1"/>
          <a:endParaRPr lang="ar-SA"/>
        </a:p>
      </dgm:t>
    </dgm:pt>
    <dgm:pt modelId="{6CD719E9-AEAC-48FA-ABA6-F6C106413821}" type="pres">
      <dgm:prSet presAssocID="{AFBC59B7-8FD5-405E-AB7C-183F5D6D5FE5}" presName="hierChild3" presStyleCnt="0"/>
      <dgm:spPr/>
    </dgm:pt>
    <dgm:pt modelId="{113C2285-54F4-4F46-8B95-2FD34BBA913F}" type="pres">
      <dgm:prSet presAssocID="{03770C35-3A47-4B7B-A8F8-4559B5C4DA8F}" presName="bgShapesFlow" presStyleCnt="0"/>
      <dgm:spPr/>
    </dgm:pt>
    <dgm:pt modelId="{B2BEBF14-6B58-46ED-B387-E0C01478D5F0}" type="pres">
      <dgm:prSet presAssocID="{45BBAF53-BD99-4A7D-BD30-385CE3795D8F}" presName="rectComp" presStyleCnt="0"/>
      <dgm:spPr/>
    </dgm:pt>
    <dgm:pt modelId="{D2C7D529-E1C4-449F-8AFE-8EB0A8BCF5AF}" type="pres">
      <dgm:prSet presAssocID="{45BBAF53-BD99-4A7D-BD30-385CE3795D8F}" presName="bgRect" presStyleLbl="bgShp" presStyleIdx="0" presStyleCnt="2"/>
      <dgm:spPr/>
      <dgm:t>
        <a:bodyPr/>
        <a:lstStyle/>
        <a:p>
          <a:endParaRPr lang="en-US"/>
        </a:p>
      </dgm:t>
    </dgm:pt>
    <dgm:pt modelId="{8E250F0B-1830-422C-9AF2-1668B1C4D74B}" type="pres">
      <dgm:prSet presAssocID="{45BBAF53-BD99-4A7D-BD30-385CE3795D8F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1D6003-9EE9-4BBA-8135-38BD6208CAA1}" type="pres">
      <dgm:prSet presAssocID="{45BBAF53-BD99-4A7D-BD30-385CE3795D8F}" presName="spComp" presStyleCnt="0"/>
      <dgm:spPr/>
    </dgm:pt>
    <dgm:pt modelId="{866A4DCF-0403-483C-B729-0D10C94BE7E0}" type="pres">
      <dgm:prSet presAssocID="{45BBAF53-BD99-4A7D-BD30-385CE3795D8F}" presName="hSp" presStyleCnt="0"/>
      <dgm:spPr/>
    </dgm:pt>
    <dgm:pt modelId="{CE027A92-D3F2-4ED0-A178-2A96EE012BED}" type="pres">
      <dgm:prSet presAssocID="{3CD129A5-9551-4AE7-8826-CA251AF8424D}" presName="rectComp" presStyleCnt="0"/>
      <dgm:spPr/>
    </dgm:pt>
    <dgm:pt modelId="{51C4FF42-21B0-4151-8442-9718057048C9}" type="pres">
      <dgm:prSet presAssocID="{3CD129A5-9551-4AE7-8826-CA251AF8424D}" presName="bgRect" presStyleLbl="bgShp" presStyleIdx="1" presStyleCnt="2"/>
      <dgm:spPr/>
      <dgm:t>
        <a:bodyPr/>
        <a:lstStyle/>
        <a:p>
          <a:endParaRPr lang="en-US"/>
        </a:p>
      </dgm:t>
    </dgm:pt>
    <dgm:pt modelId="{BDCC28F6-E3FE-42EB-8BCD-BA62E9D449C8}" type="pres">
      <dgm:prSet presAssocID="{3CD129A5-9551-4AE7-8826-CA251AF8424D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A439E4-7597-4725-97B6-5088BEF34625}" srcId="{17ADD162-FCE5-4E00-BE63-B5E65983AA5E}" destId="{AFBC59B7-8FD5-405E-AB7C-183F5D6D5FE5}" srcOrd="0" destOrd="0" parTransId="{7F2838F8-164F-45BB-9B4E-6F13ABF0AD61}" sibTransId="{D5C39E3C-CEB2-4EEB-9765-5686188771C2}"/>
    <dgm:cxn modelId="{235B9FEE-9A8B-46D8-AD5F-959D23673D78}" type="presOf" srcId="{AFBC59B7-8FD5-405E-AB7C-183F5D6D5FE5}" destId="{FA9F3D8B-E6C8-4A87-AD04-B3E1213A6E7A}" srcOrd="0" destOrd="0" presId="urn:microsoft.com/office/officeart/2005/8/layout/hierarchy5"/>
    <dgm:cxn modelId="{08591719-8097-4DA0-8BE2-5E27552371AB}" srcId="{03770C35-3A47-4B7B-A8F8-4559B5C4DA8F}" destId="{17ADD162-FCE5-4E00-BE63-B5E65983AA5E}" srcOrd="0" destOrd="0" parTransId="{74FC9FC6-2478-4C9D-A813-402EE40F795C}" sibTransId="{8F92728D-0EF9-4FDE-A5D3-2F67092A23D9}"/>
    <dgm:cxn modelId="{9650B5DF-C3E9-4AD2-907D-F1E9CD10AAC1}" type="presOf" srcId="{3CD129A5-9551-4AE7-8826-CA251AF8424D}" destId="{BDCC28F6-E3FE-42EB-8BCD-BA62E9D449C8}" srcOrd="1" destOrd="0" presId="urn:microsoft.com/office/officeart/2005/8/layout/hierarchy5"/>
    <dgm:cxn modelId="{D8BEF4B4-86C2-44D5-9F97-C12FBC3F3AAD}" type="presOf" srcId="{03770C35-3A47-4B7B-A8F8-4559B5C4DA8F}" destId="{2EA2468A-1E0C-411F-8EBD-A58522C37B60}" srcOrd="0" destOrd="0" presId="urn:microsoft.com/office/officeart/2005/8/layout/hierarchy5"/>
    <dgm:cxn modelId="{61A7C3D4-F44C-4E97-A055-27B4DC3C3CF6}" type="presOf" srcId="{45BBAF53-BD99-4A7D-BD30-385CE3795D8F}" destId="{D2C7D529-E1C4-449F-8AFE-8EB0A8BCF5AF}" srcOrd="0" destOrd="0" presId="urn:microsoft.com/office/officeart/2005/8/layout/hierarchy5"/>
    <dgm:cxn modelId="{E4C607C9-DA50-433C-9EA5-60A0300429C1}" type="presOf" srcId="{7F2838F8-164F-45BB-9B4E-6F13ABF0AD61}" destId="{C24F2D5D-7420-47AB-8CD3-765BA1C3EEB7}" srcOrd="0" destOrd="0" presId="urn:microsoft.com/office/officeart/2005/8/layout/hierarchy5"/>
    <dgm:cxn modelId="{465C1E0D-9AA4-4F7F-AE9A-6024474E8BA7}" type="presOf" srcId="{17ADD162-FCE5-4E00-BE63-B5E65983AA5E}" destId="{5D390051-D753-4C8F-89A5-CCBC6ED8EF72}" srcOrd="0" destOrd="0" presId="urn:microsoft.com/office/officeart/2005/8/layout/hierarchy5"/>
    <dgm:cxn modelId="{41147AF0-B938-4DE4-A753-94F9956DAAAC}" srcId="{03770C35-3A47-4B7B-A8F8-4559B5C4DA8F}" destId="{45BBAF53-BD99-4A7D-BD30-385CE3795D8F}" srcOrd="1" destOrd="0" parTransId="{7964C563-3D2D-4B36-A168-BF2B269CA6D9}" sibTransId="{01F23597-928C-4998-9071-8F794D1675E4}"/>
    <dgm:cxn modelId="{02EC647D-08A6-4719-AB11-FC8E27549FED}" type="presOf" srcId="{7F2838F8-164F-45BB-9B4E-6F13ABF0AD61}" destId="{C0882A2C-32C5-41B3-9968-B0F89B91B127}" srcOrd="1" destOrd="0" presId="urn:microsoft.com/office/officeart/2005/8/layout/hierarchy5"/>
    <dgm:cxn modelId="{0E3D6D50-85D2-4DC5-8898-BB06B339DA61}" srcId="{03770C35-3A47-4B7B-A8F8-4559B5C4DA8F}" destId="{3CD129A5-9551-4AE7-8826-CA251AF8424D}" srcOrd="2" destOrd="0" parTransId="{1EE09157-E48A-4243-BDA3-3B076C2C6E10}" sibTransId="{80FB50EA-52F6-4A77-90DE-8EC6D86E6EDB}"/>
    <dgm:cxn modelId="{38EC7420-8685-42B1-A469-6EA76A43F532}" type="presOf" srcId="{3CD129A5-9551-4AE7-8826-CA251AF8424D}" destId="{51C4FF42-21B0-4151-8442-9718057048C9}" srcOrd="0" destOrd="0" presId="urn:microsoft.com/office/officeart/2005/8/layout/hierarchy5"/>
    <dgm:cxn modelId="{0B46C26A-B91C-4FC6-BDFE-00B2A8FE9595}" type="presOf" srcId="{45BBAF53-BD99-4A7D-BD30-385CE3795D8F}" destId="{8E250F0B-1830-422C-9AF2-1668B1C4D74B}" srcOrd="1" destOrd="0" presId="urn:microsoft.com/office/officeart/2005/8/layout/hierarchy5"/>
    <dgm:cxn modelId="{466B4E89-AA6B-4185-966E-B9B8B7296D94}" type="presParOf" srcId="{2EA2468A-1E0C-411F-8EBD-A58522C37B60}" destId="{9B22C2B6-6622-4710-8F71-D12C922FCA15}" srcOrd="0" destOrd="0" presId="urn:microsoft.com/office/officeart/2005/8/layout/hierarchy5"/>
    <dgm:cxn modelId="{47975815-E0AE-4DA9-9F0D-8DA2391D23AD}" type="presParOf" srcId="{9B22C2B6-6622-4710-8F71-D12C922FCA15}" destId="{121E86BA-47A1-47CD-B43E-1B018763C7BC}" srcOrd="0" destOrd="0" presId="urn:microsoft.com/office/officeart/2005/8/layout/hierarchy5"/>
    <dgm:cxn modelId="{EC8C93F3-7CCB-4454-A1B7-26C9B4807114}" type="presParOf" srcId="{9B22C2B6-6622-4710-8F71-D12C922FCA15}" destId="{2895C8BB-F9FF-4D17-BAE9-72C697D82086}" srcOrd="1" destOrd="0" presId="urn:microsoft.com/office/officeart/2005/8/layout/hierarchy5"/>
    <dgm:cxn modelId="{98BB5A2E-6F74-4657-B77E-97EE88E464EC}" type="presParOf" srcId="{2895C8BB-F9FF-4D17-BAE9-72C697D82086}" destId="{CC0E36CB-4486-4106-A86F-879A75C18FB0}" srcOrd="0" destOrd="0" presId="urn:microsoft.com/office/officeart/2005/8/layout/hierarchy5"/>
    <dgm:cxn modelId="{B1CED112-E684-477F-95C9-60DA16B7FD7F}" type="presParOf" srcId="{CC0E36CB-4486-4106-A86F-879A75C18FB0}" destId="{5D390051-D753-4C8F-89A5-CCBC6ED8EF72}" srcOrd="0" destOrd="0" presId="urn:microsoft.com/office/officeart/2005/8/layout/hierarchy5"/>
    <dgm:cxn modelId="{8BD11E4B-E6B2-4B01-BD30-6DB6213AFD7A}" type="presParOf" srcId="{CC0E36CB-4486-4106-A86F-879A75C18FB0}" destId="{8775375D-3036-4435-960C-937906526CFA}" srcOrd="1" destOrd="0" presId="urn:microsoft.com/office/officeart/2005/8/layout/hierarchy5"/>
    <dgm:cxn modelId="{CBE33956-8FFF-4B1C-A2B2-590919D5BC17}" type="presParOf" srcId="{8775375D-3036-4435-960C-937906526CFA}" destId="{C24F2D5D-7420-47AB-8CD3-765BA1C3EEB7}" srcOrd="0" destOrd="0" presId="urn:microsoft.com/office/officeart/2005/8/layout/hierarchy5"/>
    <dgm:cxn modelId="{F715D376-021C-415A-9527-2C5367F6CE72}" type="presParOf" srcId="{C24F2D5D-7420-47AB-8CD3-765BA1C3EEB7}" destId="{C0882A2C-32C5-41B3-9968-B0F89B91B127}" srcOrd="0" destOrd="0" presId="urn:microsoft.com/office/officeart/2005/8/layout/hierarchy5"/>
    <dgm:cxn modelId="{9CBCABF3-C2BC-4B74-BB25-2EC5595305B1}" type="presParOf" srcId="{8775375D-3036-4435-960C-937906526CFA}" destId="{3D042AD8-06CE-48FB-B2D5-7273D61A916B}" srcOrd="1" destOrd="0" presId="urn:microsoft.com/office/officeart/2005/8/layout/hierarchy5"/>
    <dgm:cxn modelId="{947CA747-8E9B-458D-9103-A344BF0893B8}" type="presParOf" srcId="{3D042AD8-06CE-48FB-B2D5-7273D61A916B}" destId="{FA9F3D8B-E6C8-4A87-AD04-B3E1213A6E7A}" srcOrd="0" destOrd="0" presId="urn:microsoft.com/office/officeart/2005/8/layout/hierarchy5"/>
    <dgm:cxn modelId="{F09D703C-62C1-4559-AD2C-B3BBD3EDCB84}" type="presParOf" srcId="{3D042AD8-06CE-48FB-B2D5-7273D61A916B}" destId="{6CD719E9-AEAC-48FA-ABA6-F6C106413821}" srcOrd="1" destOrd="0" presId="urn:microsoft.com/office/officeart/2005/8/layout/hierarchy5"/>
    <dgm:cxn modelId="{1331EA1D-41B2-4148-924E-DE1A292DE325}" type="presParOf" srcId="{2EA2468A-1E0C-411F-8EBD-A58522C37B60}" destId="{113C2285-54F4-4F46-8B95-2FD34BBA913F}" srcOrd="1" destOrd="0" presId="urn:microsoft.com/office/officeart/2005/8/layout/hierarchy5"/>
    <dgm:cxn modelId="{6A68CF02-C346-4BA9-9ED8-24B0794DA3E4}" type="presParOf" srcId="{113C2285-54F4-4F46-8B95-2FD34BBA913F}" destId="{B2BEBF14-6B58-46ED-B387-E0C01478D5F0}" srcOrd="0" destOrd="0" presId="urn:microsoft.com/office/officeart/2005/8/layout/hierarchy5"/>
    <dgm:cxn modelId="{167E2108-3A93-4E89-8D17-CEFB4DDB8E1D}" type="presParOf" srcId="{B2BEBF14-6B58-46ED-B387-E0C01478D5F0}" destId="{D2C7D529-E1C4-449F-8AFE-8EB0A8BCF5AF}" srcOrd="0" destOrd="0" presId="urn:microsoft.com/office/officeart/2005/8/layout/hierarchy5"/>
    <dgm:cxn modelId="{C1F59CF9-6928-4999-B11B-6FF27247D45C}" type="presParOf" srcId="{B2BEBF14-6B58-46ED-B387-E0C01478D5F0}" destId="{8E250F0B-1830-422C-9AF2-1668B1C4D74B}" srcOrd="1" destOrd="0" presId="urn:microsoft.com/office/officeart/2005/8/layout/hierarchy5"/>
    <dgm:cxn modelId="{C8D7D226-2ABF-4916-9F49-058D1878EC43}" type="presParOf" srcId="{113C2285-54F4-4F46-8B95-2FD34BBA913F}" destId="{411D6003-9EE9-4BBA-8135-38BD6208CAA1}" srcOrd="1" destOrd="0" presId="urn:microsoft.com/office/officeart/2005/8/layout/hierarchy5"/>
    <dgm:cxn modelId="{F6C03FAB-245E-40B5-923C-0B859CEB3D77}" type="presParOf" srcId="{411D6003-9EE9-4BBA-8135-38BD6208CAA1}" destId="{866A4DCF-0403-483C-B729-0D10C94BE7E0}" srcOrd="0" destOrd="0" presId="urn:microsoft.com/office/officeart/2005/8/layout/hierarchy5"/>
    <dgm:cxn modelId="{6F1EF672-EDC7-4D7D-AADC-AF45D896EB35}" type="presParOf" srcId="{113C2285-54F4-4F46-8B95-2FD34BBA913F}" destId="{CE027A92-D3F2-4ED0-A178-2A96EE012BED}" srcOrd="2" destOrd="0" presId="urn:microsoft.com/office/officeart/2005/8/layout/hierarchy5"/>
    <dgm:cxn modelId="{BF2ED98A-71C4-4607-8402-D2D241A82CE3}" type="presParOf" srcId="{CE027A92-D3F2-4ED0-A178-2A96EE012BED}" destId="{51C4FF42-21B0-4151-8442-9718057048C9}" srcOrd="0" destOrd="0" presId="urn:microsoft.com/office/officeart/2005/8/layout/hierarchy5"/>
    <dgm:cxn modelId="{542525E2-2109-4F99-B6F1-975ABB14CBD3}" type="presParOf" srcId="{CE027A92-D3F2-4ED0-A178-2A96EE012BED}" destId="{BDCC28F6-E3FE-42EB-8BCD-BA62E9D449C8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A489152-9725-46F5-9DAB-9924F5DB4EB8}" type="datetimeFigureOut">
              <a:rPr lang="ar-SA" smtClean="0"/>
              <a:t>26/07/1435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4DBA84F-4647-4AB6-8BA8-4987C02288C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9743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D5823D6-ACFA-4A61-A9C6-E61B8BBD4C6D}" type="datetimeFigureOut">
              <a:rPr lang="ar-SA" smtClean="0"/>
              <a:pPr/>
              <a:t>26/07/1435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F7597B-9EC2-4B74-935C-23C3DCF96B7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9895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7597B-9EC2-4B74-935C-23C3DCF96B7D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495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7597B-9EC2-4B74-935C-23C3DCF96B7D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0482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7597B-9EC2-4B74-935C-23C3DCF96B7D}" type="slidenum">
              <a:rPr lang="ar-SA" smtClean="0">
                <a:solidFill>
                  <a:prstClr val="black"/>
                </a:solidFill>
              </a:rPr>
              <a:pPr/>
              <a:t>7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03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7597B-9EC2-4B74-935C-23C3DCF96B7D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2215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ADFF8D7-96CE-4581-AFAA-5577F9E0195A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365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2EC00-71B1-4109-9411-EB329A349BA1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3434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5556-F93F-4B0B-BA2D-0C1A957FEBC1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4956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8832-34E4-4311-86A5-8A268145655F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9175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0F347-A6A9-4F08-9934-DB0DEC02AADC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5578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8E500-D735-49A5-AF3C-A4329A02CE07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7521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50089-7A8F-40F3-A590-AC7028F9AAA8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1556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43AD-2BE4-4A05-9C13-DD0FA07E9D0E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8656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B26A-57D1-42B4-81DE-C1BF85536A10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2306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967B-E949-46BE-A05B-67A6936F955E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0920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A799-E37E-440E-8CA7-0FBBCFBDD392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6948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FA98-CC62-4B99-B3E8-F0509D144A97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981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07DC-1351-4D50-9CF6-603DA092FDF7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783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3FB-0BBE-42C5-AE7D-BD969F767A7A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764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42831-EE7B-4342-A156-6057CCB204FD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316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CC77-C1DE-4820-A5EA-BDF4E60F0C01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3975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9C3FD-1740-43D7-B467-F65C8C1E2726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491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558F621-F27E-4553-992D-EA044C60EBE5}" type="uaqdatetime1">
              <a:rPr lang="ar-SA" smtClean="0"/>
              <a:pPr/>
              <a:t>26/07/1435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B197171-D40C-4E1C-BCEE-E299ED3BC2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287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mp"/><Relationship Id="rId2" Type="http://schemas.openxmlformats.org/officeDocument/2006/relationships/image" Target="../media/image50.tmp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9961"/>
            <a:ext cx="12244566" cy="71990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893" y="246650"/>
            <a:ext cx="7248749" cy="2295487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PRESTRESSED CONCRETE DESING </a:t>
            </a:r>
            <a:endParaRPr lang="ar-SA" sz="7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907" y="2458415"/>
            <a:ext cx="5500233" cy="55033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AL – ERSAL TOWER _ RAMALLAH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6524" y="4043966"/>
            <a:ext cx="24727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1326523" y="5318975"/>
            <a:ext cx="4417453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Supervisor: Eng. Ibrahim Arman </a:t>
            </a:r>
          </a:p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Prepared By: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Areej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Younis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Hamdan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Lubna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Abu-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Hashyeh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Shefa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Salahat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ar-SA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04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913" y="0"/>
            <a:ext cx="2597159" cy="738584"/>
          </a:xfrm>
        </p:spPr>
        <p:txBody>
          <a:bodyPr>
            <a:normAutofit/>
          </a:bodyPr>
          <a:lstStyle/>
          <a:p>
            <a:r>
              <a:rPr lang="en-US" sz="4400" u="sng" cap="none" dirty="0" smtClean="0"/>
              <a:t>Materials</a:t>
            </a:r>
            <a:endParaRPr lang="ar-SA" sz="4400" cap="non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9912153"/>
              </p:ext>
            </p:extLst>
          </p:nvPr>
        </p:nvGraphicFramePr>
        <p:xfrm>
          <a:off x="785343" y="1363186"/>
          <a:ext cx="9800822" cy="4548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4082" y="738584"/>
            <a:ext cx="2834121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latin typeface="Arial" pitchFamily="34" charset="0"/>
                <a:cs typeface="Arial" pitchFamily="34" charset="0"/>
              </a:rPr>
              <a:t>Structural materials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86165" y="5811925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10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59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913" y="0"/>
            <a:ext cx="2597159" cy="738584"/>
          </a:xfrm>
        </p:spPr>
        <p:txBody>
          <a:bodyPr>
            <a:normAutofit/>
          </a:bodyPr>
          <a:lstStyle/>
          <a:p>
            <a:r>
              <a:rPr lang="en-US" sz="4400" u="sng" cap="none" dirty="0" smtClean="0"/>
              <a:t>Materials</a:t>
            </a:r>
            <a:endParaRPr lang="ar-SA" sz="4400" cap="none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52375915"/>
              </p:ext>
            </p:extLst>
          </p:nvPr>
        </p:nvGraphicFramePr>
        <p:xfrm>
          <a:off x="734095" y="1311670"/>
          <a:ext cx="10174310" cy="5050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1377" y="781767"/>
            <a:ext cx="3450769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Non-structural materials</a:t>
            </a:r>
            <a:endParaRPr lang="ar-SA" sz="2400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558870" y="5730038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11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65194" y="4314423"/>
            <a:ext cx="222804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ɣ=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KN/m</a:t>
            </a:r>
            <a:r>
              <a:rPr lang="en-US" sz="2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6709893" y="4997003"/>
            <a:ext cx="198334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6465193" y="4852374"/>
            <a:ext cx="23954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ɣ=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0.15 KN/m</a:t>
            </a:r>
            <a:r>
              <a:rPr lang="en-US" sz="2400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1208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389" y="206061"/>
            <a:ext cx="4973061" cy="687069"/>
          </a:xfrm>
        </p:spPr>
        <p:txBody>
          <a:bodyPr/>
          <a:lstStyle/>
          <a:p>
            <a:r>
              <a:rPr lang="en-US" u="sng" cap="none" dirty="0" smtClean="0"/>
              <a:t> Codes and Standards</a:t>
            </a:r>
            <a:r>
              <a:rPr lang="en-US" u="sng" dirty="0" smtClean="0"/>
              <a:t> </a:t>
            </a: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4936718"/>
              </p:ext>
            </p:extLst>
          </p:nvPr>
        </p:nvGraphicFramePr>
        <p:xfrm>
          <a:off x="1519706" y="1081825"/>
          <a:ext cx="9496649" cy="4520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586166" y="5770982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12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49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1" y="-39906"/>
            <a:ext cx="4135935" cy="812638"/>
          </a:xfrm>
        </p:spPr>
        <p:txBody>
          <a:bodyPr>
            <a:normAutofit/>
          </a:bodyPr>
          <a:lstStyle/>
          <a:p>
            <a:r>
              <a:rPr lang="en-US" sz="4000" u="sng" cap="none" dirty="0" smtClean="0"/>
              <a:t>Gravity Loads</a:t>
            </a:r>
            <a:endParaRPr lang="ar-SA" sz="4000" cap="none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10518314"/>
              </p:ext>
            </p:extLst>
          </p:nvPr>
        </p:nvGraphicFramePr>
        <p:xfrm>
          <a:off x="1104997" y="1116420"/>
          <a:ext cx="10395067" cy="3830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504280" y="5730038"/>
            <a:ext cx="907186" cy="498470"/>
          </a:xfrm>
        </p:spPr>
        <p:txBody>
          <a:bodyPr/>
          <a:lstStyle/>
          <a:p>
            <a:pPr algn="r"/>
            <a:fld id="{FB197171-D40C-4E1C-BCEE-E299ED3BC28E}" type="slidenum">
              <a:rPr lang="ar-SA" smtClean="0">
                <a:solidFill>
                  <a:schemeClr val="bg1"/>
                </a:solidFill>
              </a:rPr>
              <a:pPr algn="r"/>
              <a:t>13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25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429" y="167424"/>
            <a:ext cx="4126860" cy="725706"/>
          </a:xfrm>
        </p:spPr>
        <p:txBody>
          <a:bodyPr/>
          <a:lstStyle/>
          <a:p>
            <a:r>
              <a:rPr lang="en-US" u="sng" cap="none" dirty="0" smtClean="0"/>
              <a:t>Load Combinations </a:t>
            </a:r>
            <a:endParaRPr lang="ar-SA" cap="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6535" y="1073436"/>
            <a:ext cx="8255358" cy="43614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U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1.4</a:t>
            </a:r>
            <a:r>
              <a:rPr lang="en-US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1.2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+ 1.6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0.5L</a:t>
            </a: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1.2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1.6</a:t>
            </a:r>
            <a:r>
              <a:rPr lang="en-US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(1.0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0.5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endParaRPr lang="en-US" sz="32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1.2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+ 1.0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+ 1.0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0.5</a:t>
            </a:r>
            <a:r>
              <a:rPr lang="en-US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1.2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+ 1.0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+ 1.0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+ 0.2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0.9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+ 1.0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0.9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+ 1.0</a:t>
            </a: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 = 1.2D + 1.6 L + 1.0 </a:t>
            </a:r>
            <a:r>
              <a:rPr lang="en-US" sz="3200" i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 </a:t>
            </a:r>
            <a:r>
              <a:rPr lang="en-US" sz="3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→ </a:t>
            </a:r>
            <a:r>
              <a:rPr lang="en-US" sz="2100" i="1" cap="none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 gravity load design </a:t>
            </a:r>
            <a:endParaRPr lang="en-US" sz="2100" cap="none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517927" y="5730039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14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08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82" y="94106"/>
            <a:ext cx="3825025" cy="697177"/>
          </a:xfrm>
        </p:spPr>
        <p:txBody>
          <a:bodyPr>
            <a:normAutofit/>
          </a:bodyPr>
          <a:lstStyle/>
          <a:p>
            <a:r>
              <a:rPr lang="en-US" sz="4000" u="sng" cap="none" dirty="0" smtClean="0">
                <a:solidFill>
                  <a:srgbClr val="C00000"/>
                </a:solidFill>
              </a:rPr>
              <a:t>Lateral Loads </a:t>
            </a:r>
            <a:endParaRPr lang="ar-SA" sz="4000" u="sng" cap="non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301" y="791283"/>
            <a:ext cx="3113534" cy="48110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6975" y="1481070"/>
            <a:ext cx="7405352" cy="41212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l" rtl="0"/>
            <a:r>
              <a:rPr lang="en-US" sz="2100" u="sng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seismic load factors are as follows: </a:t>
            </a:r>
          </a:p>
          <a:p>
            <a:pPr algn="l"/>
            <a:r>
              <a:rPr lang="en-US" sz="21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21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eismic zone factor : Z = 0.2</a:t>
            </a:r>
          </a:p>
          <a:p>
            <a:pPr algn="l"/>
            <a:r>
              <a:rPr lang="en-US" sz="21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Soil profile: S</a:t>
            </a:r>
            <a:r>
              <a:rPr lang="en-US" sz="2100" cap="none" baseline="-250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 </a:t>
            </a:r>
            <a:r>
              <a:rPr lang="en-US" sz="21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(rock) according to IBC-2009</a:t>
            </a:r>
          </a:p>
          <a:p>
            <a:pPr algn="l"/>
            <a:r>
              <a:rPr lang="en-US" sz="20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Importance factor: I=1.25</a:t>
            </a:r>
          </a:p>
          <a:p>
            <a:pPr algn="l"/>
            <a:r>
              <a:rPr lang="en-US" sz="20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Site class :</a:t>
            </a:r>
          </a:p>
          <a:p>
            <a:pPr algn="l"/>
            <a:r>
              <a:rPr lang="en-US" sz="20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sz="20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mapped spectral acceleration for a 1-second </a:t>
            </a:r>
            <a:r>
              <a:rPr lang="en-US" sz="20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period: S1 = 0.25 </a:t>
            </a:r>
            <a:endParaRPr lang="en-US" sz="20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cap="none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Ss</a:t>
            </a:r>
            <a:r>
              <a:rPr lang="en-US" sz="20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The mapped spectral acceleration for short </a:t>
            </a:r>
            <a:r>
              <a:rPr lang="en-US" sz="20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periods: S2 = 0.5</a:t>
            </a:r>
          </a:p>
          <a:p>
            <a:pPr algn="l"/>
            <a:r>
              <a:rPr lang="en-US" sz="20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Response </a:t>
            </a:r>
            <a:r>
              <a:rPr lang="en-US" sz="20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modification factor </a:t>
            </a:r>
            <a:r>
              <a:rPr lang="en-US" sz="20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R=4</a:t>
            </a:r>
            <a:endParaRPr lang="en-US" sz="20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6975" y="1111738"/>
            <a:ext cx="185455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Seismic </a:t>
            </a:r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Loads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871" y="5743687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15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54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83" y="94106"/>
            <a:ext cx="3791964" cy="697177"/>
          </a:xfrm>
        </p:spPr>
        <p:txBody>
          <a:bodyPr>
            <a:normAutofit/>
          </a:bodyPr>
          <a:lstStyle/>
          <a:p>
            <a:r>
              <a:rPr lang="en-US" sz="4000" u="sng" cap="none" dirty="0" smtClean="0">
                <a:solidFill>
                  <a:srgbClr val="C00000"/>
                </a:solidFill>
              </a:rPr>
              <a:t>Lateral Loads </a:t>
            </a:r>
            <a:endParaRPr lang="ar-SA" sz="4000" u="sng" cap="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6975" y="1320841"/>
            <a:ext cx="10826326" cy="457499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l" rtl="0"/>
            <a:r>
              <a:rPr lang="en-US" sz="2100" u="sng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wind load factors are as follow:</a:t>
            </a:r>
          </a:p>
          <a:p>
            <a:pPr algn="l" rtl="0"/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Site is Exposure B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</a:t>
            </a:r>
            <a:endParaRPr lang="en-US" sz="22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Gust 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effect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factor: G = 0.85  </a:t>
            </a:r>
            <a:endParaRPr lang="en-US" sz="22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External pressure coefficient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sz="22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Cp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wind ward = 0.8, lee ward = ± 0.5, side wall = -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0.7</a:t>
            </a:r>
            <a:endParaRPr lang="en-US" sz="22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Velocity 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pressure evaluated at height Z above the ground (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N/m²): 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</a:t>
            </a:r>
            <a:endParaRPr lang="en-US" sz="22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Velocity pressure exposure coefficient evaluated at height Z: </a:t>
            </a:r>
            <a:r>
              <a:rPr lang="en-US" sz="2200" cap="none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Kz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from table 27.3-1 at ASCE-05 Code. Which is function of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height</a:t>
            </a:r>
            <a:endParaRPr lang="en-US" sz="22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Importance 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factor depends on the structure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use:  I=1</a:t>
            </a:r>
            <a:endParaRPr lang="en-US" sz="22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Topographic factor : </a:t>
            </a:r>
            <a:r>
              <a:rPr lang="en-US" sz="22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Kzt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1 </a:t>
            </a:r>
            <a:endParaRPr lang="en-US" sz="22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Wind 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directionally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factor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</a:t>
            </a:r>
            <a:r>
              <a:rPr lang="en-US" sz="22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Kd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0.85</a:t>
            </a:r>
            <a:endParaRPr lang="en-US" sz="2200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Basic 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wind speed (</a:t>
            </a: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m/s) :  V 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120 Km/</a:t>
            </a:r>
            <a:r>
              <a:rPr lang="en-US" sz="2200" cap="none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hr</a:t>
            </a:r>
            <a:r>
              <a:rPr lang="en-US" sz="2200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6975" y="951510"/>
            <a:ext cx="185455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Wind load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17927" y="588016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16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96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673" y="0"/>
            <a:ext cx="3521122" cy="841615"/>
          </a:xfrm>
        </p:spPr>
        <p:txBody>
          <a:bodyPr/>
          <a:lstStyle/>
          <a:p>
            <a:r>
              <a:rPr lang="en-US" b="1" u="sng" cap="none" dirty="0" smtClean="0"/>
              <a:t>Soil  </a:t>
            </a:r>
            <a:r>
              <a:rPr lang="en-US" u="sng" cap="none" dirty="0" smtClean="0"/>
              <a:t>Description</a:t>
            </a:r>
            <a:r>
              <a:rPr lang="en-US" b="1" u="sng" cap="none" dirty="0" smtClean="0"/>
              <a:t> </a:t>
            </a:r>
            <a:endParaRPr lang="ar-SA" cap="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2129" y="1003784"/>
            <a:ext cx="7515584" cy="449472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457200">
              <a:lnSpc>
                <a:spcPct val="115000"/>
              </a:lnSpc>
              <a:spcBef>
                <a:spcPts val="0"/>
              </a:spcBef>
            </a:pPr>
            <a:r>
              <a:rPr lang="ar-SA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indent="-457200" algn="l" rtl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soil type is: S</a:t>
            </a:r>
            <a:r>
              <a:rPr lang="en-US" sz="2800" cap="none" baseline="-25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 </a:t>
            </a: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(rock) according to IBC-2009</a:t>
            </a:r>
            <a:endParaRPr lang="en-US" sz="2400" cap="none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Soil </a:t>
            </a:r>
            <a:r>
              <a:rPr lang="en-US" sz="2800" cap="none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internal friction angle, Ø = 30</a:t>
            </a: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°</a:t>
            </a:r>
            <a:endParaRPr lang="en-US" sz="2800" cap="none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Soil allowable bearing capacity = 270 KN/m²</a:t>
            </a:r>
          </a:p>
          <a:p>
            <a:pPr marL="91440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Live </a:t>
            </a:r>
            <a:r>
              <a:rPr lang="en-US" sz="2800" cap="none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load (surcharge) = 15 </a:t>
            </a: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KN/m²</a:t>
            </a:r>
            <a:endParaRPr lang="en-US" sz="2800" cap="none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Back filling </a:t>
            </a:r>
            <a:r>
              <a:rPr lang="en-US" sz="2800" cap="none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material </a:t>
            </a: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 selected by soil (base coarse Ø ≥ 30º</a:t>
            </a:r>
          </a:p>
          <a:p>
            <a:pPr marL="91440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cap="none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Ko</a:t>
            </a:r>
            <a:r>
              <a:rPr lang="en-US" sz="2800" cap="none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sz="2800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0.5</a:t>
            </a:r>
          </a:p>
          <a:p>
            <a:pPr marL="914400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1600" cap="none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572518" y="5770982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17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" t="12920" r="12650" b="12440"/>
          <a:stretch>
            <a:fillRect/>
          </a:stretch>
        </p:blipFill>
        <p:spPr bwMode="auto">
          <a:xfrm>
            <a:off x="8338782" y="1031080"/>
            <a:ext cx="3193576" cy="4494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9191767" y="983986"/>
            <a:ext cx="19789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q 1 = </a:t>
            </a:r>
            <a:r>
              <a:rPr lang="en-GB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7.5 KN/m²</a:t>
            </a:r>
            <a:endParaRPr lang="ar-SA" b="1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 Box 123"/>
          <p:cNvSpPr txBox="1">
            <a:spLocks noChangeArrowheads="1"/>
          </p:cNvSpPr>
          <p:nvPr/>
        </p:nvSpPr>
        <p:spPr bwMode="auto">
          <a:xfrm>
            <a:off x="9803694" y="5006574"/>
            <a:ext cx="2010770" cy="49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GB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 </a:t>
            </a:r>
            <a:r>
              <a:rPr lang="en-GB" b="1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 </a:t>
            </a:r>
            <a:r>
              <a:rPr lang="en-GB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137 KN/ m²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6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02070" y="0"/>
            <a:ext cx="10396882" cy="2302099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Preliminary design  </a:t>
            </a:r>
            <a:endParaRPr lang="ar-SA" sz="6000" dirty="0"/>
          </a:p>
        </p:txBody>
      </p:sp>
      <p:pic>
        <p:nvPicPr>
          <p:cNvPr id="4" name="صورة 1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633" y="1922656"/>
            <a:ext cx="5805719" cy="34828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6166" y="5743686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18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9558" y="2446985"/>
            <a:ext cx="4367284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 smtClean="0"/>
              <a:t>Slab Design </a:t>
            </a:r>
          </a:p>
          <a:p>
            <a:pPr algn="l" rt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dirty="0" smtClean="0"/>
              <a:t>Flat Plate post-tensioned Slab  </a:t>
            </a:r>
          </a:p>
          <a:p>
            <a:pPr algn="l" rt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 Check punching</a:t>
            </a:r>
          </a:p>
          <a:p>
            <a:pPr algn="l" rt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Check stresses </a:t>
            </a:r>
          </a:p>
          <a:p>
            <a:pPr algn="l" rt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Losses</a:t>
            </a:r>
          </a:p>
          <a:p>
            <a:pPr algn="l" rt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Ultimate design method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dirty="0" smtClean="0"/>
              <a:t>Reinforced concrete flat plate</a:t>
            </a:r>
          </a:p>
          <a:p>
            <a:pPr algn="l" rtl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Check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punching</a:t>
            </a:r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75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25" y="90152"/>
            <a:ext cx="4079382" cy="923365"/>
          </a:xfrm>
        </p:spPr>
        <p:txBody>
          <a:bodyPr/>
          <a:lstStyle/>
          <a:p>
            <a:r>
              <a:rPr lang="en-US" u="sng" cap="none" dirty="0" smtClean="0"/>
              <a:t>Slab Design</a:t>
            </a:r>
            <a:endParaRPr lang="ar-SA" u="sng" cap="none" dirty="0"/>
          </a:p>
        </p:txBody>
      </p:sp>
      <p:sp>
        <p:nvSpPr>
          <p:cNvPr id="3" name="TextBox 2"/>
          <p:cNvSpPr txBox="1"/>
          <p:nvPr/>
        </p:nvSpPr>
        <p:spPr>
          <a:xfrm>
            <a:off x="235472" y="2189409"/>
            <a:ext cx="3863662" cy="20005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→slab thickness= L/45 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= 8.35/45 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= 0.186 mm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So, take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250 mm as thickness of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slab </a:t>
            </a:r>
            <a:r>
              <a:rPr lang="en-US" u="sng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u="sng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b="1" dirty="0"/>
              <a:t/>
            </a:r>
            <a:br>
              <a:rPr lang="en-US" b="1" dirty="0"/>
            </a:br>
            <a:endParaRPr lang="ar-S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28860385"/>
              </p:ext>
            </p:extLst>
          </p:nvPr>
        </p:nvGraphicFramePr>
        <p:xfrm>
          <a:off x="4765183" y="1249251"/>
          <a:ext cx="6864440" cy="4121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17927" y="5743686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19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336" y="1013517"/>
            <a:ext cx="331067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Prestressed</a:t>
            </a:r>
            <a:r>
              <a:rPr lang="en-US" sz="28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concrete Flat plate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67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012" y="180304"/>
            <a:ext cx="2302098" cy="862885"/>
          </a:xfrm>
        </p:spPr>
        <p:txBody>
          <a:bodyPr/>
          <a:lstStyle/>
          <a:p>
            <a:r>
              <a:rPr lang="en-US" u="sng" cap="none" dirty="0" smtClean="0"/>
              <a:t>Layout</a:t>
            </a:r>
            <a:endParaRPr lang="ar-SA" u="sng" cap="none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17439707"/>
              </p:ext>
            </p:extLst>
          </p:nvPr>
        </p:nvGraphicFramePr>
        <p:xfrm>
          <a:off x="425003" y="1262130"/>
          <a:ext cx="8448541" cy="4417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26858" y="5730038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2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2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36" y="154546"/>
            <a:ext cx="4354451" cy="652909"/>
          </a:xfr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900" cap="none" dirty="0" smtClean="0">
                <a:latin typeface="Arial" pitchFamily="34" charset="0"/>
                <a:cs typeface="Arial" pitchFamily="34" charset="0"/>
              </a:rPr>
              <a:t>Check punching</a:t>
            </a:r>
            <a:endParaRPr lang="ar-SA" cap="non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572518" y="5784630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20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5" name="صورة 4" descr="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9671" y="154546"/>
            <a:ext cx="6571046" cy="55347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729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35" y="154546"/>
            <a:ext cx="4980903" cy="652909"/>
          </a:xfrm>
        </p:spPr>
        <p:txBody>
          <a:bodyPr>
            <a:normAutofit fontScale="90000"/>
          </a:bodyPr>
          <a:lstStyle/>
          <a:p>
            <a:r>
              <a:rPr lang="en-US" u="sng" cap="none" dirty="0" smtClean="0"/>
              <a:t>Check Punching</a:t>
            </a:r>
            <a:endParaRPr lang="ar-SA" u="sng" cap="none" dirty="0"/>
          </a:p>
        </p:txBody>
      </p:sp>
      <p:sp>
        <p:nvSpPr>
          <p:cNvPr id="3" name="TextBox 2"/>
          <p:cNvSpPr txBox="1"/>
          <p:nvPr/>
        </p:nvSpPr>
        <p:spPr>
          <a:xfrm>
            <a:off x="785612" y="1375625"/>
            <a:ext cx="6143223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endParaRPr lang="en-US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2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12/100 mm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612" y="1009906"/>
            <a:ext cx="22168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Interior  column 13 C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627109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21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8316" y="2742355"/>
            <a:ext cx="6143223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12/100 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mm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9260" y="2362988"/>
            <a:ext cx="19439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Edge column 13 A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1964" y="4182531"/>
            <a:ext cx="6143223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 need for shear reinforcement steel 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1964" y="3748573"/>
            <a:ext cx="176440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Edge column 11 I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99436" y="154546"/>
            <a:ext cx="4354451" cy="6529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Check punching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0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22</a:t>
            </a:fld>
            <a:endParaRPr lang="ar-SA"/>
          </a:p>
        </p:txBody>
      </p:sp>
      <p:pic>
        <p:nvPicPr>
          <p:cNvPr id="4" name="Picture 3" descr="10358641_598545363585888_1392261128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017" y="1113840"/>
            <a:ext cx="11273050" cy="43043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92017" y="90152"/>
            <a:ext cx="7002290" cy="9015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/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Tendons Layout in Frame G</a:t>
            </a:r>
          </a:p>
        </p:txBody>
      </p:sp>
    </p:spTree>
    <p:extLst>
      <p:ext uri="{BB962C8B-B14F-4D97-AF65-F5344CB8AC3E}">
        <p14:creationId xmlns:p14="http://schemas.microsoft.com/office/powerpoint/2010/main" val="42199222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23</a:t>
            </a:fld>
            <a:endParaRPr lang="ar-SA"/>
          </a:p>
        </p:txBody>
      </p:sp>
      <p:pic>
        <p:nvPicPr>
          <p:cNvPr id="4" name="Picture 3" descr="h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092200"/>
            <a:ext cx="11074400" cy="4432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90151"/>
            <a:ext cx="7214315" cy="9015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/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Tendons Layout in Frame G</a:t>
            </a:r>
          </a:p>
        </p:txBody>
      </p:sp>
    </p:spTree>
    <p:extLst>
      <p:ext uri="{BB962C8B-B14F-4D97-AF65-F5344CB8AC3E}">
        <p14:creationId xmlns:p14="http://schemas.microsoft.com/office/powerpoint/2010/main" val="20876660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90631" y="5716391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24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9456" y="816864"/>
            <a:ext cx="11277600" cy="476707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l"/>
            <a:r>
              <a:rPr lang="en-US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Initial stage :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f(top/bottom)= -(Pi /AC) ± (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Munb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/St )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Where :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Pi : 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perstressed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force before losses </a:t>
            </a:r>
            <a:r>
              <a:rPr lang="en-US" dirty="0">
                <a:solidFill>
                  <a:prstClr val="white"/>
                </a:solidFill>
              </a:rPr>
              <a:t>, KN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 : Area of concrete , m</a:t>
            </a:r>
            <a:r>
              <a:rPr lang="en-US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 </a:t>
            </a:r>
            <a:br>
              <a:rPr lang="en-US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Munb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: Moment due to 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Wunb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at initial stage  , KN/m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 : Top section modulus , 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 I</a:t>
            </a:r>
            <a:r>
              <a:rPr lang="en-US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/C</a:t>
            </a:r>
            <a:r>
              <a:rPr lang="en-US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m</a:t>
            </a:r>
            <a:r>
              <a:rPr lang="en-US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 </a:t>
            </a:r>
            <a:br>
              <a:rPr lang="en-US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:  Moment of inertia , m</a:t>
            </a:r>
            <a:r>
              <a:rPr lang="en-US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distance from the center of concrete section to the top of section ,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Allowable stress at initial stage ( End support , Mid span) :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fti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 0.25 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fci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`^½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= 1.414 MPa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fci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 0.6fci`</a:t>
            </a:r>
          </a:p>
          <a:p>
            <a:pPr lvl="0" algn="l"/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= 19.2 MPa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7551" y="181841"/>
            <a:ext cx="4149734" cy="6529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Check Stress</a:t>
            </a:r>
            <a:r>
              <a:rPr kumimoji="0" lang="en-US" sz="49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32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0" y="1068946"/>
            <a:ext cx="11629623" cy="43659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0" y="167425"/>
            <a:ext cx="3889420" cy="9015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44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Check Stress </a:t>
            </a:r>
            <a:endParaRPr lang="ar-SA" sz="49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1068946"/>
            <a:ext cx="11629623" cy="3970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Final stage: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f(top/bottom) = -(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/AC) ± ( 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Munb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/St)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Where :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Munb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: Moment due to 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Wunb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at final stage , 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KN.m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l"/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perstressed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force after losses , KN</a:t>
            </a:r>
          </a:p>
          <a:p>
            <a:pPr lvl="0" algn="l"/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Allowable stresses at final stage ( End support , mid span ) :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ft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=0.5 fc`^½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= 0.5  =3.354 MPa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fc = 0.45 fc`^½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=-20.25 MPa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 stresses are acceptable and within the allowable stresses.  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668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396516" y="3971499"/>
            <a:ext cx="15831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Arial"/>
                <a:ea typeface="Calibri"/>
              </a:rPr>
              <a:t>Δ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f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pes</a:t>
            </a:r>
            <a:r>
              <a:rPr lang="en-US" baseline="-25000" dirty="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Arial"/>
              </a:rPr>
              <a:t>= 11 MPa</a:t>
            </a:r>
            <a:endParaRPr lang="ar-SA" dirty="0"/>
          </a:p>
        </p:txBody>
      </p:sp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48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907" y="192343"/>
            <a:ext cx="4820390" cy="935159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US" sz="4900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900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3100" u="sng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% of Losses in each frame</a:t>
            </a:r>
            <a:r>
              <a:rPr lang="en-US" sz="5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5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89888" y="1236123"/>
            <a:ext cx="6278880" cy="42308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504280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27</a:t>
            </a:fld>
            <a:endParaRPr lang="ar-SA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779520" y="1231388"/>
          <a:ext cx="3779520" cy="4218435"/>
        </p:xfrm>
        <a:graphic>
          <a:graphicData uri="http://schemas.openxmlformats.org/drawingml/2006/table">
            <a:tbl>
              <a:tblPr/>
              <a:tblGrid>
                <a:gridCol w="3779520"/>
              </a:tblGrid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ar-SA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%[</a:t>
                      </a:r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1-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(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FFFFFF"/>
                          </a:solidFill>
                          <a:latin typeface="Calibri"/>
                        </a:rPr>
                        <a:t>Pe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/Pi) </a:t>
                      </a:r>
                      <a:r>
                        <a:rPr lang="ar-SA" sz="16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]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1229">
                <a:tc>
                  <a:txBody>
                    <a:bodyPr/>
                    <a:lstStyle/>
                    <a:p>
                      <a:pPr algn="ctr" fontAlgn="b"/>
                      <a:r>
                        <a:rPr lang="ar-SA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26464" y="1243581"/>
          <a:ext cx="2328672" cy="4206240"/>
        </p:xfrm>
        <a:graphic>
          <a:graphicData uri="http://schemas.openxmlformats.org/drawingml/2006/table">
            <a:tbl>
              <a:tblPr/>
              <a:tblGrid>
                <a:gridCol w="2328672"/>
              </a:tblGrid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Name of frame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Y(13)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Y(12)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Y(11)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Y(14)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Y(15)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 (17)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X(A)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X(B)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X(C)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X(D)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X(F)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X(G)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X(H)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X(I)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20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558870" y="5784630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28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6" name="Picture 5" descr="10339104_598544913585933_139270817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264" y="1037230"/>
            <a:ext cx="6412992" cy="4680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10337434_598544843585940_1135415712_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6466" y="1377696"/>
            <a:ext cx="4720590" cy="35966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877824" y="1011936"/>
            <a:ext cx="1645920" cy="81686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>
            <a:stCxn id="8" idx="6"/>
          </p:cNvCxnSpPr>
          <p:nvPr/>
        </p:nvCxnSpPr>
        <p:spPr>
          <a:xfrm>
            <a:off x="2523744" y="1420368"/>
            <a:ext cx="4462272" cy="2188464"/>
          </a:xfrm>
          <a:prstGeom prst="curved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176606" y="181841"/>
            <a:ext cx="6715513" cy="6529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Tendons layout in X-direction 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8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10322942_598544426919315_1719103756_n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7173467" y="1219200"/>
            <a:ext cx="4311397" cy="39258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Content Placeholder 5" descr="10318848_598544610252630_1642054169_n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146304" y="923548"/>
            <a:ext cx="6790944" cy="47701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86166" y="5743686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29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9456" y="1316736"/>
            <a:ext cx="975360" cy="118262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>
            <a:stCxn id="8" idx="6"/>
          </p:cNvCxnSpPr>
          <p:nvPr/>
        </p:nvCxnSpPr>
        <p:spPr>
          <a:xfrm>
            <a:off x="1194816" y="1908048"/>
            <a:ext cx="6461760" cy="2115312"/>
          </a:xfrm>
          <a:prstGeom prst="curved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204716" y="191068"/>
            <a:ext cx="6715513" cy="6529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Tendons layout in Y-direction 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25" y="634284"/>
            <a:ext cx="7991754" cy="1439215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INTRODUCTION </a:t>
            </a:r>
            <a:endParaRPr lang="ar-SA" sz="8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751" y="2073499"/>
            <a:ext cx="2769579" cy="30413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4154" y="5716391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2282" y="2305317"/>
            <a:ext cx="4675031" cy="29546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Project Description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Structural Plans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Materials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Codes and Standards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Gravity and Lateral Loads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Soil Description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2362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344" y="180303"/>
            <a:ext cx="5308170" cy="890903"/>
          </a:xfrm>
        </p:spPr>
        <p:txBody>
          <a:bodyPr>
            <a:normAutofit/>
          </a:bodyPr>
          <a:lstStyle/>
          <a:p>
            <a:r>
              <a:rPr lang="en-US" sz="4000" u="sng" cap="none" dirty="0" smtClean="0"/>
              <a:t>Ultimate Design Method</a:t>
            </a:r>
            <a:endParaRPr lang="ar-SA" sz="40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6344" y="4017072"/>
            <a:ext cx="10984266" cy="15583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l" rtl="0">
              <a:buNone/>
            </a:pPr>
            <a:endParaRPr lang="en-US" u="sng" dirty="0" smtClean="0"/>
          </a:p>
          <a:p>
            <a:pPr marL="457200"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use minimum  steel  for ultimate in case of cable cut off</a:t>
            </a:r>
          </a:p>
          <a:p>
            <a:pPr marL="457200" lvl="1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200" cap="none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Check the adequacy of using minimum steel</a:t>
            </a:r>
            <a:r>
              <a:rPr lang="en-US" cap="none" dirty="0">
                <a:solidFill>
                  <a:schemeClr val="tx1"/>
                </a:solidFill>
              </a:rPr>
              <a:t> </a:t>
            </a:r>
            <a:endParaRPr lang="en-US" sz="2200" cap="none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90631" y="5716391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30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22038" y="3395702"/>
            <a:ext cx="6289387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Ultimate 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moment – frame 13 (1.2 D + 1.6 L + 1.0 HS) </a:t>
            </a:r>
            <a:endParaRPr lang="ar-SA" sz="22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4" y="1249890"/>
            <a:ext cx="10984266" cy="2039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177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291107" y="4592219"/>
            <a:ext cx="3642094" cy="83099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Bottom reinforcement steel </a:t>
            </a:r>
            <a:endParaRPr lang="ar-SA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58619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31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82" y="0"/>
            <a:ext cx="6747396" cy="5544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362" y="841717"/>
            <a:ext cx="4191585" cy="3416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2169994" y="1173707"/>
            <a:ext cx="832513" cy="750627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9" name="Curved Connector 18"/>
          <p:cNvCxnSpPr/>
          <p:nvPr/>
        </p:nvCxnSpPr>
        <p:spPr>
          <a:xfrm>
            <a:off x="3002507" y="1569492"/>
            <a:ext cx="4013855" cy="1719618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1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rrrrrrrr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61" y="331552"/>
            <a:ext cx="6129708" cy="55695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594290" y="4931011"/>
            <a:ext cx="349005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Top reinforcement steel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531574" y="5702743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32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5" name="Picture 4" descr="areej 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3429" y="331552"/>
            <a:ext cx="4328283" cy="43895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1840992" y="3230880"/>
            <a:ext cx="1036320" cy="9387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urved Connector 8"/>
          <p:cNvCxnSpPr>
            <a:stCxn id="7" idx="6"/>
          </p:cNvCxnSpPr>
          <p:nvPr/>
        </p:nvCxnSpPr>
        <p:spPr>
          <a:xfrm>
            <a:off x="2877312" y="3700272"/>
            <a:ext cx="4742688" cy="420624"/>
          </a:xfrm>
          <a:prstGeom prst="curved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9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57570" y="5129077"/>
            <a:ext cx="296156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Section A-A </a:t>
            </a:r>
            <a:endParaRPr lang="ar-SA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99813" y="5743686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33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5" y="655094"/>
            <a:ext cx="11532358" cy="44324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016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25" y="90152"/>
            <a:ext cx="4079382" cy="923365"/>
          </a:xfrm>
        </p:spPr>
        <p:txBody>
          <a:bodyPr/>
          <a:lstStyle/>
          <a:p>
            <a:r>
              <a:rPr lang="en-US" u="sng" cap="none" dirty="0" smtClean="0"/>
              <a:t>Slab Design</a:t>
            </a:r>
            <a:endParaRPr lang="ar-SA" u="sng" cap="none" dirty="0"/>
          </a:p>
        </p:txBody>
      </p:sp>
      <p:sp>
        <p:nvSpPr>
          <p:cNvPr id="3" name="TextBox 2"/>
          <p:cNvSpPr txBox="1"/>
          <p:nvPr/>
        </p:nvSpPr>
        <p:spPr>
          <a:xfrm>
            <a:off x="236794" y="2455497"/>
            <a:ext cx="3863662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Slab thickness = 0.27 m</a:t>
            </a:r>
          </a:p>
          <a:p>
            <a:pPr algn="l"/>
            <a:endParaRPr lang="en-US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= 0.23 m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>
              <a:solidFill>
                <a:prstClr val="black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12296332"/>
              </p:ext>
            </p:extLst>
          </p:nvPr>
        </p:nvGraphicFramePr>
        <p:xfrm>
          <a:off x="4724239" y="2811439"/>
          <a:ext cx="6864440" cy="275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99813" y="5770982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34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337" y="1013517"/>
            <a:ext cx="3256081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Reinforced concrete flat plate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2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612" y="1375625"/>
            <a:ext cx="614322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Vu=1601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=1643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2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12/100 mm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612" y="1009906"/>
            <a:ext cx="22168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Interior  column 13 C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613461" y="5689095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35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1021" y="2769651"/>
            <a:ext cx="614322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Vu=555.94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=821.87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2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12/100 mm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1021" y="2390283"/>
            <a:ext cx="19439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Edge column 13 A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8316" y="4223473"/>
            <a:ext cx="6143223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Vu=52.25 </a:t>
            </a:r>
            <a:r>
              <a:rPr lang="en-US" sz="16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16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16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=387.3 </a:t>
            </a:r>
            <a:r>
              <a:rPr lang="en-US" sz="16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16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 need for shear reinforcement steel 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4668" y="3789516"/>
            <a:ext cx="176440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Edge column 11 I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49812" y="209137"/>
            <a:ext cx="4791179" cy="6529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Check</a:t>
            </a:r>
            <a:r>
              <a:rPr kumimoji="0" lang="en-US" sz="49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Punching 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67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9" descr="Cs Ms 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706536" cy="54395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32274" y="5757334"/>
            <a:ext cx="664619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Flat Plate reinforcement steel in X-Direction </a:t>
            </a:r>
            <a:endParaRPr lang="ar-SA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45222" y="5743686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36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9" name="صورة 8" descr="xd 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04487" y="416160"/>
            <a:ext cx="4695382" cy="42062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Oval 1"/>
          <p:cNvSpPr/>
          <p:nvPr/>
        </p:nvSpPr>
        <p:spPr>
          <a:xfrm>
            <a:off x="790832" y="1136823"/>
            <a:ext cx="1643449" cy="138395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X</a:t>
            </a:r>
            <a:endParaRPr lang="ar-SA" dirty="0"/>
          </a:p>
        </p:txBody>
      </p:sp>
      <p:cxnSp>
        <p:nvCxnSpPr>
          <p:cNvPr id="4" name="Curved Connector 3"/>
          <p:cNvCxnSpPr>
            <a:stCxn id="2" idx="6"/>
          </p:cNvCxnSpPr>
          <p:nvPr/>
        </p:nvCxnSpPr>
        <p:spPr>
          <a:xfrm>
            <a:off x="2434281" y="1828801"/>
            <a:ext cx="4760026" cy="1816442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08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Cs Ms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991" y="58440"/>
            <a:ext cx="6401694" cy="55919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7956" y="5708677"/>
            <a:ext cx="668051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Flat Plate reinforcement steel in Y-Direction </a:t>
            </a:r>
            <a:endParaRPr lang="ar-SA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36041" y="5730039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37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11" name="صورة 10" descr="yd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7801" y="798945"/>
            <a:ext cx="4275385" cy="41109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Oval 1"/>
          <p:cNvSpPr/>
          <p:nvPr/>
        </p:nvSpPr>
        <p:spPr>
          <a:xfrm>
            <a:off x="1865871" y="1779373"/>
            <a:ext cx="1210961" cy="126038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Curved Connector 3"/>
          <p:cNvCxnSpPr>
            <a:stCxn id="2" idx="6"/>
          </p:cNvCxnSpPr>
          <p:nvPr/>
        </p:nvCxnSpPr>
        <p:spPr>
          <a:xfrm>
            <a:off x="3076832" y="2409568"/>
            <a:ext cx="4538619" cy="920486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35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566" y="0"/>
            <a:ext cx="6307428" cy="1864217"/>
          </a:xfrm>
        </p:spPr>
        <p:txBody>
          <a:bodyPr>
            <a:normAutofit/>
          </a:bodyPr>
          <a:lstStyle/>
          <a:p>
            <a:r>
              <a:rPr lang="en-US" cap="none" dirty="0" smtClean="0"/>
              <a:t>FINAL DESIGN </a:t>
            </a:r>
            <a:endParaRPr lang="ar-SA" cap="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558870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38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284" y="1637066"/>
            <a:ext cx="6009507" cy="39721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545" y="2099654"/>
            <a:ext cx="5076967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Structural Model on SAP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Verifications of Structural Analysis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Columns Design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Beams Design 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/>
              <a:t>S</a:t>
            </a:r>
            <a:r>
              <a:rPr lang="en-US" sz="2400" dirty="0" smtClean="0"/>
              <a:t>tairs Design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Walls Design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Mat Foundation Design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2400" dirty="0" smtClean="0"/>
              <a:t>SAP Modeling of Tendons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39134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6402" y="273233"/>
            <a:ext cx="5753637" cy="666925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4000" u="sng" cap="none" dirty="0" smtClean="0">
                <a:solidFill>
                  <a:srgbClr val="C00000"/>
                </a:solidFill>
              </a:rPr>
              <a:t>Structural Model on SAP </a:t>
            </a:r>
            <a:endParaRPr lang="ar-SA" sz="4000" u="sng" cap="none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39" y="121790"/>
            <a:ext cx="6011302" cy="6489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81725" y="5784630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39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9033" y="2013281"/>
            <a:ext cx="5208374" cy="22631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u="sng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Define: </a:t>
            </a:r>
          </a:p>
          <a:p>
            <a:pPr marL="34290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material :concrete </a:t>
            </a:r>
            <a:r>
              <a:rPr lang="en-US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f’c</a:t>
            </a: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=45 MPa  , </a:t>
            </a:r>
            <a:r>
              <a:rPr lang="en-US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f’c</a:t>
            </a: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40 MPa</a:t>
            </a:r>
            <a:endParaRPr lang="en-US" sz="1800" cap="none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Section :Frame (column and beam ) , Area (slab, walls and mat foundation)</a:t>
            </a:r>
          </a:p>
          <a:p>
            <a:pPr marL="34290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Load : dead, live, super dead, seismic and wind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6971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64" y="358998"/>
            <a:ext cx="4575804" cy="653603"/>
          </a:xfrm>
        </p:spPr>
        <p:txBody>
          <a:bodyPr/>
          <a:lstStyle/>
          <a:p>
            <a:r>
              <a:rPr lang="en-US" u="sng" dirty="0"/>
              <a:t> </a:t>
            </a:r>
            <a:r>
              <a:rPr lang="en-US" u="sng" cap="none" dirty="0" smtClean="0"/>
              <a:t>Project Description</a:t>
            </a:r>
            <a:endParaRPr lang="ar-SA" cap="none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122" y="1012601"/>
            <a:ext cx="6226152" cy="42164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163" y="1390918"/>
            <a:ext cx="4967901" cy="368335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940560" algn="l"/>
                <a:tab pos="5274310" algn="r"/>
              </a:tabLst>
            </a:pPr>
            <a:r>
              <a:rPr lang="en-US" sz="24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Al-</a:t>
            </a:r>
            <a:r>
              <a:rPr lang="en-US" sz="24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Ersal</a:t>
            </a:r>
            <a:r>
              <a:rPr lang="en-US" sz="24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Tower is a commercial and residential  building of 3 basements, a ground floor, and 13 stories</a:t>
            </a: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940560" algn="l"/>
                <a:tab pos="5274310" algn="r"/>
              </a:tabLst>
            </a:pPr>
            <a:r>
              <a:rPr lang="en-US" sz="24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Location : at al-</a:t>
            </a:r>
            <a:r>
              <a:rPr lang="en-US" sz="24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Ersal</a:t>
            </a:r>
            <a:r>
              <a:rPr lang="en-US" sz="24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.St in Ramallah </a:t>
            </a: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940560" algn="l"/>
                <a:tab pos="5274310" algn="r"/>
              </a:tabLst>
            </a:pPr>
            <a:r>
              <a:rPr lang="en-US" sz="24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 area = 26311.66 (m</a:t>
            </a:r>
            <a:r>
              <a:rPr lang="en-US" sz="2400" cap="none" dirty="0" smtClean="0">
                <a:latin typeface="Arial" panose="020B0604020202020204" pitchFamily="34" charset="0"/>
                <a:ea typeface="Calibri" panose="020F0502020204030204" pitchFamily="34" charset="0"/>
              </a:rPr>
              <a:t>²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914400" lvl="1" indent="-4572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940560" algn="l"/>
                <a:tab pos="5274310" algn="r"/>
              </a:tabLst>
            </a:pPr>
            <a:r>
              <a:rPr lang="en-US" sz="2600" cap="none" dirty="0" smtClean="0">
                <a:solidFill>
                  <a:schemeClr val="tx1"/>
                </a:solidFill>
                <a:latin typeface="Calibri" panose="020F0502020204030204" pitchFamily="34" charset="0"/>
              </a:rPr>
              <a:t>Structural design systems :</a:t>
            </a:r>
            <a:br>
              <a:rPr lang="en-US" sz="2600" cap="none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US" sz="2600" cap="none" dirty="0" smtClean="0">
                <a:solidFill>
                  <a:schemeClr val="tx1"/>
                </a:solidFill>
                <a:latin typeface="Calibri" panose="020F0502020204030204" pitchFamily="34" charset="0"/>
              </a:rPr>
              <a:t>- flat plate post tension concret</a:t>
            </a:r>
            <a:r>
              <a:rPr lang="en-US" sz="2600" cap="none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                                                  - flat plate reinforced concrete</a:t>
            </a:r>
            <a:endParaRPr lang="ar-SA" sz="15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9689" y="5716391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25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73" y="0"/>
            <a:ext cx="10546852" cy="1158140"/>
          </a:xfrm>
        </p:spPr>
        <p:txBody>
          <a:bodyPr>
            <a:normAutofit/>
          </a:bodyPr>
          <a:lstStyle/>
          <a:p>
            <a:r>
              <a:rPr lang="en-US" u="sng" cap="none" dirty="0" smtClean="0"/>
              <a:t>Verification of Structure Analyses </a:t>
            </a:r>
            <a:endParaRPr lang="ar-SA" u="sng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64743" y="1367937"/>
            <a:ext cx="3499834" cy="51237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2400" cap="none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Check Compatibility</a:t>
            </a:r>
            <a:endParaRPr lang="ar-SA" sz="2400" cap="non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397" y="1012473"/>
            <a:ext cx="4459376" cy="52433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40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38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466486" y="588297"/>
            <a:ext cx="3126347" cy="503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2400" cap="none" dirty="0" smtClean="0">
                <a:cs typeface="Times New Roman" panose="02020603050405020304" pitchFamily="18" charset="0"/>
              </a:rPr>
              <a:t>Equilibrium Check </a:t>
            </a:r>
            <a:endParaRPr lang="ar-SA" sz="2400" cap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04278" y="5770982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41</a:t>
            </a:fld>
            <a:endParaRPr lang="ar-SA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821699"/>
              </p:ext>
            </p:extLst>
          </p:nvPr>
        </p:nvGraphicFramePr>
        <p:xfrm>
          <a:off x="887104" y="1774209"/>
          <a:ext cx="10399595" cy="317597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029803"/>
                <a:gridCol w="3603009"/>
                <a:gridCol w="2429302"/>
                <a:gridCol w="1337481"/>
              </a:tblGrid>
              <a:tr h="573206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of Difference </a:t>
                      </a:r>
                      <a:endParaRPr lang="en-US" sz="2800" b="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 </a:t>
                      </a:r>
                      <a:r>
                        <a:rPr lang="en-US" sz="2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calculation (KN</a:t>
                      </a:r>
                      <a:r>
                        <a:rPr lang="en-US" sz="28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sum of load in Z-direction</a:t>
                      </a:r>
                      <a:endParaRPr lang="en-US" sz="2000" b="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SAP (KN</a:t>
                      </a:r>
                      <a:r>
                        <a:rPr lang="en-US" sz="28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sum of load in Z-direction</a:t>
                      </a:r>
                      <a:endParaRPr lang="en-US" sz="20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Load </a:t>
                      </a:r>
                      <a:endParaRPr lang="en-US" sz="2800" b="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41582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2.19%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256420.93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250800.21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Dead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41582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2.4%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112490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115177.8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9163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1.85 %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92530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90818</a:t>
                      </a:r>
                      <a:endParaRPr lang="en-US" sz="200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 dead </a:t>
                      </a:r>
                      <a:endParaRPr lang="en-US" sz="2000" dirty="0">
                        <a:solidFill>
                          <a:srgbClr val="943634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79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45222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42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235581" y="205975"/>
            <a:ext cx="3126347" cy="503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2400" cap="none" dirty="0" smtClean="0">
                <a:cs typeface="Times New Roman" panose="02020603050405020304" pitchFamily="18" charset="0"/>
              </a:rPr>
              <a:t>Lateral Load Checks </a:t>
            </a:r>
            <a:endParaRPr lang="ar-SA" sz="2400" cap="none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831586"/>
              </p:ext>
            </p:extLst>
          </p:nvPr>
        </p:nvGraphicFramePr>
        <p:xfrm>
          <a:off x="229520" y="859807"/>
          <a:ext cx="9446742" cy="1886185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1723809"/>
                <a:gridCol w="2136520"/>
                <a:gridCol w="2694019"/>
                <a:gridCol w="2892394"/>
              </a:tblGrid>
              <a:tr h="359573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2000" b="0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Shear  resulted from wind pressure 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7765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Difference %</a:t>
                      </a:r>
                      <a:endParaRPr lang="en-US" sz="2000" b="0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Shear from SAP (KN)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Shear calculated manually (KN)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wind pressure</a:t>
                      </a:r>
                    </a:p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</a:t>
                      </a:r>
                      <a:endParaRPr lang="en-US" sz="2000" b="0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59573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8%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1796.116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1969.248217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wind x</a:t>
                      </a:r>
                    </a:p>
                  </a:txBody>
                  <a:tcPr marL="68580" marR="68580" marT="0" marB="0" anchor="b"/>
                </a:tc>
              </a:tr>
              <a:tr h="359573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2397.277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2159.015259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wind y 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23988" y="2933637"/>
          <a:ext cx="11199188" cy="2676448"/>
        </p:xfrm>
        <a:graphic>
          <a:graphicData uri="http://schemas.openxmlformats.org/drawingml/2006/table">
            <a:tbl>
              <a:tblPr rtl="1">
                <a:tableStyleId>{5940675A-B579-460E-94D1-54222C63F5DA}</a:tableStyleId>
              </a:tblPr>
              <a:tblGrid>
                <a:gridCol w="1586669"/>
                <a:gridCol w="2070931"/>
                <a:gridCol w="4207589"/>
                <a:gridCol w="3333999"/>
              </a:tblGrid>
              <a:tr h="35364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pitchFamily="34" charset="0"/>
                          <a:cs typeface="Calibri" pitchFamily="34" charset="0"/>
                        </a:rPr>
                        <a:t>Shear  resulted from seismic load 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70040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 pitchFamily="34" charset="0"/>
                          <a:cs typeface="Calibri" pitchFamily="34" charset="0"/>
                        </a:rPr>
                        <a:t>Difference %</a:t>
                      </a:r>
                      <a:endParaRPr lang="en-US" sz="240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pitchFamily="34" charset="0"/>
                          <a:cs typeface="Calibri" pitchFamily="34" charset="0"/>
                        </a:rPr>
                        <a:t> Base shear from SAP (KN)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pitchFamily="34" charset="0"/>
                          <a:cs typeface="Calibri" pitchFamily="34" charset="0"/>
                        </a:rPr>
                        <a:t>Base shear calculated manually (KN)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pitchFamily="34" charset="0"/>
                          <a:cs typeface="Calibri" pitchFamily="34" charset="0"/>
                        </a:rPr>
                        <a:t>seismic load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5364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0.9%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cs typeface="Calibri" pitchFamily="34" charset="0"/>
                        </a:rPr>
                        <a:t>10589.79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cs typeface="Calibri" pitchFamily="34" charset="0"/>
                        </a:rPr>
                        <a:t>10693</a:t>
                      </a:r>
                      <a:endParaRPr lang="en-US" sz="200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cs typeface="Calibri" pitchFamily="34" charset="0"/>
                        </a:rPr>
                        <a:t> X1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5364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0.9%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cs typeface="Calibri" pitchFamily="34" charset="0"/>
                        </a:rPr>
                        <a:t>10589.79</a:t>
                      </a:r>
                      <a:endParaRPr lang="en-US" sz="200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cs typeface="Calibri" pitchFamily="34" charset="0"/>
                        </a:rPr>
                        <a:t>10693</a:t>
                      </a:r>
                      <a:endParaRPr lang="en-US" sz="200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cs typeface="Calibri" pitchFamily="34" charset="0"/>
                        </a:rPr>
                        <a:t>X2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5364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0.9%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cs typeface="Calibri" pitchFamily="34" charset="0"/>
                        </a:rPr>
                        <a:t>10589.79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cs typeface="Calibri" pitchFamily="34" charset="0"/>
                        </a:rPr>
                        <a:t>10693</a:t>
                      </a:r>
                      <a:endParaRPr lang="en-US" sz="200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cs typeface="Calibri" pitchFamily="34" charset="0"/>
                        </a:rPr>
                        <a:t>Y1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5364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0.9%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cs typeface="Calibri" pitchFamily="34" charset="0"/>
                        </a:rPr>
                        <a:t>10589.79</a:t>
                      </a:r>
                      <a:endParaRPr lang="en-US" sz="200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 pitchFamily="34" charset="0"/>
                          <a:cs typeface="Calibri" pitchFamily="34" charset="0"/>
                        </a:rPr>
                        <a:t>10693</a:t>
                      </a:r>
                      <a:endParaRPr lang="en-US" sz="200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cs typeface="Calibri" pitchFamily="34" charset="0"/>
                        </a:rPr>
                        <a:t>Y2</a:t>
                      </a:r>
                      <a:endParaRPr lang="en-US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299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537" y="381000"/>
            <a:ext cx="4666487" cy="1008888"/>
          </a:xfrm>
        </p:spPr>
        <p:txBody>
          <a:bodyPr/>
          <a:lstStyle/>
          <a:p>
            <a:r>
              <a:rPr lang="en-US" u="sng" cap="none" dirty="0" smtClean="0"/>
              <a:t>Column Design </a:t>
            </a:r>
            <a:endParaRPr lang="en-US" u="sng" cap="none" dirty="0"/>
          </a:p>
        </p:txBody>
      </p:sp>
      <p:pic>
        <p:nvPicPr>
          <p:cNvPr id="6" name="Content Placeholder 5" descr="areej 6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6561307" y="1670304"/>
            <a:ext cx="4797765" cy="3609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40757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43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9020" y="5374642"/>
            <a:ext cx="303048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 Reinforcement of  column 13 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Group no.1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841" y="3048000"/>
            <a:ext cx="331744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 ≤ 34 – 12 (-.704/ 5.66) → OK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216" y="1450848"/>
            <a:ext cx="230428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/>
              <a:t>check slenderness</a:t>
            </a:r>
            <a:endParaRPr lang="en-US" sz="2000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311" y="2174170"/>
            <a:ext cx="2175425" cy="675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45222" y="5702743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44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39330" y="272954"/>
            <a:ext cx="4412974" cy="1053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General longitudinal </a:t>
            </a:r>
          </a:p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section in column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Content Placeholder 11" descr="areej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76699" y="220302"/>
            <a:ext cx="4420337" cy="59809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reej 8.PN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5592488" y="1558573"/>
            <a:ext cx="5170000" cy="39687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90632" y="5730038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45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39330" y="272955"/>
            <a:ext cx="7153291" cy="832514"/>
          </a:xfr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cap="none" dirty="0" smtClean="0">
                <a:latin typeface="Arial" pitchFamily="34" charset="0"/>
                <a:cs typeface="Arial" pitchFamily="34" charset="0"/>
              </a:rPr>
              <a:t>General longitudinal section in column</a:t>
            </a:r>
            <a:endParaRPr lang="en-US" sz="3200" cap="non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Content Placeholder 5" descr="areej 10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420714" y="1366050"/>
            <a:ext cx="4424428" cy="52804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Oval 11"/>
          <p:cNvSpPr/>
          <p:nvPr/>
        </p:nvSpPr>
        <p:spPr>
          <a:xfrm>
            <a:off x="1214651" y="5240739"/>
            <a:ext cx="2470245" cy="126924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urved Connector 12"/>
          <p:cNvCxnSpPr>
            <a:stCxn id="12" idx="6"/>
          </p:cNvCxnSpPr>
          <p:nvPr/>
        </p:nvCxnSpPr>
        <p:spPr>
          <a:xfrm flipV="1">
            <a:off x="3684896" y="3916907"/>
            <a:ext cx="2333767" cy="1958453"/>
          </a:xfrm>
          <a:prstGeom prst="curved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38182" y="6006569"/>
            <a:ext cx="373155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Beam locations at 2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nd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 – 13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th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floors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45223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46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10" name="صورة 9" descr="b111111111111 lo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251" y="982638"/>
            <a:ext cx="5759355" cy="4774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10" descr="b222222222222 lo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50084" y="982638"/>
            <a:ext cx="5577809" cy="4774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53105" y="6006569"/>
            <a:ext cx="373155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Beam locations at ground and 1</a:t>
            </a:r>
            <a:r>
              <a:rPr lang="en-US" sz="2400" baseline="300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st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floors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120271" y="0"/>
            <a:ext cx="43236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u="sng" dirty="0" smtClean="0">
                <a:solidFill>
                  <a:srgbClr val="B80E0F"/>
                </a:solidFill>
              </a:rPr>
              <a:t> Beams Design</a:t>
            </a: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63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10504280" y="5770982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47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0271" y="0"/>
            <a:ext cx="43236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u="sng" dirty="0" smtClean="0">
                <a:solidFill>
                  <a:srgbClr val="B80E0F"/>
                </a:solidFill>
              </a:rPr>
              <a:t> Beams Design</a:t>
            </a:r>
            <a:endParaRPr lang="ar-SA" dirty="0">
              <a:solidFill>
                <a:prstClr val="black"/>
              </a:solidFill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89362" y="950546"/>
          <a:ext cx="11247460" cy="429936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281431"/>
                <a:gridCol w="1281431"/>
                <a:gridCol w="1162802"/>
                <a:gridCol w="1268510"/>
                <a:gridCol w="1374220"/>
                <a:gridCol w="1374220"/>
                <a:gridCol w="951384"/>
                <a:gridCol w="1276731"/>
                <a:gridCol w="1276731"/>
              </a:tblGrid>
              <a:tr h="80724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 pitchFamily="34" charset="0"/>
                          <a:cs typeface="Calibri" pitchFamily="34" charset="0"/>
                        </a:rPr>
                        <a:t>Item</a:t>
                      </a:r>
                      <a:endParaRPr lang="en-US" sz="24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 pitchFamily="34" charset="0"/>
                          <a:cs typeface="Calibri" pitchFamily="34" charset="0"/>
                        </a:rPr>
                        <a:t>Moment</a:t>
                      </a:r>
                      <a:endParaRPr lang="en-US" sz="24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latin typeface="Calibri" pitchFamily="34" charset="0"/>
                          <a:cs typeface="Calibri" pitchFamily="34" charset="0"/>
                        </a:rPr>
                        <a:t>h(mm</a:t>
                      </a:r>
                      <a:r>
                        <a:rPr lang="en-US" sz="2400" b="0" dirty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24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latin typeface="Calibri" pitchFamily="34" charset="0"/>
                          <a:cs typeface="Calibri" pitchFamily="34" charset="0"/>
                        </a:rPr>
                        <a:t>b(mm</a:t>
                      </a:r>
                      <a:r>
                        <a:rPr lang="en-US" sz="2400" b="0" dirty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24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 pitchFamily="34" charset="0"/>
                          <a:cs typeface="Calibri" pitchFamily="34" charset="0"/>
                        </a:rPr>
                        <a:t>d(mm)</a:t>
                      </a:r>
                      <a:endParaRPr lang="en-US" sz="24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 pitchFamily="34" charset="0"/>
                          <a:cs typeface="Calibri" pitchFamily="34" charset="0"/>
                        </a:rPr>
                        <a:t>As(mm²)</a:t>
                      </a:r>
                      <a:endParaRPr lang="en-US" sz="24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 pitchFamily="34" charset="0"/>
                          <a:cs typeface="Calibri" pitchFamily="34" charset="0"/>
                        </a:rPr>
                        <a:t>Bar Ø (mm)</a:t>
                      </a:r>
                      <a:endParaRPr lang="en-US" sz="24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 pitchFamily="34" charset="0"/>
                          <a:cs typeface="Calibri" pitchFamily="34" charset="0"/>
                        </a:rPr>
                        <a:t># of bars</a:t>
                      </a:r>
                      <a:endParaRPr lang="en-US" sz="24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As for shear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522837">
                <a:tc row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B1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M+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900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600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830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12150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32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16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2Ø12/100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522837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M-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900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600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830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12150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32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16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2Ø12/100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522837">
                <a:tc row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B2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M+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750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500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680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8760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32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10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2Ø12/200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522837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M-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750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500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680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8760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32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10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2Ø12/200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538733">
                <a:tc row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B3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M+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550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300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490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2670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25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6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1Ø12/200</a:t>
                      </a:r>
                      <a:endParaRPr lang="en-US" sz="2000" b="0" dirty="0" smtClean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555856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M-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550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300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Calibri" pitchFamily="34" charset="0"/>
                          <a:cs typeface="Calibri" pitchFamily="34" charset="0"/>
                        </a:rPr>
                        <a:t>490</a:t>
                      </a:r>
                      <a:endParaRPr lang="en-US" sz="2000" b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2670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25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libri" pitchFamily="34" charset="0"/>
                          <a:cs typeface="Calibri" pitchFamily="34" charset="0"/>
                        </a:rPr>
                        <a:t>6</a:t>
                      </a: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1Ø12/200</a:t>
                      </a:r>
                      <a:endParaRPr lang="en-US" sz="2000" b="0" dirty="0" smtClean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solidFill>
                          <a:srgbClr val="31849B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70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3325" y="5757334"/>
            <a:ext cx="544791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Longitudinal section in beam 2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45223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48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4" name="صورة 3" descr="long bea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832" y="0"/>
            <a:ext cx="7328849" cy="56349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 descr="ceoss bea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9519" y="1205360"/>
            <a:ext cx="4319138" cy="3493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963309" y="4766594"/>
            <a:ext cx="373155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Cross section in beam 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4063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36" y="132009"/>
            <a:ext cx="3899078" cy="808149"/>
          </a:xfrm>
        </p:spPr>
        <p:txBody>
          <a:bodyPr>
            <a:normAutofit fontScale="90000"/>
          </a:bodyPr>
          <a:lstStyle/>
          <a:p>
            <a:r>
              <a:rPr lang="en-US" u="sng" cap="none" dirty="0" smtClean="0"/>
              <a:t>Stairs  Design</a:t>
            </a:r>
            <a:endParaRPr lang="ar-SA" u="sng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558870" y="5730038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49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36" y="976011"/>
            <a:ext cx="5738171" cy="44317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249569" y="4747729"/>
            <a:ext cx="38379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Stair -03 plan </a:t>
            </a:r>
            <a:endParaRPr lang="ar-SA" sz="2400" dirty="0">
              <a:solidFill>
                <a:prstClr val="black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quarter" idx="13"/>
          </p:nvPr>
        </p:nvSpPr>
        <p:spPr>
          <a:xfrm>
            <a:off x="6287121" y="983031"/>
            <a:ext cx="4753918" cy="44247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Flight :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According to ACI 318-08 </a:t>
            </a: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code h =0.15 m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WD =3.75 KN/m²,  WL = </a:t>
            </a:r>
            <a:r>
              <a:rPr lang="en-US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 </a:t>
            </a: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KN/m²</a:t>
            </a:r>
            <a:r>
              <a:rPr lang="en-US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WSD </a:t>
            </a:r>
            <a:r>
              <a:rPr lang="en-US" cap="none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4 </a:t>
            </a: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KN/m²</a:t>
            </a:r>
            <a:endParaRPr lang="en-US" cap="non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B80E0F"/>
              </a:buClr>
              <a:buFont typeface="Symbol" panose="05050102010706020507" pitchFamily="18" charset="2"/>
              <a:buChar char=""/>
            </a:pPr>
            <a:r>
              <a:rPr lang="en-US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cap="none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Landings: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B80E0F"/>
              </a:buClr>
              <a:buNone/>
            </a:pPr>
            <a:r>
              <a:rPr lang="en-US" cap="none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cap="none" baseline="30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</a:t>
            </a:r>
            <a:r>
              <a:rPr lang="en-US" cap="none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: (b=1.61</a:t>
            </a:r>
            <a:r>
              <a:rPr lang="en-US" cap="none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cap="none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h=0.15 and L= 2.5) m </a:t>
            </a:r>
          </a:p>
          <a:p>
            <a:pPr mar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B80E0F"/>
              </a:buClr>
              <a:buNone/>
            </a:pPr>
            <a:r>
              <a:rPr lang="en-US" cap="none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cap="none" baseline="30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nd</a:t>
            </a:r>
            <a:r>
              <a:rPr lang="en-US" cap="none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(b=1m</a:t>
            </a:r>
            <a:r>
              <a:rPr lang="en-US" cap="none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cap="none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h=0.15 and 2.5)  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1555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93" y="76004"/>
            <a:ext cx="4818514" cy="761122"/>
          </a:xfrm>
        </p:spPr>
        <p:txBody>
          <a:bodyPr>
            <a:noAutofit/>
          </a:bodyPr>
          <a:lstStyle/>
          <a:p>
            <a:r>
              <a:rPr lang="en-US" sz="4800" u="sng" cap="none" dirty="0" smtClean="0"/>
              <a:t>Structural Plans </a:t>
            </a:r>
            <a:endParaRPr lang="ar-SA" sz="4800" u="sng" cap="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8190" y="3103146"/>
            <a:ext cx="2693500" cy="109909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Structural plan for</a:t>
            </a:r>
          </a:p>
          <a:p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basement 3</a:t>
            </a:r>
            <a:endParaRPr lang="ar-SA" sz="2400" cap="non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1575" y="5743687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5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8" name="عنصر نائب للمحتوى 7" descr="basment 3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505341" y="837126"/>
            <a:ext cx="6270814" cy="56311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191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82105" y="5163235"/>
            <a:ext cx="44973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Cross section in stairs </a:t>
            </a:r>
            <a:endParaRPr lang="en-US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99814" y="5716390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prstClr val="white"/>
                </a:solidFill>
              </a:rPr>
              <a:pPr/>
              <a:t>50</a:t>
            </a:fld>
            <a:endParaRPr lang="ar-SA" dirty="0">
              <a:solidFill>
                <a:prstClr val="white"/>
              </a:solidFill>
            </a:endParaRPr>
          </a:p>
        </p:txBody>
      </p:sp>
      <p:pic>
        <p:nvPicPr>
          <p:cNvPr id="5" name="Picture 4" descr="stair 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146" y="721216"/>
            <a:ext cx="7141287" cy="41878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89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82105" y="5163235"/>
            <a:ext cx="44973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latin typeface="Arial" pitchFamily="34" charset="0"/>
                <a:cs typeface="Arial" pitchFamily="34" charset="0"/>
              </a:rPr>
              <a:t>Stairs reinforcement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details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99814" y="5716390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51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421" y="2590683"/>
            <a:ext cx="57158" cy="1676634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958" y="154583"/>
            <a:ext cx="9042926" cy="4933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011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36" y="132009"/>
            <a:ext cx="6196898" cy="808149"/>
          </a:xfrm>
        </p:spPr>
        <p:txBody>
          <a:bodyPr>
            <a:normAutofit fontScale="90000"/>
          </a:bodyPr>
          <a:lstStyle/>
          <a:p>
            <a:r>
              <a:rPr lang="en-US" u="sng" cap="none" dirty="0" smtClean="0"/>
              <a:t>Basement  Wall  Design</a:t>
            </a:r>
            <a:endParaRPr lang="ar-SA" u="sng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349515" y="5768389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52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49569" y="5077918"/>
            <a:ext cx="383790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Basement wall at plan </a:t>
            </a:r>
            <a:endParaRPr lang="ar-SA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bas wal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85" y="940157"/>
            <a:ext cx="5891336" cy="3932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334" y="145656"/>
            <a:ext cx="5540992" cy="66099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356142" y="1323833"/>
            <a:ext cx="14193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cs typeface="+mj-cs"/>
              </a:rPr>
              <a:t>h = 0.35 m    </a:t>
            </a:r>
            <a:endParaRPr lang="ar-SA" dirty="0"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6141" y="3721584"/>
            <a:ext cx="14193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cs typeface="+mj-cs"/>
              </a:rPr>
              <a:t>h = 0.35 m    </a:t>
            </a:r>
            <a:endParaRPr lang="ar-SA" dirty="0"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56141" y="5170251"/>
            <a:ext cx="14193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cs typeface="+mj-cs"/>
              </a:rPr>
              <a:t>h = 0.40 m    </a:t>
            </a:r>
            <a:endParaRPr lang="ar-SA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03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07708" y="4787056"/>
            <a:ext cx="511151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Basement wall reinforcement </a:t>
            </a:r>
            <a:r>
              <a:rPr lang="en-U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details 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99813" y="5702743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53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72" y="95535"/>
            <a:ext cx="4012442" cy="66601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534" y="977149"/>
            <a:ext cx="2922360" cy="36296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879338" y="2609481"/>
            <a:ext cx="2033315" cy="259307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5" name="Curved Connector 14"/>
          <p:cNvCxnSpPr/>
          <p:nvPr/>
        </p:nvCxnSpPr>
        <p:spPr>
          <a:xfrm flipV="1">
            <a:off x="2950628" y="2129051"/>
            <a:ext cx="2945205" cy="1787856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08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54</a:t>
            </a:fld>
            <a:endParaRPr lang="ar-S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73" y="860984"/>
            <a:ext cx="8724132" cy="42127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1713" y="-18516"/>
            <a:ext cx="53864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u="sng" dirty="0">
                <a:solidFill>
                  <a:srgbClr val="B80E0F"/>
                </a:solidFill>
                <a:ea typeface="+mj-ea"/>
                <a:cs typeface="+mj-cs"/>
              </a:rPr>
              <a:t>Shear wall  Design</a:t>
            </a:r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73" y="5116779"/>
            <a:ext cx="4352921" cy="5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04213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31575" y="5702743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55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8" name="Content Placeholder 7" descr="inter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6096000" y="1254322"/>
            <a:ext cx="5547360" cy="38362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822612" y="5263488"/>
            <a:ext cx="2776683" cy="3866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Shear wall loads 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7549" y="268487"/>
            <a:ext cx="6196898" cy="808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u="sng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Shear  </a:t>
            </a:r>
            <a:r>
              <a:rPr kumimoji="0" lang="en-US" sz="5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Wall  Design</a:t>
            </a:r>
            <a:endParaRPr kumimoji="0" lang="ar-SA" sz="5400" b="0" i="0" u="sng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2741"/>
            <a:ext cx="5767316" cy="390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10330802_598562573584167_84569186_o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77421" y="1258688"/>
            <a:ext cx="11655552" cy="3864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49719" y="5757333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56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4945" y="5264728"/>
            <a:ext cx="511151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Shear wall reinforcement details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17549" y="268487"/>
            <a:ext cx="6196898" cy="808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u="sng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Shear  </a:t>
            </a:r>
            <a:r>
              <a:rPr kumimoji="0" lang="en-US" sz="5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Wall  Design</a:t>
            </a:r>
            <a:endParaRPr kumimoji="0" lang="ar-SA" sz="5400" b="0" i="0" u="sng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25" y="90152"/>
            <a:ext cx="9001418" cy="923365"/>
          </a:xfrm>
        </p:spPr>
        <p:txBody>
          <a:bodyPr>
            <a:normAutofit/>
          </a:bodyPr>
          <a:lstStyle/>
          <a:p>
            <a:r>
              <a:rPr lang="en-US" u="sng" cap="none" dirty="0" smtClean="0"/>
              <a:t>Mat Foundation Design</a:t>
            </a:r>
            <a:endParaRPr lang="ar-SA" u="sng" cap="none" dirty="0"/>
          </a:p>
        </p:txBody>
      </p:sp>
      <p:sp>
        <p:nvSpPr>
          <p:cNvPr id="3" name="TextBox 2"/>
          <p:cNvSpPr txBox="1"/>
          <p:nvPr/>
        </p:nvSpPr>
        <p:spPr>
          <a:xfrm>
            <a:off x="318681" y="1131664"/>
            <a:ext cx="386366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→Mat thickness = 1.75 m</a:t>
            </a:r>
          </a:p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= 1.65 m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>
              <a:solidFill>
                <a:prstClr val="black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53879606"/>
              </p:ext>
            </p:extLst>
          </p:nvPr>
        </p:nvGraphicFramePr>
        <p:xfrm>
          <a:off x="4724239" y="2811439"/>
          <a:ext cx="6864440" cy="275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504279" y="5770982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57</a:t>
            </a:fld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90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964" y="1378425"/>
            <a:ext cx="6143223" cy="9848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Vu=29777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=29331.6</a:t>
            </a:r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20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612" y="1009906"/>
            <a:ext cx="22168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Interior  column 13 C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599813" y="5702743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58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612" y="2974367"/>
            <a:ext cx="6143223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Vu=523.118 </a:t>
            </a:r>
            <a:r>
              <a:rPr lang="en-US" sz="20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20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=12728.8 </a:t>
            </a:r>
            <a:r>
              <a:rPr lang="en-US" sz="20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20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9260" y="2581353"/>
            <a:ext cx="19439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Edge column 13 A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6555" y="4278065"/>
            <a:ext cx="6143223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Vu=52.2 </a:t>
            </a:r>
            <a:r>
              <a:rPr lang="en-US" sz="20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20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ØVc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=6780 </a:t>
            </a:r>
            <a:r>
              <a:rPr lang="en-US" sz="2000" dirty="0" err="1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endParaRPr lang="en-US" sz="200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2909" y="3885050"/>
            <a:ext cx="193029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Corner column 11 I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49812" y="209137"/>
            <a:ext cx="4791179" cy="6529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Check</a:t>
            </a:r>
            <a:r>
              <a:rPr kumimoji="0" lang="en-US" sz="49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Punching 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5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5667734"/>
            <a:ext cx="589852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Mat foundation reinforcement steel </a:t>
            </a:r>
            <a:endParaRPr lang="ar-SA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45223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59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8" name="صورة 7" descr="mat r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1"/>
            <a:ext cx="6701051" cy="55653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 descr="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5209" y="1250212"/>
            <a:ext cx="3872228" cy="30648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Oval 1"/>
          <p:cNvSpPr/>
          <p:nvPr/>
        </p:nvSpPr>
        <p:spPr>
          <a:xfrm>
            <a:off x="1013255" y="2471350"/>
            <a:ext cx="1767016" cy="150752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Curved Connector 3"/>
          <p:cNvCxnSpPr/>
          <p:nvPr/>
        </p:nvCxnSpPr>
        <p:spPr>
          <a:xfrm flipV="1">
            <a:off x="2780271" y="3045939"/>
            <a:ext cx="4414036" cy="358345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98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391696" cy="864154"/>
          </a:xfrm>
        </p:spPr>
        <p:txBody>
          <a:bodyPr>
            <a:noAutofit/>
          </a:bodyPr>
          <a:lstStyle/>
          <a:p>
            <a:r>
              <a:rPr lang="en-US" sz="4800" u="sng" cap="none" dirty="0" smtClean="0"/>
              <a:t>Structural Plans</a:t>
            </a:r>
            <a:r>
              <a:rPr lang="en-US" sz="4000" u="sng" cap="none" dirty="0" smtClean="0"/>
              <a:t> </a:t>
            </a:r>
            <a:endParaRPr lang="ar-SA" sz="4000" u="sng" cap="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90632" y="5743686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6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8" name="صورة 7" descr="basment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91696" y="851950"/>
            <a:ext cx="6173062" cy="56014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848190" y="3103146"/>
            <a:ext cx="2693500" cy="10990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0" indent="0" algn="ct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2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Structural plan for</a:t>
            </a:r>
          </a:p>
          <a:p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basement 2</a:t>
            </a:r>
            <a:endParaRPr lang="ar-SA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1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08" y="0"/>
            <a:ext cx="6508506" cy="1158140"/>
          </a:xfrm>
        </p:spPr>
        <p:txBody>
          <a:bodyPr>
            <a:normAutofit/>
          </a:bodyPr>
          <a:lstStyle/>
          <a:p>
            <a:r>
              <a:rPr lang="en-US" sz="4800" b="1" u="sng" cap="none" dirty="0" smtClean="0"/>
              <a:t>SAP Modeling of Tendons</a:t>
            </a:r>
            <a:endParaRPr lang="ar-SA" sz="4800" cap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76984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60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6" name="صورة 23" descr="prestres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1531" y="1674255"/>
            <a:ext cx="7460513" cy="3854552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466486" y="1013300"/>
            <a:ext cx="3899452" cy="503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ctr" rtl="0">
              <a:buNone/>
            </a:pPr>
            <a:r>
              <a:rPr lang="en-US" sz="2400" cap="none" dirty="0" err="1" smtClean="0">
                <a:latin typeface="Arial" pitchFamily="34" charset="0"/>
                <a:cs typeface="Arial" pitchFamily="34" charset="0"/>
              </a:rPr>
              <a:t>Prestress</a:t>
            </a:r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loads definition</a:t>
            </a:r>
            <a:endParaRPr lang="en-US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3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81450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61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350577" y="906521"/>
            <a:ext cx="3899452" cy="503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ctr" rtl="0">
              <a:buNone/>
            </a:pPr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Hyper static definition</a:t>
            </a:r>
            <a:endParaRPr lang="en-US" sz="2400" cap="non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24" descr="load case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43710" y="1657867"/>
            <a:ext cx="7306364" cy="27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51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>
                <a:solidFill>
                  <a:srgbClr val="B80E0F">
                    <a:lumMod val="50000"/>
                  </a:srgbClr>
                </a:solidFill>
              </a:rPr>
              <a:pPr/>
              <a:t>62</a:t>
            </a:fld>
            <a:endParaRPr lang="ar-SA">
              <a:solidFill>
                <a:srgbClr val="B80E0F">
                  <a:lumMod val="50000"/>
                </a:srgb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283684" y="219581"/>
            <a:ext cx="3899452" cy="503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ctr" rtl="0">
              <a:buNone/>
            </a:pPr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Tendon section definition</a:t>
            </a:r>
            <a:endParaRPr lang="en-US" sz="2400" cap="non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11" descr="def tend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1969" y="471512"/>
            <a:ext cx="4893569" cy="607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3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63</a:t>
            </a:fld>
            <a:endParaRPr lang="ar-SA"/>
          </a:p>
        </p:txBody>
      </p:sp>
      <p:pic>
        <p:nvPicPr>
          <p:cNvPr id="6" name="صورة 19" descr="Quick draw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2942" y="356187"/>
            <a:ext cx="5255184" cy="6049742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459527" y="332612"/>
            <a:ext cx="2831121" cy="503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ctr" rtl="0">
              <a:buNone/>
            </a:pPr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Tendon profile </a:t>
            </a:r>
            <a:endParaRPr lang="en-US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8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64</a:t>
            </a:fld>
            <a:endParaRPr lang="ar-SA"/>
          </a:p>
        </p:txBody>
      </p:sp>
      <p:pic>
        <p:nvPicPr>
          <p:cNvPr id="6" name="صورة 25" descr="ten loa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2759" y="1031271"/>
            <a:ext cx="6929742" cy="4793695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649249" y="319349"/>
            <a:ext cx="2831121" cy="503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ctr" rtl="0">
              <a:buNone/>
            </a:pPr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Tendon load </a:t>
            </a:r>
            <a:endParaRPr lang="en-US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3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97171-D40C-4E1C-BCEE-E299ED3BC28E}" type="slidenum">
              <a:rPr lang="ar-SA" smtClean="0"/>
              <a:pPr/>
              <a:t>65</a:t>
            </a:fld>
            <a:endParaRPr lang="ar-SA"/>
          </a:p>
        </p:txBody>
      </p:sp>
      <p:pic>
        <p:nvPicPr>
          <p:cNvPr id="6" name="صورة 26" descr="(E)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788" y="1011403"/>
            <a:ext cx="6134243" cy="474593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253848" y="334661"/>
            <a:ext cx="2831121" cy="503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ctr" rtl="0">
              <a:buNone/>
            </a:pPr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Tendon eccentricity  </a:t>
            </a:r>
            <a:endParaRPr lang="en-US" sz="2400" cap="none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869143"/>
              </p:ext>
            </p:extLst>
          </p:nvPr>
        </p:nvGraphicFramePr>
        <p:xfrm>
          <a:off x="6958918" y="1011409"/>
          <a:ext cx="3666152" cy="4578016"/>
        </p:xfrm>
        <a:graphic>
          <a:graphicData uri="http://schemas.openxmlformats.org/drawingml/2006/table">
            <a:tbl>
              <a:tblPr rtl="1" firstRow="1" firstCol="1" bandRow="1"/>
              <a:tblGrid>
                <a:gridCol w="1326798"/>
                <a:gridCol w="1326798"/>
                <a:gridCol w="1012556"/>
              </a:tblGrid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 smtClean="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ord</a:t>
                      </a:r>
                      <a:r>
                        <a:rPr lang="en-US" sz="1600" b="1" dirty="0" smtClean="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2(m)</a:t>
                      </a:r>
                      <a:endParaRPr lang="en-US" sz="1600" dirty="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Coord 1(m)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Point ID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- 0.015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1.235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2.47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- 0.035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6.295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0.075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10.12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- 0.04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14.295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0.08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18.47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- 0.04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22.645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0.08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26.82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- 0.065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30.995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0.08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35.17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- 0.04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39.345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0.065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43.52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8E8"/>
                    </a:solidFill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- 0.02</a:t>
                      </a:r>
                      <a:endParaRPr lang="en-US" sz="1600" dirty="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46.345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60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12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600" dirty="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49.17</a:t>
                      </a:r>
                      <a:endParaRPr lang="en-US" sz="1600" dirty="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5F497A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600" dirty="0">
                        <a:solidFill>
                          <a:srgbClr val="5F497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0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85209" y="5737421"/>
            <a:ext cx="3667260" cy="56188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24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Prestressing</a:t>
            </a:r>
            <a:r>
              <a:rPr lang="en-US" sz="2400" cap="none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moment</a:t>
            </a:r>
            <a:endParaRPr lang="ar-SA" sz="2400" cap="non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22" y="886415"/>
            <a:ext cx="5329522" cy="477271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45253" y="578632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66</a:t>
            </a:fld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439191" y="301695"/>
            <a:ext cx="4264540" cy="5032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2400" b="1" cap="none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Prestressing moment check </a:t>
            </a:r>
            <a:endParaRPr lang="ar-SA" sz="2400" cap="none" dirty="0"/>
          </a:p>
        </p:txBody>
      </p:sp>
      <p:graphicFrame>
        <p:nvGraphicFramePr>
          <p:cNvPr id="6" name="Content Placeholder 1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1952748"/>
              </p:ext>
            </p:extLst>
          </p:nvPr>
        </p:nvGraphicFramePr>
        <p:xfrm>
          <a:off x="5817705" y="650821"/>
          <a:ext cx="5339132" cy="4978846"/>
        </p:xfrm>
        <a:graphic>
          <a:graphicData uri="http://schemas.openxmlformats.org/drawingml/2006/table">
            <a:tbl>
              <a:tblPr rtl="1" firstRow="1" firstCol="1" bandRow="1"/>
              <a:tblGrid>
                <a:gridCol w="2193373"/>
                <a:gridCol w="1587310"/>
                <a:gridCol w="1558449"/>
              </a:tblGrid>
              <a:tr h="68173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 of </a:t>
                      </a:r>
                      <a:r>
                        <a:rPr lang="en-US" sz="1800" b="1" dirty="0" smtClean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Difference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JO" sz="1800" b="1" dirty="0" smtClean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ar-JO" sz="1800" b="1" baseline="0" dirty="0" smtClean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13</a:t>
                      </a:r>
                      <a:r>
                        <a:rPr lang="en-US" sz="1800" b="1" dirty="0" smtClean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Frame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(KN/m)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3D SAP 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(KN/m)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7.42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110.53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119.4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2.38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257.22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263.5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10.04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155.49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141.3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1.07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381.85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377.8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8.75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226.65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208.4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0.35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379.94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381.3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10.94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151.4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2.57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325.78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334.4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5.36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173.19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4.72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313.06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328.6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6.84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137.18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128.4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5.51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231.96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245.5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47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9.9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68.47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62.3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9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08" y="0"/>
            <a:ext cx="6508506" cy="1158140"/>
          </a:xfrm>
        </p:spPr>
        <p:txBody>
          <a:bodyPr>
            <a:normAutofit/>
          </a:bodyPr>
          <a:lstStyle/>
          <a:p>
            <a:r>
              <a:rPr lang="en-US" sz="4800" b="1" u="sng" cap="none" dirty="0" smtClean="0"/>
              <a:t>Visibility Study  </a:t>
            </a:r>
            <a:endParaRPr lang="ar-SA" sz="4800" cap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76984" y="5757334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67</a:t>
            </a:fld>
            <a:endParaRPr lang="ar-SA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815721"/>
              </p:ext>
            </p:extLst>
          </p:nvPr>
        </p:nvGraphicFramePr>
        <p:xfrm>
          <a:off x="1833855" y="1502229"/>
          <a:ext cx="7519149" cy="3566160"/>
        </p:xfrm>
        <a:graphic>
          <a:graphicData uri="http://schemas.openxmlformats.org/drawingml/2006/table">
            <a:tbl>
              <a:tblPr rtl="1"/>
              <a:tblGrid>
                <a:gridCol w="1139745"/>
                <a:gridCol w="1250553"/>
                <a:gridCol w="1139745"/>
                <a:gridCol w="3989106"/>
              </a:tblGrid>
              <a:tr h="53928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Price NIS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Quantity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Item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ar-SA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93"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237469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521.9 (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m³)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Concrete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Reinforced concrete flat plate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93"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205200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 (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000186"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164305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483.25 (m³)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Concrete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Flat plate post-tensioned</a:t>
                      </a:r>
                      <a:b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slab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93"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62700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 (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26414">
                <a:tc>
                  <a:txBody>
                    <a:bodyPr/>
                    <a:lstStyle/>
                    <a:p>
                      <a:pPr algn="r" rtl="0" fontAlgn="b"/>
                      <a:r>
                        <a:rPr lang="ar-S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130477.5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ar-S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tendon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83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86166" y="5811926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68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gp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679936" cy="5803392"/>
          </a:xfrm>
        </p:spPr>
      </p:pic>
    </p:spTree>
    <p:extLst>
      <p:ext uri="{BB962C8B-B14F-4D97-AF65-F5344CB8AC3E}">
        <p14:creationId xmlns:p14="http://schemas.microsoft.com/office/powerpoint/2010/main" val="355293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90152"/>
            <a:ext cx="4517838" cy="746975"/>
          </a:xfrm>
        </p:spPr>
        <p:txBody>
          <a:bodyPr>
            <a:normAutofit/>
          </a:bodyPr>
          <a:lstStyle/>
          <a:p>
            <a:r>
              <a:rPr lang="en-US" sz="4400" u="sng" cap="none" dirty="0" smtClean="0"/>
              <a:t>Structural Plans</a:t>
            </a:r>
            <a:r>
              <a:rPr lang="en-US" sz="4400" u="sng" dirty="0" smtClean="0"/>
              <a:t> </a:t>
            </a:r>
            <a:endParaRPr lang="ar-SA" sz="4400" u="sn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3368" y="5743685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7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8" name="عنصر نائب للمحتوى 7" descr="basment 1.PN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4517837" y="662185"/>
            <a:ext cx="6217954" cy="55799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848190" y="3103146"/>
            <a:ext cx="2693500" cy="109909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Structural plan for</a:t>
            </a:r>
          </a:p>
          <a:p>
            <a:pPr rtl="0"/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basement 1</a:t>
            </a:r>
            <a:endParaRPr lang="ar-SA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98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92" y="76003"/>
            <a:ext cx="4032904" cy="761123"/>
          </a:xfrm>
        </p:spPr>
        <p:txBody>
          <a:bodyPr>
            <a:normAutofit/>
          </a:bodyPr>
          <a:lstStyle/>
          <a:p>
            <a:pPr algn="l"/>
            <a:r>
              <a:rPr lang="en-US" u="sng" cap="none" dirty="0" smtClean="0"/>
              <a:t>Structural Plans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90632" y="5757333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8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7" name="صورة 6" descr="groun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2415" y="682900"/>
            <a:ext cx="6163536" cy="55729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 Placeholder 3"/>
          <p:cNvSpPr txBox="1">
            <a:spLocks/>
          </p:cNvSpPr>
          <p:nvPr/>
        </p:nvSpPr>
        <p:spPr>
          <a:xfrm>
            <a:off x="848190" y="3103146"/>
            <a:ext cx="2922358" cy="11597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2500"/>
          </a:bodyPr>
          <a:lstStyle>
            <a:lvl1pPr marL="0" indent="0" algn="ct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2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Structural plan for</a:t>
            </a:r>
          </a:p>
          <a:p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ground and 1</a:t>
            </a:r>
            <a:r>
              <a:rPr lang="en-US" sz="2400" cap="none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floors</a:t>
            </a:r>
            <a:endParaRPr lang="ar-SA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70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417454" cy="864154"/>
          </a:xfrm>
        </p:spPr>
        <p:txBody>
          <a:bodyPr>
            <a:normAutofit/>
          </a:bodyPr>
          <a:lstStyle/>
          <a:p>
            <a:r>
              <a:rPr lang="en-US" sz="4800" u="sng" cap="none" dirty="0" smtClean="0"/>
              <a:t>Structural Plans</a:t>
            </a:r>
            <a:r>
              <a:rPr lang="en-US" u="sng" cap="none" dirty="0" smtClean="0"/>
              <a:t> </a:t>
            </a:r>
            <a:endParaRPr lang="ar-SA" u="sng" cap="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871" y="5743686"/>
            <a:ext cx="907186" cy="498470"/>
          </a:xfrm>
        </p:spPr>
        <p:txBody>
          <a:bodyPr/>
          <a:lstStyle/>
          <a:p>
            <a:fld id="{FB197171-D40C-4E1C-BCEE-E299ED3BC28E}" type="slidenum">
              <a:rPr lang="ar-SA" smtClean="0">
                <a:solidFill>
                  <a:schemeClr val="bg1"/>
                </a:solidFill>
              </a:rPr>
              <a:pPr/>
              <a:t>9</a:t>
            </a:fld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8" name="عنصر نائب للمحتوى 7" descr="secand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226118" y="864154"/>
            <a:ext cx="6476802" cy="55805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848190" y="3103146"/>
            <a:ext cx="2693500" cy="10990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0" indent="0" algn="ct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4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2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000" kern="1200" cap="all" baseline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Structural plan for</a:t>
            </a:r>
          </a:p>
          <a:p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2</a:t>
            </a:r>
            <a:r>
              <a:rPr lang="en-US" sz="2400" cap="none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– 13</a:t>
            </a:r>
            <a:r>
              <a:rPr lang="en-US" sz="2400" cap="none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2400" cap="none" dirty="0" smtClean="0">
                <a:latin typeface="Arial" pitchFamily="34" charset="0"/>
                <a:cs typeface="Arial" pitchFamily="34" charset="0"/>
              </a:rPr>
              <a:t> floors</a:t>
            </a:r>
            <a:endParaRPr lang="ar-SA" sz="2400" cap="non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01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6283</TotalTime>
  <Words>1677</Words>
  <Application>Microsoft Office PowerPoint</Application>
  <PresentationFormat>Widescreen</PresentationFormat>
  <Paragraphs>610</Paragraphs>
  <Slides>68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6" baseType="lpstr">
      <vt:lpstr>Arial</vt:lpstr>
      <vt:lpstr>Calibri</vt:lpstr>
      <vt:lpstr>Calibri Light</vt:lpstr>
      <vt:lpstr>Cambria</vt:lpstr>
      <vt:lpstr>Impact</vt:lpstr>
      <vt:lpstr>Symbol</vt:lpstr>
      <vt:lpstr>Times New Roman</vt:lpstr>
      <vt:lpstr>Main Event</vt:lpstr>
      <vt:lpstr>PRESTRESSED CONCRETE DESING </vt:lpstr>
      <vt:lpstr>Layout</vt:lpstr>
      <vt:lpstr>INTRODUCTION </vt:lpstr>
      <vt:lpstr> Project Description</vt:lpstr>
      <vt:lpstr>Structural Plans </vt:lpstr>
      <vt:lpstr>Structural Plans </vt:lpstr>
      <vt:lpstr>Structural Plans </vt:lpstr>
      <vt:lpstr>Structural Plans </vt:lpstr>
      <vt:lpstr>Structural Plans </vt:lpstr>
      <vt:lpstr>Materials</vt:lpstr>
      <vt:lpstr>Materials</vt:lpstr>
      <vt:lpstr> Codes and Standards </vt:lpstr>
      <vt:lpstr>Gravity Loads</vt:lpstr>
      <vt:lpstr>Load Combinations </vt:lpstr>
      <vt:lpstr>Lateral Loads </vt:lpstr>
      <vt:lpstr>Lateral Loads </vt:lpstr>
      <vt:lpstr>Soil  Description </vt:lpstr>
      <vt:lpstr>Preliminary design  </vt:lpstr>
      <vt:lpstr>Slab Design</vt:lpstr>
      <vt:lpstr>Check punching</vt:lpstr>
      <vt:lpstr>Check Punching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% of Losses in each frame </vt:lpstr>
      <vt:lpstr>PowerPoint Presentation</vt:lpstr>
      <vt:lpstr>PowerPoint Presentation</vt:lpstr>
      <vt:lpstr>Ultimate Design Method</vt:lpstr>
      <vt:lpstr>PowerPoint Presentation</vt:lpstr>
      <vt:lpstr>PowerPoint Presentation</vt:lpstr>
      <vt:lpstr>PowerPoint Presentation</vt:lpstr>
      <vt:lpstr>Slab Design</vt:lpstr>
      <vt:lpstr>PowerPoint Presentation</vt:lpstr>
      <vt:lpstr>PowerPoint Presentation</vt:lpstr>
      <vt:lpstr>PowerPoint Presentation</vt:lpstr>
      <vt:lpstr>FINAL DESIGN </vt:lpstr>
      <vt:lpstr>PowerPoint Presentation</vt:lpstr>
      <vt:lpstr>Verification of Structure Analyses </vt:lpstr>
      <vt:lpstr>PowerPoint Presentation</vt:lpstr>
      <vt:lpstr>PowerPoint Presentation</vt:lpstr>
      <vt:lpstr>Column Design </vt:lpstr>
      <vt:lpstr>PowerPoint Presentation</vt:lpstr>
      <vt:lpstr>General longitudinal section in column</vt:lpstr>
      <vt:lpstr>PowerPoint Presentation</vt:lpstr>
      <vt:lpstr>PowerPoint Presentation</vt:lpstr>
      <vt:lpstr>PowerPoint Presentation</vt:lpstr>
      <vt:lpstr>Stairs  Design</vt:lpstr>
      <vt:lpstr>PowerPoint Presentation</vt:lpstr>
      <vt:lpstr>PowerPoint Presentation</vt:lpstr>
      <vt:lpstr>Basement  Wall  Design</vt:lpstr>
      <vt:lpstr>PowerPoint Presentation</vt:lpstr>
      <vt:lpstr>PowerPoint Presentation</vt:lpstr>
      <vt:lpstr>PowerPoint Presentation</vt:lpstr>
      <vt:lpstr>PowerPoint Presentation</vt:lpstr>
      <vt:lpstr>Mat Foundation Design</vt:lpstr>
      <vt:lpstr>PowerPoint Presentation</vt:lpstr>
      <vt:lpstr>PowerPoint Presentation</vt:lpstr>
      <vt:lpstr>SAP Modeling of Tendons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Visibility Study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PRESTRESSED CONCRETE DESING</dc:title>
  <dc:creator>ShoOShoO</dc:creator>
  <cp:lastModifiedBy>ShoOShoO</cp:lastModifiedBy>
  <cp:revision>631</cp:revision>
  <dcterms:created xsi:type="dcterms:W3CDTF">2013-12-15T15:34:03Z</dcterms:created>
  <dcterms:modified xsi:type="dcterms:W3CDTF">2014-05-25T09:11:42Z</dcterms:modified>
</cp:coreProperties>
</file>