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26" r:id="rId3"/>
    <p:sldId id="325" r:id="rId4"/>
    <p:sldId id="256" r:id="rId5"/>
    <p:sldId id="257" r:id="rId6"/>
    <p:sldId id="258" r:id="rId7"/>
    <p:sldId id="259" r:id="rId8"/>
    <p:sldId id="260" r:id="rId9"/>
    <p:sldId id="296" r:id="rId10"/>
    <p:sldId id="297" r:id="rId11"/>
    <p:sldId id="298" r:id="rId12"/>
    <p:sldId id="299" r:id="rId13"/>
    <p:sldId id="301" r:id="rId14"/>
    <p:sldId id="303" r:id="rId15"/>
    <p:sldId id="312" r:id="rId16"/>
    <p:sldId id="313" r:id="rId17"/>
    <p:sldId id="314" r:id="rId18"/>
    <p:sldId id="316" r:id="rId19"/>
    <p:sldId id="327" r:id="rId20"/>
    <p:sldId id="328" r:id="rId21"/>
    <p:sldId id="329" r:id="rId22"/>
    <p:sldId id="332" r:id="rId23"/>
    <p:sldId id="33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8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4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8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0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0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54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14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0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0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2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21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DAA8D-08EF-4CB2-B8E1-20787031579E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9C610-5482-4AD0-AB2C-8C249E61E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44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7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ma"/><Relationship Id="rId18" Type="http://schemas.openxmlformats.org/officeDocument/2006/relationships/image" Target="../media/image20.png"/><Relationship Id="rId3" Type="http://schemas.microsoft.com/office/2007/relationships/media" Target="../media/media2.wma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openxmlformats.org/officeDocument/2006/relationships/image" Target="../media/image19.jpeg"/><Relationship Id="rId2" Type="http://schemas.openxmlformats.org/officeDocument/2006/relationships/audio" Target="../media/media1.WAV"/><Relationship Id="rId16" Type="http://schemas.openxmlformats.org/officeDocument/2006/relationships/image" Target="../media/image7.jpg"/><Relationship Id="rId20" Type="http://schemas.openxmlformats.org/officeDocument/2006/relationships/image" Target="../media/image22.png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5" Type="http://schemas.microsoft.com/office/2007/relationships/media" Target="../media/media3.WAV"/><Relationship Id="rId15" Type="http://schemas.openxmlformats.org/officeDocument/2006/relationships/slideLayout" Target="../slideLayouts/slideLayout7.xml"/><Relationship Id="rId10" Type="http://schemas.openxmlformats.org/officeDocument/2006/relationships/audio" Target="../media/media5.wma"/><Relationship Id="rId19" Type="http://schemas.openxmlformats.org/officeDocument/2006/relationships/image" Target="../media/image21.jpeg"/><Relationship Id="rId4" Type="http://schemas.openxmlformats.org/officeDocument/2006/relationships/audio" Target="../media/media2.wma"/><Relationship Id="rId9" Type="http://schemas.microsoft.com/office/2007/relationships/media" Target="../media/media5.wma"/><Relationship Id="rId14" Type="http://schemas.openxmlformats.org/officeDocument/2006/relationships/audio" Target="../media/media7.wma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26.jpg"/><Relationship Id="rId3" Type="http://schemas.microsoft.com/office/2007/relationships/media" Target="../media/media8.WAV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0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audio" Target="../media/media9.WAV"/><Relationship Id="rId11" Type="http://schemas.openxmlformats.org/officeDocument/2006/relationships/image" Target="../media/image25.bmp"/><Relationship Id="rId5" Type="http://schemas.microsoft.com/office/2007/relationships/media" Target="../media/media9.WAV"/><Relationship Id="rId15" Type="http://schemas.openxmlformats.org/officeDocument/2006/relationships/image" Target="../media/image28.jpg"/><Relationship Id="rId10" Type="http://schemas.openxmlformats.org/officeDocument/2006/relationships/image" Target="../media/image24.jpg"/><Relationship Id="rId4" Type="http://schemas.openxmlformats.org/officeDocument/2006/relationships/audio" Target="../media/media8.WAV"/><Relationship Id="rId9" Type="http://schemas.openxmlformats.org/officeDocument/2006/relationships/image" Target="../media/image23.jpg"/><Relationship Id="rId14" Type="http://schemas.openxmlformats.org/officeDocument/2006/relationships/image" Target="../media/image27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3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2.jpeg"/><Relationship Id="rId11" Type="http://schemas.openxmlformats.org/officeDocument/2006/relationships/image" Target="../media/image36.jpeg"/><Relationship Id="rId5" Type="http://schemas.openxmlformats.org/officeDocument/2006/relationships/image" Target="../media/image31.png"/><Relationship Id="rId10" Type="http://schemas.openxmlformats.org/officeDocument/2006/relationships/image" Target="../media/image20.png"/><Relationship Id="rId4" Type="http://schemas.openxmlformats.org/officeDocument/2006/relationships/image" Target="../media/image30.jpg"/><Relationship Id="rId9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3048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Eye mouse</a:t>
            </a:r>
            <a:endParaRPr lang="en-US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371600"/>
            <a:ext cx="5029200" cy="485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81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Adobe Caslon Pro Bold" pitchFamily="18" charset="0"/>
                <a:ea typeface="Tahoma" pitchFamily="34" charset="0"/>
                <a:cs typeface="Tahoma" pitchFamily="34" charset="0"/>
              </a:rPr>
              <a:t>ISD 25120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905000" y="1600200"/>
            <a:ext cx="7086600" cy="4953000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285750" indent="-285750"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single chip, multiple message voice recorder/playback device.</a:t>
            </a:r>
          </a:p>
          <a:p>
            <a:pPr marL="285750" indent="-285750"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on-chip oscillator.</a:t>
            </a:r>
          </a:p>
          <a:p>
            <a:pPr marL="285750" indent="-285750"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microphone preamplifier.</a:t>
            </a:r>
          </a:p>
          <a:p>
            <a:pPr marL="285750" indent="-285750"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automatic gain control.</a:t>
            </a:r>
          </a:p>
          <a:p>
            <a:pPr marL="285750" indent="-285750"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antialiasing filter.</a:t>
            </a:r>
          </a:p>
          <a:p>
            <a:pPr marL="285750" indent="-285750"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smoothing filter.</a:t>
            </a:r>
          </a:p>
          <a:p>
            <a:pPr marL="285750" indent="-285750"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speaker amplifier.</a:t>
            </a:r>
          </a:p>
          <a:p>
            <a:pPr marL="285750" indent="-285750"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non-volatile memory cells.</a:t>
            </a:r>
          </a:p>
        </p:txBody>
      </p:sp>
    </p:spTree>
    <p:extLst>
      <p:ext uri="{BB962C8B-B14F-4D97-AF65-F5344CB8AC3E}">
        <p14:creationId xmlns:p14="http://schemas.microsoft.com/office/powerpoint/2010/main" val="261168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228600"/>
            <a:ext cx="3276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ISD(modes)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983005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u="sng" dirty="0"/>
              <a:t>Operational Mode</a:t>
            </a:r>
            <a:r>
              <a:rPr lang="en-US" sz="2400" dirty="0"/>
              <a:t>:</a:t>
            </a:r>
          </a:p>
          <a:p>
            <a:r>
              <a:rPr lang="en-US" sz="2400" dirty="0"/>
              <a:t>The ISD2500 series is designed with several build-in operational  Mode that provide maximum functionality with external component.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u="sng" dirty="0"/>
              <a:t>Address </a:t>
            </a:r>
            <a:r>
              <a:rPr lang="en-US" sz="2400" u="sng" dirty="0" smtClean="0"/>
              <a:t>Mode</a:t>
            </a:r>
            <a:r>
              <a:rPr lang="en-US" sz="2400" dirty="0" smtClean="0"/>
              <a:t>: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971800"/>
            <a:ext cx="59436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8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90299" y="0"/>
            <a:ext cx="5715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ISD(timing diagrams)</a:t>
            </a:r>
          </a:p>
          <a:p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00200"/>
            <a:ext cx="7467600" cy="5257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6400" y="1122473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Record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992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90299" y="0"/>
            <a:ext cx="5715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ISD(timing diagrams)</a:t>
            </a:r>
          </a:p>
          <a:p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1122473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Play</a:t>
            </a:r>
            <a:endParaRPr lang="en-US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45692"/>
            <a:ext cx="7315200" cy="52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97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53400" y="1601441"/>
            <a:ext cx="861774" cy="345678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Block diagram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828800" y="228600"/>
            <a:ext cx="2303463" cy="90011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</a:rPr>
              <a:t>Input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773739" y="382587"/>
            <a:ext cx="2016125" cy="59213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</a:rPr>
              <a:t>Ring Detection</a:t>
            </a:r>
          </a:p>
        </p:txBody>
      </p:sp>
      <p:sp>
        <p:nvSpPr>
          <p:cNvPr id="8" name="Right Arrow 7"/>
          <p:cNvSpPr/>
          <p:nvPr/>
        </p:nvSpPr>
        <p:spPr>
          <a:xfrm>
            <a:off x="4157664" y="424656"/>
            <a:ext cx="1616075" cy="508000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701114" y="1445190"/>
            <a:ext cx="2160587" cy="63817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</a:rPr>
              <a:t>Open line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6532169" y="1014381"/>
            <a:ext cx="498475" cy="431800"/>
          </a:xfrm>
          <a:prstGeom prst="down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772152" y="2608668"/>
            <a:ext cx="2017712" cy="576263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</a:rPr>
              <a:t>voice </a:t>
            </a:r>
            <a:r>
              <a:rPr lang="en-US" dirty="0">
                <a:solidFill>
                  <a:schemeClr val="tx2"/>
                </a:solidFill>
              </a:rPr>
              <a:t>section</a:t>
            </a:r>
          </a:p>
        </p:txBody>
      </p:sp>
      <p:sp>
        <p:nvSpPr>
          <p:cNvPr id="12" name="Oval 11"/>
          <p:cNvSpPr/>
          <p:nvPr/>
        </p:nvSpPr>
        <p:spPr>
          <a:xfrm>
            <a:off x="5738020" y="4771294"/>
            <a:ext cx="2087562" cy="64770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</a:rPr>
              <a:t>Interface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751511" y="5977894"/>
            <a:ext cx="2058987" cy="576262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</a:rPr>
              <a:t>Output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6531770" y="3249154"/>
            <a:ext cx="498475" cy="431800"/>
          </a:xfrm>
          <a:prstGeom prst="down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>
            <a:off x="6531766" y="5484767"/>
            <a:ext cx="498475" cy="431800"/>
          </a:xfrm>
          <a:prstGeom prst="down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Down Arrow 15"/>
          <p:cNvSpPr/>
          <p:nvPr/>
        </p:nvSpPr>
        <p:spPr>
          <a:xfrm>
            <a:off x="6532168" y="2133600"/>
            <a:ext cx="498475" cy="433387"/>
          </a:xfrm>
          <a:prstGeom prst="down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5772151" y="3695590"/>
            <a:ext cx="2017712" cy="576263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</a:rPr>
              <a:t>Decoding </a:t>
            </a:r>
            <a:r>
              <a:rPr lang="en-US" dirty="0">
                <a:solidFill>
                  <a:schemeClr val="tx2"/>
                </a:solidFill>
              </a:rPr>
              <a:t>section</a:t>
            </a:r>
          </a:p>
        </p:txBody>
      </p:sp>
      <p:sp>
        <p:nvSpPr>
          <p:cNvPr id="18" name="Down Arrow 17"/>
          <p:cNvSpPr/>
          <p:nvPr/>
        </p:nvSpPr>
        <p:spPr>
          <a:xfrm>
            <a:off x="6531769" y="4312797"/>
            <a:ext cx="498475" cy="431800"/>
          </a:xfrm>
          <a:prstGeom prst="down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0" y="1255384"/>
            <a:ext cx="5410200" cy="41488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OXXY\Desktop\Picture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" y="1196234"/>
            <a:ext cx="6937376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826629"/>
            <a:ext cx="6858000" cy="5276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C:\Users\OXXY\Desktop\Picture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2" y="1311309"/>
            <a:ext cx="6480175" cy="4194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39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6" grpId="0" animBg="1"/>
      <p:bldP spid="6" grpId="1" animBg="1"/>
      <p:bldP spid="6" grpId="2" animBg="1"/>
      <p:bldP spid="6" grpId="3" animBg="1"/>
      <p:bldP spid="6" grpId="4" animBg="1"/>
      <p:bldP spid="6" grpId="6" animBg="1"/>
      <p:bldP spid="6" grpId="7" animBg="1"/>
      <p:bldP spid="6" grpId="8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2600" y="0"/>
            <a:ext cx="5105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spcBef>
                <a:spcPct val="0"/>
              </a:spcBef>
              <a:buNone/>
              <a:defRPr sz="6000" b="1">
                <a:solidFill>
                  <a:srgbClr val="FF0000"/>
                </a:solidFill>
                <a:latin typeface="Adobe Caslon Pro Bold" pitchFamily="18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/>
              <a:t>Output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150254"/>
            <a:ext cx="546735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40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808" y="152400"/>
            <a:ext cx="1532906" cy="127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52799" y="352202"/>
            <a:ext cx="3915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Call the home phone number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hon_2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9348187" y="152400"/>
            <a:ext cx="609600" cy="609600"/>
          </a:xfrm>
          <a:prstGeom prst="rect">
            <a:avLst/>
          </a:prstGeom>
        </p:spPr>
      </p:pic>
      <p:pic>
        <p:nvPicPr>
          <p:cNvPr id="8" name="1.wma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9348187" y="822020"/>
            <a:ext cx="609600" cy="60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7958" y="1431620"/>
            <a:ext cx="3898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line is opened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First message 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808" y="2527042"/>
            <a:ext cx="13239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 rot="751259">
            <a:off x="2393057" y="2617894"/>
            <a:ext cx="41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12345*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2" name="phon_44n1.WAV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9348187" y="1373411"/>
            <a:ext cx="609600" cy="609600"/>
          </a:xfrm>
          <a:prstGeom prst="rect">
            <a:avLst/>
          </a:prstGeom>
        </p:spPr>
      </p:pic>
      <p:pic>
        <p:nvPicPr>
          <p:cNvPr id="13" name="phon_46n3.WAV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9348187" y="1859044"/>
            <a:ext cx="609600" cy="6096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19998" y="2640479"/>
            <a:ext cx="3848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Check the password: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Correct password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Wrong password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(After 3 trying the line is closed)</a:t>
            </a:r>
          </a:p>
        </p:txBody>
      </p:sp>
      <p:pic>
        <p:nvPicPr>
          <p:cNvPr id="15" name="2.wma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9351816" y="3078244"/>
            <a:ext cx="609600" cy="609600"/>
          </a:xfrm>
          <a:prstGeom prst="rect">
            <a:avLst/>
          </a:prstGeom>
        </p:spPr>
      </p:pic>
      <p:pic>
        <p:nvPicPr>
          <p:cNvPr id="16" name="phon_49n6.WAV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9348187" y="2468644"/>
            <a:ext cx="609600" cy="609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754" y="4919260"/>
            <a:ext cx="13239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421607" y="505923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26281" y="51054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the password is correct: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Choose the  device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3.wma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9348187" y="3774123"/>
            <a:ext cx="609600" cy="609600"/>
          </a:xfrm>
          <a:prstGeom prst="rect">
            <a:avLst/>
          </a:prstGeom>
        </p:spPr>
      </p:pic>
      <p:pic>
        <p:nvPicPr>
          <p:cNvPr id="21" name="phon_46n3.WAV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9348187" y="438372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5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068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95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87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93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571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20294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879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0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>
                <p:cTn id="10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10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10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1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5" grpId="0"/>
      <p:bldP spid="11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286000" y="304800"/>
            <a:ext cx="609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the device number is  correct 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device will turn on or turn off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704475"/>
            <a:ext cx="1066800" cy="1647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928" y="4413484"/>
            <a:ext cx="2667000" cy="20624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071" y="2565918"/>
            <a:ext cx="1942857" cy="1942857"/>
          </a:xfrm>
          <a:prstGeom prst="rect">
            <a:avLst/>
          </a:prstGeom>
        </p:spPr>
      </p:pic>
      <p:pic>
        <p:nvPicPr>
          <p:cNvPr id="13" name="phon_46n3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9372600" y="951131"/>
            <a:ext cx="609600" cy="609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71870">
            <a:off x="2112630" y="1540840"/>
            <a:ext cx="1800225" cy="25431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071" y="2494268"/>
            <a:ext cx="1943100" cy="1943100"/>
          </a:xfrm>
          <a:prstGeom prst="rect">
            <a:avLst/>
          </a:prstGeom>
        </p:spPr>
      </p:pic>
      <p:sp>
        <p:nvSpPr>
          <p:cNvPr id="16" name="Curved Down Arrow 15"/>
          <p:cNvSpPr/>
          <p:nvPr/>
        </p:nvSpPr>
        <p:spPr>
          <a:xfrm>
            <a:off x="4419599" y="2692173"/>
            <a:ext cx="1447800" cy="8451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474" y="4274126"/>
            <a:ext cx="2857500" cy="2143125"/>
          </a:xfrm>
          <a:prstGeom prst="rect">
            <a:avLst/>
          </a:prstGeom>
        </p:spPr>
      </p:pic>
      <p:pic>
        <p:nvPicPr>
          <p:cNvPr id="18" name="phon_50n7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9372600" y="1704475"/>
            <a:ext cx="609600" cy="609600"/>
          </a:xfrm>
          <a:prstGeom prst="rect">
            <a:avLst/>
          </a:prstGeom>
        </p:spPr>
      </p:pic>
      <p:pic>
        <p:nvPicPr>
          <p:cNvPr id="19" name="phon_51n8.WAV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9372600" y="24942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5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87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88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955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3" y="-14514"/>
            <a:ext cx="5878286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515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85258" y="304800"/>
            <a:ext cx="74676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Adobe Caslon Pro Bold" pitchFamily="18" charset="0"/>
                <a:ea typeface="Tahoma" pitchFamily="34" charset="0"/>
                <a:cs typeface="Tahoma" pitchFamily="34" charset="0"/>
              </a:rPr>
              <a:t>What is the digital lock??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52600" y="1600200"/>
            <a:ext cx="6934200" cy="4525963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20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Keyless door </a:t>
            </a:r>
          </a:p>
          <a:p>
            <a:pPr marL="285750" indent="-285750">
              <a:lnSpc>
                <a:spcPct val="20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Open the door using  phone</a:t>
            </a:r>
          </a:p>
          <a:p>
            <a:pPr marL="285750" indent="-285750">
              <a:lnSpc>
                <a:spcPct val="20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DTMF principle</a:t>
            </a:r>
          </a:p>
        </p:txBody>
      </p:sp>
    </p:spTree>
    <p:extLst>
      <p:ext uri="{BB962C8B-B14F-4D97-AF65-F5344CB8AC3E}">
        <p14:creationId xmlns:p14="http://schemas.microsoft.com/office/powerpoint/2010/main" val="128472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83200" cy="3962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3048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58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905000" y="1861243"/>
            <a:ext cx="2303463" cy="90011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</a:rPr>
              <a:t>amplification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204128" y="2015231"/>
            <a:ext cx="2016125" cy="59213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</a:rPr>
              <a:t> Decoding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515821" y="2057300"/>
            <a:ext cx="1616075" cy="508000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131896" y="3318966"/>
            <a:ext cx="2160587" cy="63817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</a:rPr>
              <a:t>output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6962953" y="2691902"/>
            <a:ext cx="498475" cy="627064"/>
          </a:xfrm>
          <a:prstGeom prst="down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753975" y="411393"/>
            <a:ext cx="5057953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Adobe Caslon Pro Bold" pitchFamily="18" charset="0"/>
                <a:ea typeface="Tahoma" pitchFamily="34" charset="0"/>
                <a:cs typeface="Tahoma" pitchFamily="34" charset="0"/>
              </a:rPr>
              <a:t>Block Diagram</a:t>
            </a:r>
          </a:p>
        </p:txBody>
      </p:sp>
    </p:spTree>
    <p:extLst>
      <p:ext uri="{BB962C8B-B14F-4D97-AF65-F5344CB8AC3E}">
        <p14:creationId xmlns:p14="http://schemas.microsoft.com/office/powerpoint/2010/main" val="292950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0425" y="25400"/>
            <a:ext cx="3095625" cy="1108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412875"/>
            <a:ext cx="3594100" cy="495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4028">
            <a:off x="3509963" y="2984500"/>
            <a:ext cx="7874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3925">
            <a:off x="4164013" y="2897188"/>
            <a:ext cx="43021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364038" y="4162425"/>
            <a:ext cx="69691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100">
                <a:solidFill>
                  <a:srgbClr val="FF0000"/>
                </a:solidFill>
              </a:rPr>
              <a:t>correct</a:t>
            </a:r>
          </a:p>
        </p:txBody>
      </p:sp>
      <p:pic>
        <p:nvPicPr>
          <p:cNvPr id="9" name="phon1495.WAV">
            <a:hlinkClick r:id="" action="ppaction://media"/>
          </p:cNvPr>
          <p:cNvPicPr>
            <a:picLocks noRot="1" noChangeAspect="1"/>
          </p:cNvPicPr>
          <p:nvPr>
            <a:wavAudioFile r:embed="rId1" name="phon_44n1.WAV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0" y="411956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 rot="1020115" flipH="1">
            <a:off x="3760788" y="3197225"/>
            <a:ext cx="322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2</a:t>
            </a:r>
          </a:p>
        </p:txBody>
      </p:sp>
      <p:pic>
        <p:nvPicPr>
          <p:cNvPr id="11" name="phon1496.WAV">
            <a:hlinkClick r:id="" action="ppaction://media"/>
          </p:cNvPr>
          <p:cNvPicPr>
            <a:picLocks noRot="1" noChangeAspect="1"/>
          </p:cNvPicPr>
          <p:nvPr>
            <a:wavAudioFile r:embed="rId2" name="phon_46n3.WAV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0" y="487371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 rot="1158524">
            <a:off x="3992563" y="3251200"/>
            <a:ext cx="334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3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769" y="1412875"/>
            <a:ext cx="4695825" cy="495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74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95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88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8" grpId="0"/>
      <p:bldP spid="10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0" y="304800"/>
            <a:ext cx="78486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Adobe Caslon Pro Bold" pitchFamily="18" charset="0"/>
                <a:ea typeface="Tahoma" pitchFamily="34" charset="0"/>
                <a:cs typeface="Tahoma" pitchFamily="34" charset="0"/>
              </a:rPr>
              <a:t>Digital lock (components)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057400" y="1600200"/>
            <a:ext cx="6629400" cy="4525963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160000"/>
              </a:lnSpc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CMD8870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6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Microphone</a:t>
            </a:r>
          </a:p>
          <a:p>
            <a:pPr marL="285750" indent="-285750">
              <a:lnSpc>
                <a:spcPct val="16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LCD</a:t>
            </a:r>
          </a:p>
          <a:p>
            <a:pPr marL="285750" indent="-285750">
              <a:lnSpc>
                <a:spcPct val="16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Solenoid</a:t>
            </a:r>
          </a:p>
          <a:p>
            <a:pPr marL="285750" indent="-285750">
              <a:lnSpc>
                <a:spcPct val="16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microcontroller</a:t>
            </a:r>
          </a:p>
        </p:txBody>
      </p:sp>
    </p:spTree>
    <p:extLst>
      <p:ext uri="{BB962C8B-B14F-4D97-AF65-F5344CB8AC3E}">
        <p14:creationId xmlns:p14="http://schemas.microsoft.com/office/powerpoint/2010/main" val="179068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381000"/>
            <a:ext cx="358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Output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4610100" cy="365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34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29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14" y="0"/>
            <a:ext cx="587828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52400" y="990600"/>
            <a:ext cx="344517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hopinScript" pitchFamily="2" charset="0"/>
              </a:rPr>
              <a:t>Ruba </a:t>
            </a:r>
          </a:p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hopinScript" pitchFamily="2" charset="0"/>
              </a:rPr>
              <a:t>&amp;</a:t>
            </a:r>
          </a:p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hopinScript" pitchFamily="2" charset="0"/>
              </a:rPr>
              <a:t>Ola</a:t>
            </a:r>
            <a:endParaRPr lang="en-US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hopin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6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b="1" dirty="0" smtClean="0">
                <a:solidFill>
                  <a:srgbClr val="FF0000"/>
                </a:solidFill>
                <a:latin typeface="Adobe Caslon Pro Bold" pitchFamily="18" charset="0"/>
                <a:ea typeface="Tahoma" pitchFamily="34" charset="0"/>
                <a:cs typeface="Tahoma" pitchFamily="34" charset="0"/>
              </a:rPr>
              <a:t>Agenda</a:t>
            </a:r>
            <a:endParaRPr lang="en-US" sz="6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09800" y="1600200"/>
            <a:ext cx="6477000" cy="4525963"/>
          </a:xfrm>
        </p:spPr>
        <p:txBody>
          <a:bodyPr/>
          <a:lstStyle/>
          <a:p>
            <a:pPr marL="285750" indent="-28575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What is PHA ?</a:t>
            </a:r>
          </a:p>
          <a:p>
            <a:pPr marL="285750" indent="-28575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Components</a:t>
            </a:r>
          </a:p>
          <a:p>
            <a:pPr marL="285750" indent="-28575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Circuit description</a:t>
            </a:r>
          </a:p>
          <a:p>
            <a:pPr marL="285750" indent="-28575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Results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45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Adobe Caslon Pro Bold" pitchFamily="18" charset="0"/>
                <a:ea typeface="Tahoma" pitchFamily="34" charset="0"/>
                <a:cs typeface="Tahoma" pitchFamily="34" charset="0"/>
              </a:rPr>
              <a:t>PHA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33600" y="1600200"/>
            <a:ext cx="6553200" cy="452596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PHA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Phone-Home Automation</a:t>
            </a:r>
          </a:p>
          <a:p>
            <a:pPr marL="285750" indent="-28575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Controlled automatically.</a:t>
            </a:r>
          </a:p>
          <a:p>
            <a:pPr marL="285750" indent="-28575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Controlled remotely.</a:t>
            </a:r>
          </a:p>
          <a:p>
            <a:pPr marL="285750" indent="-28575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provided a telephone line.</a:t>
            </a:r>
          </a:p>
          <a:p>
            <a:pPr marL="285750" indent="-28575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11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Adobe Caslon Pro Bold" pitchFamily="18" charset="0"/>
                <a:ea typeface="Tahoma" pitchFamily="34" charset="0"/>
                <a:cs typeface="Tahoma" pitchFamily="34" charset="0"/>
              </a:rPr>
              <a:t>Basic components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33600" y="1600200"/>
            <a:ext cx="6553200" cy="4525963"/>
          </a:xfrm>
        </p:spPr>
        <p:txBody>
          <a:bodyPr/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CMD 8870</a:t>
            </a:r>
          </a:p>
          <a:p>
            <a:pPr marL="285750" indent="-28575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ISD 25120</a:t>
            </a:r>
          </a:p>
          <a:p>
            <a:pPr marL="285750" indent="-28575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Microcontroller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04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971800"/>
            <a:ext cx="3686175" cy="2305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Adobe Caslon Pro Bold" pitchFamily="18" charset="0"/>
                <a:ea typeface="Tahoma" pitchFamily="34" charset="0"/>
                <a:cs typeface="Tahoma" pitchFamily="34" charset="0"/>
              </a:rPr>
              <a:t>CMD 8870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19200" y="1676400"/>
            <a:ext cx="8229600" cy="4525963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DTMF (Double Tune Multi Frequency).</a:t>
            </a:r>
          </a:p>
          <a:p>
            <a:pPr marL="285750" indent="-28575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25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OlA\Desktop\6111-AnimaCM887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838200"/>
            <a:ext cx="6721212" cy="542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28800" y="4724400"/>
            <a:ext cx="1295400" cy="15410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38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220</Words>
  <Application>Microsoft Office PowerPoint</Application>
  <PresentationFormat>On-screen Show (4:3)</PresentationFormat>
  <Paragraphs>79</Paragraphs>
  <Slides>23</Slides>
  <Notes>0</Notes>
  <HiddenSlides>3</HiddenSlides>
  <MMClips>13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Agenda</vt:lpstr>
      <vt:lpstr>PHA</vt:lpstr>
      <vt:lpstr>Basic components</vt:lpstr>
      <vt:lpstr>CMD 8870</vt:lpstr>
      <vt:lpstr>PowerPoint Presentation</vt:lpstr>
      <vt:lpstr>ISD 25120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digital lock?? </vt:lpstr>
      <vt:lpstr>Block Diagram</vt:lpstr>
      <vt:lpstr>PowerPoint Presentation</vt:lpstr>
      <vt:lpstr>Digital lock (components)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Ruba</dc:creator>
  <cp:lastModifiedBy>Ruba</cp:lastModifiedBy>
  <cp:revision>47</cp:revision>
  <dcterms:created xsi:type="dcterms:W3CDTF">2011-05-21T19:51:14Z</dcterms:created>
  <dcterms:modified xsi:type="dcterms:W3CDTF">2011-05-23T07:00:20Z</dcterms:modified>
</cp:coreProperties>
</file>