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handoutMasterIdLst>
    <p:handoutMasterId r:id="rId21"/>
  </p:handoutMasterIdLst>
  <p:sldIdLst>
    <p:sldId id="256" r:id="rId2"/>
    <p:sldId id="258" r:id="rId3"/>
    <p:sldId id="287" r:id="rId4"/>
    <p:sldId id="268" r:id="rId5"/>
    <p:sldId id="278" r:id="rId6"/>
    <p:sldId id="314" r:id="rId7"/>
    <p:sldId id="297" r:id="rId8"/>
    <p:sldId id="302" r:id="rId9"/>
    <p:sldId id="299" r:id="rId10"/>
    <p:sldId id="300" r:id="rId11"/>
    <p:sldId id="301" r:id="rId12"/>
    <p:sldId id="303" r:id="rId13"/>
    <p:sldId id="304" r:id="rId14"/>
    <p:sldId id="324" r:id="rId15"/>
    <p:sldId id="306" r:id="rId16"/>
    <p:sldId id="325" r:id="rId17"/>
    <p:sldId id="326" r:id="rId18"/>
    <p:sldId id="270" r:id="rId19"/>
  </p:sldIdLst>
  <p:sldSz cx="18288000" cy="10287000"/>
  <p:notesSz cx="6858000" cy="9144000"/>
  <p:embeddedFontLst>
    <p:embeddedFont>
      <p:font typeface="Inter" panose="020B0604020202020204" charset="0"/>
      <p:regular r:id="rId22"/>
    </p:embeddedFont>
    <p:embeddedFont>
      <p:font typeface="Libre Franklin Bold" panose="020B0604020202020204" charset="0"/>
      <p:regular r:id="rId23"/>
    </p:embeddedFont>
    <p:embeddedFont>
      <p:font typeface="Open Sauce" panose="020B0604020202020204" charset="0"/>
      <p:regular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iaa Abuhadeed" initials="DA" lastIdx="1" clrIdx="0">
    <p:extLst>
      <p:ext uri="{19B8F6BF-5375-455C-9EA6-DF929625EA0E}">
        <p15:presenceInfo xmlns:p15="http://schemas.microsoft.com/office/powerpoint/2012/main" userId="b7485073e3147a4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5A"/>
    <a:srgbClr val="007952"/>
    <a:srgbClr val="EF5E20"/>
    <a:srgbClr val="FFCC5F"/>
    <a:srgbClr val="E15126"/>
    <a:srgbClr val="FBE9BD"/>
    <a:srgbClr val="F892A5"/>
    <a:srgbClr val="F3C039"/>
    <a:srgbClr val="F3C139"/>
    <a:srgbClr val="F3C0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نمط فاتح 3 - تميي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D03447BB-5D67-496B-8E87-E561075AD55C}" styleName="نمط داكن 1 - تمييز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16DA210-FB5B-4158-B5E0-FEB733F419BA}" styleName="النمط الفاتح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034E78-7F5D-4C2E-B375-FC64B27BC917}" styleName="النمط الداكن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p:cViewPr varScale="1">
        <p:scale>
          <a:sx n="45" d="100"/>
          <a:sy n="45" d="100"/>
        </p:scale>
        <p:origin x="288" y="6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20" d="100"/>
        <a:sy n="20" d="100"/>
      </p:scale>
      <p:origin x="0" y="0"/>
    </p:cViewPr>
  </p:sorterViewPr>
  <p:notesViewPr>
    <p:cSldViewPr>
      <p:cViewPr varScale="1">
        <p:scale>
          <a:sx n="50" d="100"/>
          <a:sy n="50" d="100"/>
        </p:scale>
        <p:origin x="2708" y="4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iaa Abuhadeed" userId="b7485073e3147a4b" providerId="LiveId" clId="{8DB3D91A-1265-4994-9C4C-B5E983E629C0}"/>
    <pc:docChg chg="undo redo custSel addSld delSld modSld sldOrd delMainMaster">
      <pc:chgData name="Deiaa Abuhadeed" userId="b7485073e3147a4b" providerId="LiveId" clId="{8DB3D91A-1265-4994-9C4C-B5E983E629C0}" dt="2026-01-30T20:26:18.510" v="1643" actId="20577"/>
      <pc:docMkLst>
        <pc:docMk/>
      </pc:docMkLst>
      <pc:sldChg chg="delSp modSp mod">
        <pc:chgData name="Deiaa Abuhadeed" userId="b7485073e3147a4b" providerId="LiveId" clId="{8DB3D91A-1265-4994-9C4C-B5E983E629C0}" dt="2026-01-30T15:23:06.732" v="987" actId="20577"/>
        <pc:sldMkLst>
          <pc:docMk/>
          <pc:sldMk cId="0" sldId="256"/>
        </pc:sldMkLst>
        <pc:spChg chg="mod">
          <ac:chgData name="Deiaa Abuhadeed" userId="b7485073e3147a4b" providerId="LiveId" clId="{8DB3D91A-1265-4994-9C4C-B5E983E629C0}" dt="2026-01-30T15:22:19.802" v="979" actId="1076"/>
          <ac:spMkLst>
            <pc:docMk/>
            <pc:sldMk cId="0" sldId="256"/>
            <ac:spMk id="2" creationId="{00000000-0000-0000-0000-000000000000}"/>
          </ac:spMkLst>
        </pc:spChg>
        <pc:spChg chg="mod">
          <ac:chgData name="Deiaa Abuhadeed" userId="b7485073e3147a4b" providerId="LiveId" clId="{8DB3D91A-1265-4994-9C4C-B5E983E629C0}" dt="2026-01-30T15:21:11.826" v="973" actId="403"/>
          <ac:spMkLst>
            <pc:docMk/>
            <pc:sldMk cId="0" sldId="256"/>
            <ac:spMk id="21" creationId="{00000000-0000-0000-0000-000000000000}"/>
          </ac:spMkLst>
        </pc:spChg>
        <pc:spChg chg="mod">
          <ac:chgData name="Deiaa Abuhadeed" userId="b7485073e3147a4b" providerId="LiveId" clId="{8DB3D91A-1265-4994-9C4C-B5E983E629C0}" dt="2026-01-30T15:21:11.826" v="973" actId="403"/>
          <ac:spMkLst>
            <pc:docMk/>
            <pc:sldMk cId="0" sldId="256"/>
            <ac:spMk id="22" creationId="{00000000-0000-0000-0000-000000000000}"/>
          </ac:spMkLst>
        </pc:spChg>
        <pc:spChg chg="mod">
          <ac:chgData name="Deiaa Abuhadeed" userId="b7485073e3147a4b" providerId="LiveId" clId="{8DB3D91A-1265-4994-9C4C-B5E983E629C0}" dt="2026-01-30T15:21:05.462" v="972" actId="403"/>
          <ac:spMkLst>
            <pc:docMk/>
            <pc:sldMk cId="0" sldId="256"/>
            <ac:spMk id="37" creationId="{00000000-0000-0000-0000-000000000000}"/>
          </ac:spMkLst>
        </pc:spChg>
        <pc:spChg chg="mod">
          <ac:chgData name="Deiaa Abuhadeed" userId="b7485073e3147a4b" providerId="LiveId" clId="{8DB3D91A-1265-4994-9C4C-B5E983E629C0}" dt="2026-01-30T15:23:06.732" v="987" actId="20577"/>
          <ac:spMkLst>
            <pc:docMk/>
            <pc:sldMk cId="0" sldId="256"/>
            <ac:spMk id="38" creationId="{00000000-0000-0000-0000-000000000000}"/>
          </ac:spMkLst>
        </pc:spChg>
        <pc:spChg chg="del mod">
          <ac:chgData name="Deiaa Abuhadeed" userId="b7485073e3147a4b" providerId="LiveId" clId="{8DB3D91A-1265-4994-9C4C-B5E983E629C0}" dt="2026-01-30T15:22:57.865" v="984" actId="478"/>
          <ac:spMkLst>
            <pc:docMk/>
            <pc:sldMk cId="0" sldId="256"/>
            <ac:spMk id="39" creationId="{00000000-0000-0000-0000-000000000000}"/>
          </ac:spMkLst>
        </pc:spChg>
        <pc:grpChg chg="mod">
          <ac:chgData name="Deiaa Abuhadeed" userId="b7485073e3147a4b" providerId="LiveId" clId="{8DB3D91A-1265-4994-9C4C-B5E983E629C0}" dt="2026-01-30T15:22:40.618" v="982" actId="14100"/>
          <ac:grpSpMkLst>
            <pc:docMk/>
            <pc:sldMk cId="0" sldId="256"/>
            <ac:grpSpMk id="20" creationId="{00000000-0000-0000-0000-000000000000}"/>
          </ac:grpSpMkLst>
        </pc:grpChg>
      </pc:sldChg>
      <pc:sldChg chg="modSp add del mod modNotesTx">
        <pc:chgData name="Deiaa Abuhadeed" userId="b7485073e3147a4b" providerId="LiveId" clId="{8DB3D91A-1265-4994-9C4C-B5E983E629C0}" dt="2026-01-30T20:09:22.241" v="1629"/>
        <pc:sldMkLst>
          <pc:docMk/>
          <pc:sldMk cId="0" sldId="258"/>
        </pc:sldMkLst>
        <pc:spChg chg="mod">
          <ac:chgData name="Deiaa Abuhadeed" userId="b7485073e3147a4b" providerId="LiveId" clId="{8DB3D91A-1265-4994-9C4C-B5E983E629C0}" dt="2026-01-30T11:46:32.629" v="776" actId="1076"/>
          <ac:spMkLst>
            <pc:docMk/>
            <pc:sldMk cId="0" sldId="258"/>
            <ac:spMk id="2" creationId="{00000000-0000-0000-0000-000000000000}"/>
          </ac:spMkLst>
        </pc:spChg>
        <pc:spChg chg="mod">
          <ac:chgData name="Deiaa Abuhadeed" userId="b7485073e3147a4b" providerId="LiveId" clId="{8DB3D91A-1265-4994-9C4C-B5E983E629C0}" dt="2026-01-30T15:15:21.125" v="952"/>
          <ac:spMkLst>
            <pc:docMk/>
            <pc:sldMk cId="0" sldId="258"/>
            <ac:spMk id="20" creationId="{00000000-0000-0000-0000-000000000000}"/>
          </ac:spMkLst>
        </pc:spChg>
      </pc:sldChg>
      <pc:sldChg chg="del">
        <pc:chgData name="Deiaa Abuhadeed" userId="b7485073e3147a4b" providerId="LiveId" clId="{8DB3D91A-1265-4994-9C4C-B5E983E629C0}" dt="2026-01-30T09:13:01.950" v="156" actId="47"/>
        <pc:sldMkLst>
          <pc:docMk/>
          <pc:sldMk cId="0" sldId="259"/>
        </pc:sldMkLst>
      </pc:sldChg>
      <pc:sldChg chg="add del">
        <pc:chgData name="Deiaa Abuhadeed" userId="b7485073e3147a4b" providerId="LiveId" clId="{8DB3D91A-1265-4994-9C4C-B5E983E629C0}" dt="2026-01-30T10:41:36.982" v="649" actId="47"/>
        <pc:sldMkLst>
          <pc:docMk/>
          <pc:sldMk cId="0" sldId="260"/>
        </pc:sldMkLst>
      </pc:sldChg>
      <pc:sldChg chg="del">
        <pc:chgData name="Deiaa Abuhadeed" userId="b7485073e3147a4b" providerId="LiveId" clId="{8DB3D91A-1265-4994-9C4C-B5E983E629C0}" dt="2026-01-30T09:13:08.468" v="159" actId="47"/>
        <pc:sldMkLst>
          <pc:docMk/>
          <pc:sldMk cId="0" sldId="263"/>
        </pc:sldMkLst>
      </pc:sldChg>
      <pc:sldChg chg="del">
        <pc:chgData name="Deiaa Abuhadeed" userId="b7485073e3147a4b" providerId="LiveId" clId="{8DB3D91A-1265-4994-9C4C-B5E983E629C0}" dt="2026-01-30T09:13:13.499" v="161" actId="47"/>
        <pc:sldMkLst>
          <pc:docMk/>
          <pc:sldMk cId="0" sldId="264"/>
        </pc:sldMkLst>
      </pc:sldChg>
      <pc:sldChg chg="del">
        <pc:chgData name="Deiaa Abuhadeed" userId="b7485073e3147a4b" providerId="LiveId" clId="{8DB3D91A-1265-4994-9C4C-B5E983E629C0}" dt="2026-01-30T09:13:10.354" v="160" actId="47"/>
        <pc:sldMkLst>
          <pc:docMk/>
          <pc:sldMk cId="0" sldId="267"/>
        </pc:sldMkLst>
      </pc:sldChg>
      <pc:sldChg chg="delSp modSp add mod">
        <pc:chgData name="Deiaa Abuhadeed" userId="b7485073e3147a4b" providerId="LiveId" clId="{8DB3D91A-1265-4994-9C4C-B5E983E629C0}" dt="2026-01-30T13:46:20.904" v="896" actId="1076"/>
        <pc:sldMkLst>
          <pc:docMk/>
          <pc:sldMk cId="0" sldId="268"/>
        </pc:sldMkLst>
        <pc:spChg chg="mod">
          <ac:chgData name="Deiaa Abuhadeed" userId="b7485073e3147a4b" providerId="LiveId" clId="{8DB3D91A-1265-4994-9C4C-B5E983E629C0}" dt="2026-01-30T13:45:23.872" v="885" actId="1076"/>
          <ac:spMkLst>
            <pc:docMk/>
            <pc:sldMk cId="0" sldId="268"/>
            <ac:spMk id="3" creationId="{00000000-0000-0000-0000-000000000000}"/>
          </ac:spMkLst>
        </pc:spChg>
        <pc:spChg chg="mod">
          <ac:chgData name="Deiaa Abuhadeed" userId="b7485073e3147a4b" providerId="LiveId" clId="{8DB3D91A-1265-4994-9C4C-B5E983E629C0}" dt="2026-01-30T13:45:23.872" v="885" actId="1076"/>
          <ac:spMkLst>
            <pc:docMk/>
            <pc:sldMk cId="0" sldId="268"/>
            <ac:spMk id="4" creationId="{00000000-0000-0000-0000-000000000000}"/>
          </ac:spMkLst>
        </pc:spChg>
        <pc:spChg chg="mod">
          <ac:chgData name="Deiaa Abuhadeed" userId="b7485073e3147a4b" providerId="LiveId" clId="{8DB3D91A-1265-4994-9C4C-B5E983E629C0}" dt="2026-01-30T13:45:23.872" v="885" actId="1076"/>
          <ac:spMkLst>
            <pc:docMk/>
            <pc:sldMk cId="0" sldId="268"/>
            <ac:spMk id="5" creationId="{00000000-0000-0000-0000-000000000000}"/>
          </ac:spMkLst>
        </pc:spChg>
        <pc:spChg chg="mod">
          <ac:chgData name="Deiaa Abuhadeed" userId="b7485073e3147a4b" providerId="LiveId" clId="{8DB3D91A-1265-4994-9C4C-B5E983E629C0}" dt="2026-01-30T13:46:14.067" v="895" actId="1076"/>
          <ac:spMkLst>
            <pc:docMk/>
            <pc:sldMk cId="0" sldId="268"/>
            <ac:spMk id="22" creationId="{00000000-0000-0000-0000-000000000000}"/>
          </ac:spMkLst>
        </pc:spChg>
        <pc:spChg chg="mod">
          <ac:chgData name="Deiaa Abuhadeed" userId="b7485073e3147a4b" providerId="LiveId" clId="{8DB3D91A-1265-4994-9C4C-B5E983E629C0}" dt="2026-01-30T13:46:20.904" v="896" actId="1076"/>
          <ac:spMkLst>
            <pc:docMk/>
            <pc:sldMk cId="0" sldId="268"/>
            <ac:spMk id="26" creationId="{00000000-0000-0000-0000-000000000000}"/>
          </ac:spMkLst>
        </pc:spChg>
        <pc:spChg chg="mod">
          <ac:chgData name="Deiaa Abuhadeed" userId="b7485073e3147a4b" providerId="LiveId" clId="{8DB3D91A-1265-4994-9C4C-B5E983E629C0}" dt="2026-01-30T13:45:23.872" v="885" actId="1076"/>
          <ac:spMkLst>
            <pc:docMk/>
            <pc:sldMk cId="0" sldId="268"/>
            <ac:spMk id="30" creationId="{00000000-0000-0000-0000-000000000000}"/>
          </ac:spMkLst>
        </pc:spChg>
        <pc:spChg chg="mod">
          <ac:chgData name="Deiaa Abuhadeed" userId="b7485073e3147a4b" providerId="LiveId" clId="{8DB3D91A-1265-4994-9C4C-B5E983E629C0}" dt="2026-01-30T13:45:23.872" v="885" actId="1076"/>
          <ac:spMkLst>
            <pc:docMk/>
            <pc:sldMk cId="0" sldId="268"/>
            <ac:spMk id="31" creationId="{00000000-0000-0000-0000-000000000000}"/>
          </ac:spMkLst>
        </pc:spChg>
        <pc:spChg chg="mod">
          <ac:chgData name="Deiaa Abuhadeed" userId="b7485073e3147a4b" providerId="LiveId" clId="{8DB3D91A-1265-4994-9C4C-B5E983E629C0}" dt="2026-01-30T13:44:57.063" v="877"/>
          <ac:spMkLst>
            <pc:docMk/>
            <pc:sldMk cId="0" sldId="268"/>
            <ac:spMk id="35" creationId="{00000000-0000-0000-0000-000000000000}"/>
          </ac:spMkLst>
        </pc:spChg>
        <pc:spChg chg="del">
          <ac:chgData name="Deiaa Abuhadeed" userId="b7485073e3147a4b" providerId="LiveId" clId="{8DB3D91A-1265-4994-9C4C-B5E983E629C0}" dt="2026-01-30T13:45:01.196" v="878" actId="478"/>
          <ac:spMkLst>
            <pc:docMk/>
            <pc:sldMk cId="0" sldId="268"/>
            <ac:spMk id="36" creationId="{00000000-0000-0000-0000-000000000000}"/>
          </ac:spMkLst>
        </pc:spChg>
        <pc:spChg chg="del">
          <ac:chgData name="Deiaa Abuhadeed" userId="b7485073e3147a4b" providerId="LiveId" clId="{8DB3D91A-1265-4994-9C4C-B5E983E629C0}" dt="2026-01-30T13:45:06.355" v="879" actId="478"/>
          <ac:spMkLst>
            <pc:docMk/>
            <pc:sldMk cId="0" sldId="268"/>
            <ac:spMk id="41" creationId="{5799100C-FAE6-ECE3-97F5-D89796F74EE0}"/>
          </ac:spMkLst>
        </pc:spChg>
        <pc:grpChg chg="mod">
          <ac:chgData name="Deiaa Abuhadeed" userId="b7485073e3147a4b" providerId="LiveId" clId="{8DB3D91A-1265-4994-9C4C-B5E983E629C0}" dt="2026-01-30T13:45:23.872" v="885" actId="1076"/>
          <ac:grpSpMkLst>
            <pc:docMk/>
            <pc:sldMk cId="0" sldId="268"/>
            <ac:grpSpMk id="16" creationId="{00000000-0000-0000-0000-000000000000}"/>
          </ac:grpSpMkLst>
        </pc:grpChg>
        <pc:grpChg chg="mod">
          <ac:chgData name="Deiaa Abuhadeed" userId="b7485073e3147a4b" providerId="LiveId" clId="{8DB3D91A-1265-4994-9C4C-B5E983E629C0}" dt="2026-01-30T13:46:10.489" v="894" actId="14100"/>
          <ac:grpSpMkLst>
            <pc:docMk/>
            <pc:sldMk cId="0" sldId="268"/>
            <ac:grpSpMk id="19" creationId="{00000000-0000-0000-0000-000000000000}"/>
          </ac:grpSpMkLst>
        </pc:grpChg>
        <pc:grpChg chg="mod">
          <ac:chgData name="Deiaa Abuhadeed" userId="b7485073e3147a4b" providerId="LiveId" clId="{8DB3D91A-1265-4994-9C4C-B5E983E629C0}" dt="2026-01-30T13:45:23.872" v="885" actId="1076"/>
          <ac:grpSpMkLst>
            <pc:docMk/>
            <pc:sldMk cId="0" sldId="268"/>
            <ac:grpSpMk id="23" creationId="{00000000-0000-0000-0000-000000000000}"/>
          </ac:grpSpMkLst>
        </pc:grpChg>
        <pc:grpChg chg="mod">
          <ac:chgData name="Deiaa Abuhadeed" userId="b7485073e3147a4b" providerId="LiveId" clId="{8DB3D91A-1265-4994-9C4C-B5E983E629C0}" dt="2026-01-30T13:46:01.921" v="892" actId="14100"/>
          <ac:grpSpMkLst>
            <pc:docMk/>
            <pc:sldMk cId="0" sldId="268"/>
            <ac:grpSpMk id="45" creationId="{96DBEAF4-657B-BC39-C7A6-D24B86AE4563}"/>
          </ac:grpSpMkLst>
        </pc:grpChg>
        <pc:grpChg chg="mod">
          <ac:chgData name="Deiaa Abuhadeed" userId="b7485073e3147a4b" providerId="LiveId" clId="{8DB3D91A-1265-4994-9C4C-B5E983E629C0}" dt="2026-01-30T13:46:03.985" v="893" actId="14100"/>
          <ac:grpSpMkLst>
            <pc:docMk/>
            <pc:sldMk cId="0" sldId="268"/>
            <ac:grpSpMk id="47" creationId="{BC55FDE7-BC02-7879-23E7-D290026CC436}"/>
          </ac:grpSpMkLst>
        </pc:grpChg>
      </pc:sldChg>
      <pc:sldChg chg="del">
        <pc:chgData name="Deiaa Abuhadeed" userId="b7485073e3147a4b" providerId="LiveId" clId="{8DB3D91A-1265-4994-9C4C-B5E983E629C0}" dt="2026-01-30T09:13:23.970" v="163" actId="47"/>
        <pc:sldMkLst>
          <pc:docMk/>
          <pc:sldMk cId="1593584231" sldId="271"/>
        </pc:sldMkLst>
      </pc:sldChg>
      <pc:sldChg chg="del">
        <pc:chgData name="Deiaa Abuhadeed" userId="b7485073e3147a4b" providerId="LiveId" clId="{8DB3D91A-1265-4994-9C4C-B5E983E629C0}" dt="2026-01-30T09:13:17.812" v="162" actId="47"/>
        <pc:sldMkLst>
          <pc:docMk/>
          <pc:sldMk cId="3677831156" sldId="273"/>
        </pc:sldMkLst>
      </pc:sldChg>
      <pc:sldChg chg="addSp delSp modSp del mod">
        <pc:chgData name="Deiaa Abuhadeed" userId="b7485073e3147a4b" providerId="LiveId" clId="{8DB3D91A-1265-4994-9C4C-B5E983E629C0}" dt="2026-01-30T09:40:05.862" v="407" actId="47"/>
        <pc:sldMkLst>
          <pc:docMk/>
          <pc:sldMk cId="2178337769" sldId="275"/>
        </pc:sldMkLst>
        <pc:spChg chg="add del">
          <ac:chgData name="Deiaa Abuhadeed" userId="b7485073e3147a4b" providerId="LiveId" clId="{8DB3D91A-1265-4994-9C4C-B5E983E629C0}" dt="2026-01-30T09:36:22.925" v="364" actId="478"/>
          <ac:spMkLst>
            <pc:docMk/>
            <pc:sldMk cId="2178337769" sldId="275"/>
            <ac:spMk id="2" creationId="{06CE209C-5ECD-5529-17C8-D1580787E8E7}"/>
          </ac:spMkLst>
        </pc:spChg>
        <pc:spChg chg="add del">
          <ac:chgData name="Deiaa Abuhadeed" userId="b7485073e3147a4b" providerId="LiveId" clId="{8DB3D91A-1265-4994-9C4C-B5E983E629C0}" dt="2026-01-30T09:36:22.925" v="364" actId="478"/>
          <ac:spMkLst>
            <pc:docMk/>
            <pc:sldMk cId="2178337769" sldId="275"/>
            <ac:spMk id="10" creationId="{09026147-562B-6BFA-7A8C-43B1F9240DCF}"/>
          </ac:spMkLst>
        </pc:spChg>
        <pc:spChg chg="add del">
          <ac:chgData name="Deiaa Abuhadeed" userId="b7485073e3147a4b" providerId="LiveId" clId="{8DB3D91A-1265-4994-9C4C-B5E983E629C0}" dt="2026-01-30T09:36:22.925" v="364" actId="478"/>
          <ac:spMkLst>
            <pc:docMk/>
            <pc:sldMk cId="2178337769" sldId="275"/>
            <ac:spMk id="11" creationId="{6DBB73CE-A905-E1EF-B2DA-21C3761674F3}"/>
          </ac:spMkLst>
        </pc:spChg>
        <pc:spChg chg="mod">
          <ac:chgData name="Deiaa Abuhadeed" userId="b7485073e3147a4b" providerId="LiveId" clId="{8DB3D91A-1265-4994-9C4C-B5E983E629C0}" dt="2026-01-30T09:35:40.635" v="358" actId="1076"/>
          <ac:spMkLst>
            <pc:docMk/>
            <pc:sldMk cId="2178337769" sldId="275"/>
            <ac:spMk id="20" creationId="{827FDE99-D18D-E9DF-6DAF-C96D5E133D81}"/>
          </ac:spMkLst>
        </pc:spChg>
        <pc:grpChg chg="add del">
          <ac:chgData name="Deiaa Abuhadeed" userId="b7485073e3147a4b" providerId="LiveId" clId="{8DB3D91A-1265-4994-9C4C-B5E983E629C0}" dt="2026-01-30T09:36:22.925" v="364" actId="478"/>
          <ac:grpSpMkLst>
            <pc:docMk/>
            <pc:sldMk cId="2178337769" sldId="275"/>
            <ac:grpSpMk id="3" creationId="{6A71C236-1A62-ADBF-882A-E86FDD8408EC}"/>
          </ac:grpSpMkLst>
        </pc:grpChg>
      </pc:sldChg>
      <pc:sldChg chg="addSp delSp modSp mod modNotesTx">
        <pc:chgData name="Deiaa Abuhadeed" userId="b7485073e3147a4b" providerId="LiveId" clId="{8DB3D91A-1265-4994-9C4C-B5E983E629C0}" dt="2026-01-30T20:15:17.757" v="1639" actId="20577"/>
        <pc:sldMkLst>
          <pc:docMk/>
          <pc:sldMk cId="2530277015" sldId="278"/>
        </pc:sldMkLst>
        <pc:spChg chg="del mod">
          <ac:chgData name="Deiaa Abuhadeed" userId="b7485073e3147a4b" providerId="LiveId" clId="{8DB3D91A-1265-4994-9C4C-B5E983E629C0}" dt="2026-01-30T08:59:24.383" v="73" actId="478"/>
          <ac:spMkLst>
            <pc:docMk/>
            <pc:sldMk cId="2530277015" sldId="278"/>
            <ac:spMk id="8" creationId="{37762503-086A-BB48-0805-457B04622FEF}"/>
          </ac:spMkLst>
        </pc:spChg>
        <pc:spChg chg="mod">
          <ac:chgData name="Deiaa Abuhadeed" userId="b7485073e3147a4b" providerId="LiveId" clId="{8DB3D91A-1265-4994-9C4C-B5E983E629C0}" dt="2026-01-30T08:59:40.140" v="78" actId="20577"/>
          <ac:spMkLst>
            <pc:docMk/>
            <pc:sldMk cId="2530277015" sldId="278"/>
            <ac:spMk id="18" creationId="{F685EE8D-C108-DE26-ACD9-33B251219FAD}"/>
          </ac:spMkLst>
        </pc:spChg>
        <pc:spChg chg="mod">
          <ac:chgData name="Deiaa Abuhadeed" userId="b7485073e3147a4b" providerId="LiveId" clId="{8DB3D91A-1265-4994-9C4C-B5E983E629C0}" dt="2026-01-30T09:08:19.926" v="137" actId="1076"/>
          <ac:spMkLst>
            <pc:docMk/>
            <pc:sldMk cId="2530277015" sldId="278"/>
            <ac:spMk id="19" creationId="{F2DB04A5-7988-01F3-37E7-DDD02FC5A73D}"/>
          </ac:spMkLst>
        </pc:spChg>
        <pc:spChg chg="add del mod">
          <ac:chgData name="Deiaa Abuhadeed" userId="b7485073e3147a4b" providerId="LiveId" clId="{8DB3D91A-1265-4994-9C4C-B5E983E629C0}" dt="2026-01-30T08:59:11.734" v="71" actId="478"/>
          <ac:spMkLst>
            <pc:docMk/>
            <pc:sldMk cId="2530277015" sldId="278"/>
            <ac:spMk id="20" creationId="{7B6AB059-B53C-7AD9-A79C-208A0CAFD23B}"/>
          </ac:spMkLst>
        </pc:spChg>
        <pc:spChg chg="mod">
          <ac:chgData name="Deiaa Abuhadeed" userId="b7485073e3147a4b" providerId="LiveId" clId="{8DB3D91A-1265-4994-9C4C-B5E983E629C0}" dt="2026-01-30T08:59:30.163" v="75" actId="1076"/>
          <ac:spMkLst>
            <pc:docMk/>
            <pc:sldMk cId="2530277015" sldId="278"/>
            <ac:spMk id="38" creationId="{2C97F744-11C2-B289-C433-F60727959680}"/>
          </ac:spMkLst>
        </pc:spChg>
      </pc:sldChg>
      <pc:sldChg chg="modSp del mod">
        <pc:chgData name="Deiaa Abuhadeed" userId="b7485073e3147a4b" providerId="LiveId" clId="{8DB3D91A-1265-4994-9C4C-B5E983E629C0}" dt="2026-01-30T09:12:22.536" v="154" actId="47"/>
        <pc:sldMkLst>
          <pc:docMk/>
          <pc:sldMk cId="2186019089" sldId="280"/>
        </pc:sldMkLst>
        <pc:spChg chg="mod">
          <ac:chgData name="Deiaa Abuhadeed" userId="b7485073e3147a4b" providerId="LiveId" clId="{8DB3D91A-1265-4994-9C4C-B5E983E629C0}" dt="2026-01-30T09:06:50.385" v="135"/>
          <ac:spMkLst>
            <pc:docMk/>
            <pc:sldMk cId="2186019089" sldId="280"/>
            <ac:spMk id="5" creationId="{3C909ABA-1911-15C9-4110-4257477B4058}"/>
          </ac:spMkLst>
        </pc:spChg>
      </pc:sldChg>
      <pc:sldChg chg="addSp modSp add del mod modNotesTx">
        <pc:chgData name="Deiaa Abuhadeed" userId="b7485073e3147a4b" providerId="LiveId" clId="{8DB3D91A-1265-4994-9C4C-B5E983E629C0}" dt="2026-01-30T13:16:45.064" v="819" actId="47"/>
        <pc:sldMkLst>
          <pc:docMk/>
          <pc:sldMk cId="3518841330" sldId="281"/>
        </pc:sldMkLst>
        <pc:spChg chg="mod">
          <ac:chgData name="Deiaa Abuhadeed" userId="b7485073e3147a4b" providerId="LiveId" clId="{8DB3D91A-1265-4994-9C4C-B5E983E629C0}" dt="2026-01-30T08:50:12.794" v="23" actId="20577"/>
          <ac:spMkLst>
            <pc:docMk/>
            <pc:sldMk cId="3518841330" sldId="281"/>
            <ac:spMk id="4" creationId="{66BC15E4-D665-FE3A-5F60-1043B05DDA4C}"/>
          </ac:spMkLst>
        </pc:spChg>
        <pc:spChg chg="mod">
          <ac:chgData name="Deiaa Abuhadeed" userId="b7485073e3147a4b" providerId="LiveId" clId="{8DB3D91A-1265-4994-9C4C-B5E983E629C0}" dt="2026-01-30T10:29:43.369" v="510"/>
          <ac:spMkLst>
            <pc:docMk/>
            <pc:sldMk cId="3518841330" sldId="281"/>
            <ac:spMk id="6" creationId="{941231E9-1F92-F760-6F28-CEEC0D607E7F}"/>
          </ac:spMkLst>
        </pc:spChg>
        <pc:spChg chg="mod">
          <ac:chgData name="Deiaa Abuhadeed" userId="b7485073e3147a4b" providerId="LiveId" clId="{8DB3D91A-1265-4994-9C4C-B5E983E629C0}" dt="2026-01-30T10:29:43.369" v="510"/>
          <ac:spMkLst>
            <pc:docMk/>
            <pc:sldMk cId="3518841330" sldId="281"/>
            <ac:spMk id="7" creationId="{D63E7934-2314-5171-8CF6-4DC682A66491}"/>
          </ac:spMkLst>
        </pc:spChg>
        <pc:spChg chg="mod">
          <ac:chgData name="Deiaa Abuhadeed" userId="b7485073e3147a4b" providerId="LiveId" clId="{8DB3D91A-1265-4994-9C4C-B5E983E629C0}" dt="2026-01-30T10:29:43.369" v="510"/>
          <ac:spMkLst>
            <pc:docMk/>
            <pc:sldMk cId="3518841330" sldId="281"/>
            <ac:spMk id="9" creationId="{0F20ACB9-B8A4-4514-2FBE-9371BF7A3BF2}"/>
          </ac:spMkLst>
        </pc:spChg>
        <pc:spChg chg="mod">
          <ac:chgData name="Deiaa Abuhadeed" userId="b7485073e3147a4b" providerId="LiveId" clId="{8DB3D91A-1265-4994-9C4C-B5E983E629C0}" dt="2026-01-30T10:29:43.369" v="510"/>
          <ac:spMkLst>
            <pc:docMk/>
            <pc:sldMk cId="3518841330" sldId="281"/>
            <ac:spMk id="12" creationId="{77F635C4-4D4B-3FB6-DD5E-9415AA523879}"/>
          </ac:spMkLst>
        </pc:spChg>
        <pc:spChg chg="mod">
          <ac:chgData name="Deiaa Abuhadeed" userId="b7485073e3147a4b" providerId="LiveId" clId="{8DB3D91A-1265-4994-9C4C-B5E983E629C0}" dt="2026-01-30T10:29:43.369" v="510"/>
          <ac:spMkLst>
            <pc:docMk/>
            <pc:sldMk cId="3518841330" sldId="281"/>
            <ac:spMk id="13" creationId="{4D0AA8F7-5235-EF84-319C-6D017841A609}"/>
          </ac:spMkLst>
        </pc:spChg>
        <pc:grpChg chg="add mod">
          <ac:chgData name="Deiaa Abuhadeed" userId="b7485073e3147a4b" providerId="LiveId" clId="{8DB3D91A-1265-4994-9C4C-B5E983E629C0}" dt="2026-01-30T10:29:46.881" v="511" actId="1076"/>
          <ac:grpSpMkLst>
            <pc:docMk/>
            <pc:sldMk cId="3518841330" sldId="281"/>
            <ac:grpSpMk id="5" creationId="{81A8932F-8B22-4F13-F4B7-F442E31617E4}"/>
          </ac:grpSpMkLst>
        </pc:grpChg>
        <pc:grpChg chg="add mod">
          <ac:chgData name="Deiaa Abuhadeed" userId="b7485073e3147a4b" providerId="LiveId" clId="{8DB3D91A-1265-4994-9C4C-B5E983E629C0}" dt="2026-01-30T10:29:53.010" v="512" actId="1076"/>
          <ac:grpSpMkLst>
            <pc:docMk/>
            <pc:sldMk cId="3518841330" sldId="281"/>
            <ac:grpSpMk id="8" creationId="{4D8A23BD-DEDF-7B85-912B-570063C89BB2}"/>
          </ac:grpSpMkLst>
        </pc:grpChg>
        <pc:grpChg chg="add mod">
          <ac:chgData name="Deiaa Abuhadeed" userId="b7485073e3147a4b" providerId="LiveId" clId="{8DB3D91A-1265-4994-9C4C-B5E983E629C0}" dt="2026-01-30T10:29:46.881" v="511" actId="1076"/>
          <ac:grpSpMkLst>
            <pc:docMk/>
            <pc:sldMk cId="3518841330" sldId="281"/>
            <ac:grpSpMk id="10" creationId="{03BA0F9C-E88B-A1D9-5FF2-12D401DD98B7}"/>
          </ac:grpSpMkLst>
        </pc:grpChg>
      </pc:sldChg>
      <pc:sldChg chg="del">
        <pc:chgData name="Deiaa Abuhadeed" userId="b7485073e3147a4b" providerId="LiveId" clId="{8DB3D91A-1265-4994-9C4C-B5E983E629C0}" dt="2026-01-30T09:13:04.181" v="157" actId="47"/>
        <pc:sldMkLst>
          <pc:docMk/>
          <pc:sldMk cId="3431690356" sldId="286"/>
        </pc:sldMkLst>
      </pc:sldChg>
      <pc:sldChg chg="modSp add del mod modNotesTx">
        <pc:chgData name="Deiaa Abuhadeed" userId="b7485073e3147a4b" providerId="LiveId" clId="{8DB3D91A-1265-4994-9C4C-B5E983E629C0}" dt="2026-01-30T20:12:05.674" v="1631" actId="20577"/>
        <pc:sldMkLst>
          <pc:docMk/>
          <pc:sldMk cId="3240672107" sldId="287"/>
        </pc:sldMkLst>
        <pc:spChg chg="mod">
          <ac:chgData name="Deiaa Abuhadeed" userId="b7485073e3147a4b" providerId="LiveId" clId="{8DB3D91A-1265-4994-9C4C-B5E983E629C0}" dt="2026-01-30T15:49:51.543" v="1077" actId="5793"/>
          <ac:spMkLst>
            <pc:docMk/>
            <pc:sldMk cId="3240672107" sldId="287"/>
            <ac:spMk id="5" creationId="{B14DCB39-042B-4295-25CA-D98A98E4E858}"/>
          </ac:spMkLst>
        </pc:spChg>
      </pc:sldChg>
      <pc:sldChg chg="addSp delSp modSp del mod">
        <pc:chgData name="Deiaa Abuhadeed" userId="b7485073e3147a4b" providerId="LiveId" clId="{8DB3D91A-1265-4994-9C4C-B5E983E629C0}" dt="2026-01-30T15:33:54.885" v="1010" actId="47"/>
        <pc:sldMkLst>
          <pc:docMk/>
          <pc:sldMk cId="0" sldId="292"/>
        </pc:sldMkLst>
        <pc:spChg chg="mod">
          <ac:chgData name="Deiaa Abuhadeed" userId="b7485073e3147a4b" providerId="LiveId" clId="{8DB3D91A-1265-4994-9C4C-B5E983E629C0}" dt="2026-01-30T10:46:05.815" v="682" actId="14100"/>
          <ac:spMkLst>
            <pc:docMk/>
            <pc:sldMk cId="0" sldId="292"/>
            <ac:spMk id="9" creationId="{00000000-0000-0000-0000-000000000000}"/>
          </ac:spMkLst>
        </pc:spChg>
        <pc:spChg chg="del mod">
          <ac:chgData name="Deiaa Abuhadeed" userId="b7485073e3147a4b" providerId="LiveId" clId="{8DB3D91A-1265-4994-9C4C-B5E983E629C0}" dt="2026-01-30T13:41:51.829" v="874" actId="478"/>
          <ac:spMkLst>
            <pc:docMk/>
            <pc:sldMk cId="0" sldId="292"/>
            <ac:spMk id="10" creationId="{00000000-0000-0000-0000-000000000000}"/>
          </ac:spMkLst>
        </pc:spChg>
        <pc:spChg chg="add mod">
          <ac:chgData name="Deiaa Abuhadeed" userId="b7485073e3147a4b" providerId="LiveId" clId="{8DB3D91A-1265-4994-9C4C-B5E983E629C0}" dt="2026-01-30T10:46:17.080" v="685" actId="1076"/>
          <ac:spMkLst>
            <pc:docMk/>
            <pc:sldMk cId="0" sldId="292"/>
            <ac:spMk id="12" creationId="{038DEDCA-F3FB-3F1C-CFA3-72894710B029}"/>
          </ac:spMkLst>
        </pc:spChg>
      </pc:sldChg>
      <pc:sldChg chg="del">
        <pc:chgData name="Deiaa Abuhadeed" userId="b7485073e3147a4b" providerId="LiveId" clId="{8DB3D91A-1265-4994-9C4C-B5E983E629C0}" dt="2026-01-30T08:44:28.202" v="0" actId="47"/>
        <pc:sldMkLst>
          <pc:docMk/>
          <pc:sldMk cId="0" sldId="294"/>
        </pc:sldMkLst>
      </pc:sldChg>
      <pc:sldChg chg="del modNotesTx">
        <pc:chgData name="Deiaa Abuhadeed" userId="b7485073e3147a4b" providerId="LiveId" clId="{8DB3D91A-1265-4994-9C4C-B5E983E629C0}" dt="2026-01-30T10:46:26.597" v="686" actId="47"/>
        <pc:sldMkLst>
          <pc:docMk/>
          <pc:sldMk cId="0" sldId="295"/>
        </pc:sldMkLst>
      </pc:sldChg>
      <pc:sldChg chg="addSp modSp mod modNotesTx">
        <pc:chgData name="Deiaa Abuhadeed" userId="b7485073e3147a4b" providerId="LiveId" clId="{8DB3D91A-1265-4994-9C4C-B5E983E629C0}" dt="2026-01-30T09:11:54.994" v="153" actId="1076"/>
        <pc:sldMkLst>
          <pc:docMk/>
          <pc:sldMk cId="1013438885" sldId="297"/>
        </pc:sldMkLst>
        <pc:spChg chg="mod">
          <ac:chgData name="Deiaa Abuhadeed" userId="b7485073e3147a4b" providerId="LiveId" clId="{8DB3D91A-1265-4994-9C4C-B5E983E629C0}" dt="2026-01-30T09:11:54.994" v="153" actId="1076"/>
          <ac:spMkLst>
            <pc:docMk/>
            <pc:sldMk cId="1013438885" sldId="297"/>
            <ac:spMk id="2" creationId="{A11A8B38-1FD4-3D0D-AF8A-E7E85BE256C2}"/>
          </ac:spMkLst>
        </pc:spChg>
        <pc:spChg chg="add mod">
          <ac:chgData name="Deiaa Abuhadeed" userId="b7485073e3147a4b" providerId="LiveId" clId="{8DB3D91A-1265-4994-9C4C-B5E983E629C0}" dt="2026-01-30T09:11:41.355" v="151" actId="1076"/>
          <ac:spMkLst>
            <pc:docMk/>
            <pc:sldMk cId="1013438885" sldId="297"/>
            <ac:spMk id="3" creationId="{AAC00123-C7B8-2AB0-7552-422809E042E3}"/>
          </ac:spMkLst>
        </pc:spChg>
        <pc:spChg chg="mod">
          <ac:chgData name="Deiaa Abuhadeed" userId="b7485073e3147a4b" providerId="LiveId" clId="{8DB3D91A-1265-4994-9C4C-B5E983E629C0}" dt="2026-01-30T09:11:46.570" v="152" actId="1076"/>
          <ac:spMkLst>
            <pc:docMk/>
            <pc:sldMk cId="1013438885" sldId="297"/>
            <ac:spMk id="7" creationId="{7DF31B5D-9543-F506-2E8B-61F30F420FE0}"/>
          </ac:spMkLst>
        </pc:spChg>
        <pc:spChg chg="mod">
          <ac:chgData name="Deiaa Abuhadeed" userId="b7485073e3147a4b" providerId="LiveId" clId="{8DB3D91A-1265-4994-9C4C-B5E983E629C0}" dt="2026-01-30T09:11:46.570" v="152" actId="1076"/>
          <ac:spMkLst>
            <pc:docMk/>
            <pc:sldMk cId="1013438885" sldId="297"/>
            <ac:spMk id="9" creationId="{9A288872-7826-82D2-6EA4-9106D8095BFF}"/>
          </ac:spMkLst>
        </pc:spChg>
        <pc:spChg chg="mod">
          <ac:chgData name="Deiaa Abuhadeed" userId="b7485073e3147a4b" providerId="LiveId" clId="{8DB3D91A-1265-4994-9C4C-B5E983E629C0}" dt="2026-01-30T09:11:46.570" v="152" actId="1076"/>
          <ac:spMkLst>
            <pc:docMk/>
            <pc:sldMk cId="1013438885" sldId="297"/>
            <ac:spMk id="34" creationId="{BB49F7FE-7FEC-883F-D164-7651E69BE575}"/>
          </ac:spMkLst>
        </pc:spChg>
        <pc:grpChg chg="mod">
          <ac:chgData name="Deiaa Abuhadeed" userId="b7485073e3147a4b" providerId="LiveId" clId="{8DB3D91A-1265-4994-9C4C-B5E983E629C0}" dt="2026-01-30T09:11:46.570" v="152" actId="1076"/>
          <ac:grpSpMkLst>
            <pc:docMk/>
            <pc:sldMk cId="1013438885" sldId="297"/>
            <ac:grpSpMk id="26" creationId="{0408E34D-84AE-7573-9F22-6C08E1A84F94}"/>
          </ac:grpSpMkLst>
        </pc:grpChg>
      </pc:sldChg>
      <pc:sldChg chg="del">
        <pc:chgData name="Deiaa Abuhadeed" userId="b7485073e3147a4b" providerId="LiveId" clId="{8DB3D91A-1265-4994-9C4C-B5E983E629C0}" dt="2026-01-30T09:40:30.583" v="408" actId="47"/>
        <pc:sldMkLst>
          <pc:docMk/>
          <pc:sldMk cId="2372387675" sldId="298"/>
        </pc:sldMkLst>
      </pc:sldChg>
      <pc:sldChg chg="modSp mod modNotesTx">
        <pc:chgData name="Deiaa Abuhadeed" userId="b7485073e3147a4b" providerId="LiveId" clId="{8DB3D91A-1265-4994-9C4C-B5E983E629C0}" dt="2026-01-30T20:04:47.211" v="1626"/>
        <pc:sldMkLst>
          <pc:docMk/>
          <pc:sldMk cId="3445904903" sldId="299"/>
        </pc:sldMkLst>
        <pc:spChg chg="mod">
          <ac:chgData name="Deiaa Abuhadeed" userId="b7485073e3147a4b" providerId="LiveId" clId="{8DB3D91A-1265-4994-9C4C-B5E983E629C0}" dt="2026-01-30T09:23:22.025" v="221" actId="14100"/>
          <ac:spMkLst>
            <pc:docMk/>
            <pc:sldMk cId="3445904903" sldId="299"/>
            <ac:spMk id="6" creationId="{6080CA87-E47B-E158-5A72-C31CC403745F}"/>
          </ac:spMkLst>
        </pc:spChg>
        <pc:spChg chg="mod">
          <ac:chgData name="Deiaa Abuhadeed" userId="b7485073e3147a4b" providerId="LiveId" clId="{8DB3D91A-1265-4994-9C4C-B5E983E629C0}" dt="2026-01-30T09:23:13.215" v="218" actId="20577"/>
          <ac:spMkLst>
            <pc:docMk/>
            <pc:sldMk cId="3445904903" sldId="299"/>
            <ac:spMk id="10" creationId="{035CAB75-2D18-DA2A-9075-95FE05FDCFB5}"/>
          </ac:spMkLst>
        </pc:spChg>
        <pc:spChg chg="mod">
          <ac:chgData name="Deiaa Abuhadeed" userId="b7485073e3147a4b" providerId="LiveId" clId="{8DB3D91A-1265-4994-9C4C-B5E983E629C0}" dt="2026-01-30T09:21:41.849" v="199" actId="1076"/>
          <ac:spMkLst>
            <pc:docMk/>
            <pc:sldMk cId="3445904903" sldId="299"/>
            <ac:spMk id="34" creationId="{9FB739F3-5453-E779-697F-57607C125DB0}"/>
          </ac:spMkLst>
        </pc:spChg>
      </pc:sldChg>
      <pc:sldChg chg="addSp delSp modSp mod modNotesTx">
        <pc:chgData name="Deiaa Abuhadeed" userId="b7485073e3147a4b" providerId="LiveId" clId="{8DB3D91A-1265-4994-9C4C-B5E983E629C0}" dt="2026-01-30T16:27:30.087" v="1113" actId="20577"/>
        <pc:sldMkLst>
          <pc:docMk/>
          <pc:sldMk cId="2382512148" sldId="300"/>
        </pc:sldMkLst>
        <pc:spChg chg="del mod">
          <ac:chgData name="Deiaa Abuhadeed" userId="b7485073e3147a4b" providerId="LiveId" clId="{8DB3D91A-1265-4994-9C4C-B5E983E629C0}" dt="2026-01-30T09:28:11.693" v="261" actId="478"/>
          <ac:spMkLst>
            <pc:docMk/>
            <pc:sldMk cId="2382512148" sldId="300"/>
            <ac:spMk id="2" creationId="{0FB5008E-5FAE-C2CF-1D24-C0D93B3FEBDA}"/>
          </ac:spMkLst>
        </pc:spChg>
        <pc:spChg chg="add mod">
          <ac:chgData name="Deiaa Abuhadeed" userId="b7485073e3147a4b" providerId="LiveId" clId="{8DB3D91A-1265-4994-9C4C-B5E983E629C0}" dt="2026-01-30T09:29:33.291" v="284" actId="1076"/>
          <ac:spMkLst>
            <pc:docMk/>
            <pc:sldMk cId="2382512148" sldId="300"/>
            <ac:spMk id="5" creationId="{6C3B749B-6367-3AC2-550C-C3FE05E814AC}"/>
          </ac:spMkLst>
        </pc:spChg>
        <pc:spChg chg="del mod">
          <ac:chgData name="Deiaa Abuhadeed" userId="b7485073e3147a4b" providerId="LiveId" clId="{8DB3D91A-1265-4994-9C4C-B5E983E629C0}" dt="2026-01-30T09:27:45.289" v="255" actId="478"/>
          <ac:spMkLst>
            <pc:docMk/>
            <pc:sldMk cId="2382512148" sldId="300"/>
            <ac:spMk id="7" creationId="{92105AC1-4812-FAB3-31B7-BB7DD379AEA2}"/>
          </ac:spMkLst>
        </pc:spChg>
        <pc:spChg chg="mod">
          <ac:chgData name="Deiaa Abuhadeed" userId="b7485073e3147a4b" providerId="LiveId" clId="{8DB3D91A-1265-4994-9C4C-B5E983E629C0}" dt="2026-01-30T09:29:40.744" v="285"/>
          <ac:spMkLst>
            <pc:docMk/>
            <pc:sldMk cId="2382512148" sldId="300"/>
            <ac:spMk id="8" creationId="{4015EE85-8BB6-D629-B6C8-92A1B559D6AA}"/>
          </ac:spMkLst>
        </pc:spChg>
        <pc:spChg chg="mod">
          <ac:chgData name="Deiaa Abuhadeed" userId="b7485073e3147a4b" providerId="LiveId" clId="{8DB3D91A-1265-4994-9C4C-B5E983E629C0}" dt="2026-01-30T09:29:40.744" v="285"/>
          <ac:spMkLst>
            <pc:docMk/>
            <pc:sldMk cId="2382512148" sldId="300"/>
            <ac:spMk id="10" creationId="{CE2E568E-8B6D-820A-DA6D-028C541EBD8F}"/>
          </ac:spMkLst>
        </pc:spChg>
        <pc:spChg chg="del mod">
          <ac:chgData name="Deiaa Abuhadeed" userId="b7485073e3147a4b" providerId="LiveId" clId="{8DB3D91A-1265-4994-9C4C-B5E983E629C0}" dt="2026-01-30T09:26:54.561" v="245"/>
          <ac:spMkLst>
            <pc:docMk/>
            <pc:sldMk cId="2382512148" sldId="300"/>
            <ac:spMk id="12" creationId="{B64C3B73-A76A-DBB5-FA89-87C8999BE84D}"/>
          </ac:spMkLst>
        </pc:spChg>
        <pc:spChg chg="add mod">
          <ac:chgData name="Deiaa Abuhadeed" userId="b7485073e3147a4b" providerId="LiveId" clId="{8DB3D91A-1265-4994-9C4C-B5E983E629C0}" dt="2026-01-30T09:30:33.053" v="299" actId="20577"/>
          <ac:spMkLst>
            <pc:docMk/>
            <pc:sldMk cId="2382512148" sldId="300"/>
            <ac:spMk id="13" creationId="{E258794D-0913-2645-9565-D7996400A3C8}"/>
          </ac:spMkLst>
        </pc:spChg>
        <pc:spChg chg="mod">
          <ac:chgData name="Deiaa Abuhadeed" userId="b7485073e3147a4b" providerId="LiveId" clId="{8DB3D91A-1265-4994-9C4C-B5E983E629C0}" dt="2026-01-30T09:27:57.115" v="260" actId="14100"/>
          <ac:spMkLst>
            <pc:docMk/>
            <pc:sldMk cId="2382512148" sldId="300"/>
            <ac:spMk id="34" creationId="{9C882559-C1CB-0E56-F870-0A25FFDC7C87}"/>
          </ac:spMkLst>
        </pc:spChg>
        <pc:grpChg chg="mod">
          <ac:chgData name="Deiaa Abuhadeed" userId="b7485073e3147a4b" providerId="LiveId" clId="{8DB3D91A-1265-4994-9C4C-B5E983E629C0}" dt="2026-01-30T09:28:17.572" v="263" actId="14100"/>
          <ac:grpSpMkLst>
            <pc:docMk/>
            <pc:sldMk cId="2382512148" sldId="300"/>
            <ac:grpSpMk id="3" creationId="{379E1DA9-3A03-5ABC-E9A5-994EE026C0B8}"/>
          </ac:grpSpMkLst>
        </pc:grpChg>
        <pc:grpChg chg="add mod">
          <ac:chgData name="Deiaa Abuhadeed" userId="b7485073e3147a4b" providerId="LiveId" clId="{8DB3D91A-1265-4994-9C4C-B5E983E629C0}" dt="2026-01-30T09:29:45.050" v="286" actId="1076"/>
          <ac:grpSpMkLst>
            <pc:docMk/>
            <pc:sldMk cId="2382512148" sldId="300"/>
            <ac:grpSpMk id="6" creationId="{C0C92728-0442-2BBD-2C7D-CCF6D7B34A18}"/>
          </ac:grpSpMkLst>
        </pc:grpChg>
        <pc:grpChg chg="del mod">
          <ac:chgData name="Deiaa Abuhadeed" userId="b7485073e3147a4b" providerId="LiveId" clId="{8DB3D91A-1265-4994-9C4C-B5E983E629C0}" dt="2026-01-30T09:27:21.651" v="251" actId="478"/>
          <ac:grpSpMkLst>
            <pc:docMk/>
            <pc:sldMk cId="2382512148" sldId="300"/>
            <ac:grpSpMk id="26" creationId="{475F8371-53CF-F8C1-081E-D98A2C2C5B6F}"/>
          </ac:grpSpMkLst>
        </pc:grpChg>
        <pc:graphicFrameChg chg="mod">
          <ac:chgData name="Deiaa Abuhadeed" userId="b7485073e3147a4b" providerId="LiveId" clId="{8DB3D91A-1265-4994-9C4C-B5E983E629C0}" dt="2026-01-30T09:28:15.736" v="262" actId="1076"/>
          <ac:graphicFrameMkLst>
            <pc:docMk/>
            <pc:sldMk cId="2382512148" sldId="300"/>
            <ac:graphicFrameMk id="4" creationId="{BA785ABB-5348-0D9C-0058-6A4F5DD9B384}"/>
          </ac:graphicFrameMkLst>
        </pc:graphicFrameChg>
      </pc:sldChg>
      <pc:sldChg chg="addSp delSp modSp mod modNotesTx">
        <pc:chgData name="Deiaa Abuhadeed" userId="b7485073e3147a4b" providerId="LiveId" clId="{8DB3D91A-1265-4994-9C4C-B5E983E629C0}" dt="2026-01-30T16:37:50.036" v="1116" actId="20577"/>
        <pc:sldMkLst>
          <pc:docMk/>
          <pc:sldMk cId="3799194552" sldId="301"/>
        </pc:sldMkLst>
        <pc:spChg chg="del">
          <ac:chgData name="Deiaa Abuhadeed" userId="b7485073e3147a4b" providerId="LiveId" clId="{8DB3D91A-1265-4994-9C4C-B5E983E629C0}" dt="2026-01-30T09:32:44.662" v="324" actId="478"/>
          <ac:spMkLst>
            <pc:docMk/>
            <pc:sldMk cId="3799194552" sldId="301"/>
            <ac:spMk id="2" creationId="{4C662195-66D7-E37F-093A-C1BB57D2AF8D}"/>
          </ac:spMkLst>
        </pc:spChg>
        <pc:spChg chg="mod">
          <ac:chgData name="Deiaa Abuhadeed" userId="b7485073e3147a4b" providerId="LiveId" clId="{8DB3D91A-1265-4994-9C4C-B5E983E629C0}" dt="2026-01-30T09:36:36.616" v="367" actId="1076"/>
          <ac:spMkLst>
            <pc:docMk/>
            <pc:sldMk cId="3799194552" sldId="301"/>
            <ac:spMk id="4" creationId="{A9E8ED7D-6231-392D-FA3A-6EF05CB8D917}"/>
          </ac:spMkLst>
        </pc:spChg>
        <pc:spChg chg="add mod">
          <ac:chgData name="Deiaa Abuhadeed" userId="b7485073e3147a4b" providerId="LiveId" clId="{8DB3D91A-1265-4994-9C4C-B5E983E629C0}" dt="2026-01-30T09:34:14.238" v="343" actId="1076"/>
          <ac:spMkLst>
            <pc:docMk/>
            <pc:sldMk cId="3799194552" sldId="301"/>
            <ac:spMk id="5" creationId="{6FD77948-1612-0486-3B34-4684ED97A977}"/>
          </ac:spMkLst>
        </pc:spChg>
        <pc:spChg chg="del">
          <ac:chgData name="Deiaa Abuhadeed" userId="b7485073e3147a4b" providerId="LiveId" clId="{8DB3D91A-1265-4994-9C4C-B5E983E629C0}" dt="2026-01-30T09:32:43.707" v="323" actId="478"/>
          <ac:spMkLst>
            <pc:docMk/>
            <pc:sldMk cId="3799194552" sldId="301"/>
            <ac:spMk id="6" creationId="{0F025999-50AB-1837-629D-4B5B5C76EFB9}"/>
          </ac:spMkLst>
        </pc:spChg>
        <pc:spChg chg="mod">
          <ac:chgData name="Deiaa Abuhadeed" userId="b7485073e3147a4b" providerId="LiveId" clId="{8DB3D91A-1265-4994-9C4C-B5E983E629C0}" dt="2026-01-30T09:36:36.616" v="367" actId="1076"/>
          <ac:spMkLst>
            <pc:docMk/>
            <pc:sldMk cId="3799194552" sldId="301"/>
            <ac:spMk id="7" creationId="{8F9A716C-6B13-F441-D59B-66765B4060D3}"/>
          </ac:spMkLst>
        </pc:spChg>
        <pc:spChg chg="add del mod">
          <ac:chgData name="Deiaa Abuhadeed" userId="b7485073e3147a4b" providerId="LiveId" clId="{8DB3D91A-1265-4994-9C4C-B5E983E629C0}" dt="2026-01-30T09:37:26.656" v="376" actId="478"/>
          <ac:spMkLst>
            <pc:docMk/>
            <pc:sldMk cId="3799194552" sldId="301"/>
            <ac:spMk id="9" creationId="{03F87275-35AC-DEA9-81D5-BB54BDD5583A}"/>
          </ac:spMkLst>
        </pc:spChg>
        <pc:spChg chg="mod">
          <ac:chgData name="Deiaa Abuhadeed" userId="b7485073e3147a4b" providerId="LiveId" clId="{8DB3D91A-1265-4994-9C4C-B5E983E629C0}" dt="2026-01-30T09:33:02.552" v="329" actId="1076"/>
          <ac:spMkLst>
            <pc:docMk/>
            <pc:sldMk cId="3799194552" sldId="301"/>
            <ac:spMk id="12" creationId="{199F43CF-E44D-B7D3-D374-D71DB970F4F6}"/>
          </ac:spMkLst>
        </pc:spChg>
        <pc:spChg chg="mod">
          <ac:chgData name="Deiaa Abuhadeed" userId="b7485073e3147a4b" providerId="LiveId" clId="{8DB3D91A-1265-4994-9C4C-B5E983E629C0}" dt="2026-01-30T09:38:03.926" v="388" actId="14100"/>
          <ac:spMkLst>
            <pc:docMk/>
            <pc:sldMk cId="3799194552" sldId="301"/>
            <ac:spMk id="13" creationId="{3D86A58E-B11F-F0E0-67F9-5671EB0BA842}"/>
          </ac:spMkLst>
        </pc:spChg>
        <pc:spChg chg="add mod">
          <ac:chgData name="Deiaa Abuhadeed" userId="b7485073e3147a4b" providerId="LiveId" clId="{8DB3D91A-1265-4994-9C4C-B5E983E629C0}" dt="2026-01-30T09:36:36.616" v="367" actId="1076"/>
          <ac:spMkLst>
            <pc:docMk/>
            <pc:sldMk cId="3799194552" sldId="301"/>
            <ac:spMk id="14" creationId="{7EC337AB-68C5-7238-A933-6E092E92706F}"/>
          </ac:spMkLst>
        </pc:spChg>
        <pc:spChg chg="mod">
          <ac:chgData name="Deiaa Abuhadeed" userId="b7485073e3147a4b" providerId="LiveId" clId="{8DB3D91A-1265-4994-9C4C-B5E983E629C0}" dt="2026-01-30T09:36:30.040" v="365"/>
          <ac:spMkLst>
            <pc:docMk/>
            <pc:sldMk cId="3799194552" sldId="301"/>
            <ac:spMk id="16" creationId="{1C8EFF90-865F-A2EC-973E-A180C2DF838A}"/>
          </ac:spMkLst>
        </pc:spChg>
        <pc:spChg chg="mod">
          <ac:chgData name="Deiaa Abuhadeed" userId="b7485073e3147a4b" providerId="LiveId" clId="{8DB3D91A-1265-4994-9C4C-B5E983E629C0}" dt="2026-01-30T09:36:30.040" v="365"/>
          <ac:spMkLst>
            <pc:docMk/>
            <pc:sldMk cId="3799194552" sldId="301"/>
            <ac:spMk id="17" creationId="{39C62828-424B-82E7-7DEF-722A6BE2C858}"/>
          </ac:spMkLst>
        </pc:spChg>
        <pc:spChg chg="add mod">
          <ac:chgData name="Deiaa Abuhadeed" userId="b7485073e3147a4b" providerId="LiveId" clId="{8DB3D91A-1265-4994-9C4C-B5E983E629C0}" dt="2026-01-30T09:36:36.616" v="367" actId="1076"/>
          <ac:spMkLst>
            <pc:docMk/>
            <pc:sldMk cId="3799194552" sldId="301"/>
            <ac:spMk id="18" creationId="{2E9707DF-41DF-CFB7-7C12-D430A7D18047}"/>
          </ac:spMkLst>
        </pc:spChg>
        <pc:spChg chg="add mod">
          <ac:chgData name="Deiaa Abuhadeed" userId="b7485073e3147a4b" providerId="LiveId" clId="{8DB3D91A-1265-4994-9C4C-B5E983E629C0}" dt="2026-01-30T09:36:36.616" v="367" actId="1076"/>
          <ac:spMkLst>
            <pc:docMk/>
            <pc:sldMk cId="3799194552" sldId="301"/>
            <ac:spMk id="19" creationId="{C818925F-0B66-D283-1C8C-C8B302721DC8}"/>
          </ac:spMkLst>
        </pc:spChg>
        <pc:spChg chg="add mod">
          <ac:chgData name="Deiaa Abuhadeed" userId="b7485073e3147a4b" providerId="LiveId" clId="{8DB3D91A-1265-4994-9C4C-B5E983E629C0}" dt="2026-01-30T09:38:10.638" v="389" actId="1076"/>
          <ac:spMkLst>
            <pc:docMk/>
            <pc:sldMk cId="3799194552" sldId="301"/>
            <ac:spMk id="20" creationId="{45BDD0DC-1D73-9A43-C5BF-2A38E23D263A}"/>
          </ac:spMkLst>
        </pc:spChg>
        <pc:spChg chg="mod">
          <ac:chgData name="Deiaa Abuhadeed" userId="b7485073e3147a4b" providerId="LiveId" clId="{8DB3D91A-1265-4994-9C4C-B5E983E629C0}" dt="2026-01-30T09:36:42.709" v="368"/>
          <ac:spMkLst>
            <pc:docMk/>
            <pc:sldMk cId="3799194552" sldId="301"/>
            <ac:spMk id="22" creationId="{55363F65-156F-C6FE-FD26-4F0B5A8AAD35}"/>
          </ac:spMkLst>
        </pc:spChg>
        <pc:spChg chg="mod">
          <ac:chgData name="Deiaa Abuhadeed" userId="b7485073e3147a4b" providerId="LiveId" clId="{8DB3D91A-1265-4994-9C4C-B5E983E629C0}" dt="2026-01-30T09:36:42.709" v="368"/>
          <ac:spMkLst>
            <pc:docMk/>
            <pc:sldMk cId="3799194552" sldId="301"/>
            <ac:spMk id="23" creationId="{35485079-BB1D-924D-2F2D-6FFF0BC31A87}"/>
          </ac:spMkLst>
        </pc:spChg>
        <pc:spChg chg="add mod">
          <ac:chgData name="Deiaa Abuhadeed" userId="b7485073e3147a4b" providerId="LiveId" clId="{8DB3D91A-1265-4994-9C4C-B5E983E629C0}" dt="2026-01-30T09:38:10.638" v="389" actId="1076"/>
          <ac:spMkLst>
            <pc:docMk/>
            <pc:sldMk cId="3799194552" sldId="301"/>
            <ac:spMk id="24" creationId="{2DD86B97-7267-613F-1D84-6AD8DE258F13}"/>
          </ac:spMkLst>
        </pc:spChg>
        <pc:spChg chg="add mod">
          <ac:chgData name="Deiaa Abuhadeed" userId="b7485073e3147a4b" providerId="LiveId" clId="{8DB3D91A-1265-4994-9C4C-B5E983E629C0}" dt="2026-01-30T09:38:10.638" v="389" actId="1076"/>
          <ac:spMkLst>
            <pc:docMk/>
            <pc:sldMk cId="3799194552" sldId="301"/>
            <ac:spMk id="25" creationId="{ECC71C20-5321-F389-F7D1-D0383BBCEF2D}"/>
          </ac:spMkLst>
        </pc:spChg>
        <pc:spChg chg="mod">
          <ac:chgData name="Deiaa Abuhadeed" userId="b7485073e3147a4b" providerId="LiveId" clId="{8DB3D91A-1265-4994-9C4C-B5E983E629C0}" dt="2026-01-30T09:32:59.282" v="328" actId="1076"/>
          <ac:spMkLst>
            <pc:docMk/>
            <pc:sldMk cId="3799194552" sldId="301"/>
            <ac:spMk id="34" creationId="{AC95D486-58C1-B0BA-F0AE-D9AEFE3A4D90}"/>
          </ac:spMkLst>
        </pc:spChg>
        <pc:grpChg chg="mod">
          <ac:chgData name="Deiaa Abuhadeed" userId="b7485073e3147a4b" providerId="LiveId" clId="{8DB3D91A-1265-4994-9C4C-B5E983E629C0}" dt="2026-01-30T09:36:36.616" v="367" actId="1076"/>
          <ac:grpSpMkLst>
            <pc:docMk/>
            <pc:sldMk cId="3799194552" sldId="301"/>
            <ac:grpSpMk id="8" creationId="{1C1C5774-8C4F-011C-00C5-419D62F6BF84}"/>
          </ac:grpSpMkLst>
        </pc:grpChg>
        <pc:grpChg chg="add mod">
          <ac:chgData name="Deiaa Abuhadeed" userId="b7485073e3147a4b" providerId="LiveId" clId="{8DB3D91A-1265-4994-9C4C-B5E983E629C0}" dt="2026-01-30T09:36:36.616" v="367" actId="1076"/>
          <ac:grpSpMkLst>
            <pc:docMk/>
            <pc:sldMk cId="3799194552" sldId="301"/>
            <ac:grpSpMk id="15" creationId="{9CD1ACA8-2C70-AEB9-88A2-85C14B837AB2}"/>
          </ac:grpSpMkLst>
        </pc:grpChg>
        <pc:grpChg chg="add mod">
          <ac:chgData name="Deiaa Abuhadeed" userId="b7485073e3147a4b" providerId="LiveId" clId="{8DB3D91A-1265-4994-9C4C-B5E983E629C0}" dt="2026-01-30T09:38:10.638" v="389" actId="1076"/>
          <ac:grpSpMkLst>
            <pc:docMk/>
            <pc:sldMk cId="3799194552" sldId="301"/>
            <ac:grpSpMk id="21" creationId="{EABC5FDF-3E53-5ED0-0B61-1981591AEDD9}"/>
          </ac:grpSpMkLst>
        </pc:grpChg>
        <pc:grpChg chg="mod">
          <ac:chgData name="Deiaa Abuhadeed" userId="b7485073e3147a4b" providerId="LiveId" clId="{8DB3D91A-1265-4994-9C4C-B5E983E629C0}" dt="2026-01-30T09:32:16.620" v="319" actId="14100"/>
          <ac:grpSpMkLst>
            <pc:docMk/>
            <pc:sldMk cId="3799194552" sldId="301"/>
            <ac:grpSpMk id="26" creationId="{E76C60EE-22E7-C4F5-BEA4-FE8D50519BCF}"/>
          </ac:grpSpMkLst>
        </pc:grpChg>
      </pc:sldChg>
      <pc:sldChg chg="modSp mod modNotesTx">
        <pc:chgData name="Deiaa Abuhadeed" userId="b7485073e3147a4b" providerId="LiveId" clId="{8DB3D91A-1265-4994-9C4C-B5E983E629C0}" dt="2026-01-30T16:19:11.722" v="1107" actId="20577"/>
        <pc:sldMkLst>
          <pc:docMk/>
          <pc:sldMk cId="2718650529" sldId="302"/>
        </pc:sldMkLst>
        <pc:spChg chg="mod">
          <ac:chgData name="Deiaa Abuhadeed" userId="b7485073e3147a4b" providerId="LiveId" clId="{8DB3D91A-1265-4994-9C4C-B5E983E629C0}" dt="2026-01-30T16:19:11.722" v="1107" actId="20577"/>
          <ac:spMkLst>
            <pc:docMk/>
            <pc:sldMk cId="2718650529" sldId="302"/>
            <ac:spMk id="9" creationId="{4623A46C-EEFB-9437-AB0B-9ECB4492D554}"/>
          </ac:spMkLst>
        </pc:spChg>
        <pc:spChg chg="mod">
          <ac:chgData name="Deiaa Abuhadeed" userId="b7485073e3147a4b" providerId="LiveId" clId="{8DB3D91A-1265-4994-9C4C-B5E983E629C0}" dt="2026-01-30T09:19:14.437" v="185" actId="1076"/>
          <ac:spMkLst>
            <pc:docMk/>
            <pc:sldMk cId="2718650529" sldId="302"/>
            <ac:spMk id="34" creationId="{1C29486A-BA5D-B395-83DE-25AE3153F6A3}"/>
          </ac:spMkLst>
        </pc:spChg>
      </pc:sldChg>
      <pc:sldChg chg="addSp delSp modSp mod modNotesTx">
        <pc:chgData name="Deiaa Abuhadeed" userId="b7485073e3147a4b" providerId="LiveId" clId="{8DB3D91A-1265-4994-9C4C-B5E983E629C0}" dt="2026-01-30T16:45:02.527" v="1332" actId="20577"/>
        <pc:sldMkLst>
          <pc:docMk/>
          <pc:sldMk cId="607905563" sldId="303"/>
        </pc:sldMkLst>
        <pc:spChg chg="add mod">
          <ac:chgData name="Deiaa Abuhadeed" userId="b7485073e3147a4b" providerId="LiveId" clId="{8DB3D91A-1265-4994-9C4C-B5E983E629C0}" dt="2026-01-30T09:42:25.310" v="423" actId="1076"/>
          <ac:spMkLst>
            <pc:docMk/>
            <pc:sldMk cId="607905563" sldId="303"/>
            <ac:spMk id="2" creationId="{97CB9B42-493D-89EA-D13D-2DEC54313EA0}"/>
          </ac:spMkLst>
        </pc:spChg>
        <pc:spChg chg="del">
          <ac:chgData name="Deiaa Abuhadeed" userId="b7485073e3147a4b" providerId="LiveId" clId="{8DB3D91A-1265-4994-9C4C-B5E983E629C0}" dt="2026-01-30T09:41:45.927" v="418" actId="478"/>
          <ac:spMkLst>
            <pc:docMk/>
            <pc:sldMk cId="607905563" sldId="303"/>
            <ac:spMk id="3" creationId="{A9AE4F9E-8C4F-4E0F-D2E9-06904BD314E4}"/>
          </ac:spMkLst>
        </pc:spChg>
        <pc:spChg chg="add mod">
          <ac:chgData name="Deiaa Abuhadeed" userId="b7485073e3147a4b" providerId="LiveId" clId="{8DB3D91A-1265-4994-9C4C-B5E983E629C0}" dt="2026-01-30T10:42:15.533" v="659" actId="1076"/>
          <ac:spMkLst>
            <pc:docMk/>
            <pc:sldMk cId="607905563" sldId="303"/>
            <ac:spMk id="4" creationId="{BC769C26-92FE-33AD-CCA9-B62918EFA7F9}"/>
          </ac:spMkLst>
        </pc:spChg>
        <pc:spChg chg="mod">
          <ac:chgData name="Deiaa Abuhadeed" userId="b7485073e3147a4b" providerId="LiveId" clId="{8DB3D91A-1265-4994-9C4C-B5E983E629C0}" dt="2026-01-30T09:41:29.694" v="417" actId="1076"/>
          <ac:spMkLst>
            <pc:docMk/>
            <pc:sldMk cId="607905563" sldId="303"/>
            <ac:spMk id="5" creationId="{0C83670B-BA66-F5EA-FCED-2843135F750E}"/>
          </ac:spMkLst>
        </pc:spChg>
        <pc:spChg chg="mod">
          <ac:chgData name="Deiaa Abuhadeed" userId="b7485073e3147a4b" providerId="LiveId" clId="{8DB3D91A-1265-4994-9C4C-B5E983E629C0}" dt="2026-01-30T09:44:16.223" v="455" actId="20577"/>
          <ac:spMkLst>
            <pc:docMk/>
            <pc:sldMk cId="607905563" sldId="303"/>
            <ac:spMk id="6" creationId="{492254A9-EA10-CF76-34BE-AAC0205D47C7}"/>
          </ac:spMkLst>
        </pc:spChg>
        <pc:spChg chg="del">
          <ac:chgData name="Deiaa Abuhadeed" userId="b7485073e3147a4b" providerId="LiveId" clId="{8DB3D91A-1265-4994-9C4C-B5E983E629C0}" dt="2026-01-30T09:41:55.410" v="419" actId="478"/>
          <ac:spMkLst>
            <pc:docMk/>
            <pc:sldMk cId="607905563" sldId="303"/>
            <ac:spMk id="8" creationId="{BF6C35C2-B8AE-4D33-034A-6067D38DF27D}"/>
          </ac:spMkLst>
        </pc:spChg>
        <pc:spChg chg="add del mod">
          <ac:chgData name="Deiaa Abuhadeed" userId="b7485073e3147a4b" providerId="LiveId" clId="{8DB3D91A-1265-4994-9C4C-B5E983E629C0}" dt="2026-01-30T15:39:17.360" v="1046" actId="21"/>
          <ac:spMkLst>
            <pc:docMk/>
            <pc:sldMk cId="607905563" sldId="303"/>
            <ac:spMk id="9" creationId="{E5BF7253-0F49-4695-A1F3-534D6F2A8E75}"/>
          </ac:spMkLst>
        </pc:spChg>
        <pc:picChg chg="del">
          <ac:chgData name="Deiaa Abuhadeed" userId="b7485073e3147a4b" providerId="LiveId" clId="{8DB3D91A-1265-4994-9C4C-B5E983E629C0}" dt="2026-01-30T09:41:56.466" v="420" actId="478"/>
          <ac:picMkLst>
            <pc:docMk/>
            <pc:sldMk cId="607905563" sldId="303"/>
            <ac:picMk id="7" creationId="{9DA8CE2E-AC3E-FA70-3AF7-11288CD183F6}"/>
          </ac:picMkLst>
        </pc:picChg>
      </pc:sldChg>
      <pc:sldChg chg="addSp delSp modSp mod modNotesTx">
        <pc:chgData name="Deiaa Abuhadeed" userId="b7485073e3147a4b" providerId="LiveId" clId="{8DB3D91A-1265-4994-9C4C-B5E983E629C0}" dt="2026-01-30T16:54:25.107" v="1393" actId="478"/>
        <pc:sldMkLst>
          <pc:docMk/>
          <pc:sldMk cId="0" sldId="304"/>
        </pc:sldMkLst>
        <pc:spChg chg="add mod">
          <ac:chgData name="Deiaa Abuhadeed" userId="b7485073e3147a4b" providerId="LiveId" clId="{8DB3D91A-1265-4994-9C4C-B5E983E629C0}" dt="2026-01-30T09:46:18.687" v="470"/>
          <ac:spMkLst>
            <pc:docMk/>
            <pc:sldMk cId="0" sldId="304"/>
            <ac:spMk id="2" creationId="{E699D2A7-C9F9-032D-60A0-97F744367237}"/>
          </ac:spMkLst>
        </pc:spChg>
        <pc:spChg chg="del">
          <ac:chgData name="Deiaa Abuhadeed" userId="b7485073e3147a4b" providerId="LiveId" clId="{8DB3D91A-1265-4994-9C4C-B5E983E629C0}" dt="2026-01-30T16:54:23.457" v="1392" actId="478"/>
          <ac:spMkLst>
            <pc:docMk/>
            <pc:sldMk cId="0" sldId="304"/>
            <ac:spMk id="5" creationId="{00000000-0000-0000-0000-000000000000}"/>
          </ac:spMkLst>
        </pc:spChg>
        <pc:spChg chg="mod">
          <ac:chgData name="Deiaa Abuhadeed" userId="b7485073e3147a4b" providerId="LiveId" clId="{8DB3D91A-1265-4994-9C4C-B5E983E629C0}" dt="2026-01-30T16:52:09.832" v="1388" actId="20577"/>
          <ac:spMkLst>
            <pc:docMk/>
            <pc:sldMk cId="0" sldId="304"/>
            <ac:spMk id="10" creationId="{00000000-0000-0000-0000-000000000000}"/>
          </ac:spMkLst>
        </pc:spChg>
        <pc:spChg chg="mod">
          <ac:chgData name="Deiaa Abuhadeed" userId="b7485073e3147a4b" providerId="LiveId" clId="{8DB3D91A-1265-4994-9C4C-B5E983E629C0}" dt="2026-01-30T09:45:59.281" v="467" actId="1076"/>
          <ac:spMkLst>
            <pc:docMk/>
            <pc:sldMk cId="0" sldId="304"/>
            <ac:spMk id="49" creationId="{00000000-0000-0000-0000-000000000000}"/>
          </ac:spMkLst>
        </pc:spChg>
        <pc:spChg chg="mod">
          <ac:chgData name="Deiaa Abuhadeed" userId="b7485073e3147a4b" providerId="LiveId" clId="{8DB3D91A-1265-4994-9C4C-B5E983E629C0}" dt="2026-01-30T16:52:16.645" v="1391" actId="20577"/>
          <ac:spMkLst>
            <pc:docMk/>
            <pc:sldMk cId="0" sldId="304"/>
            <ac:spMk id="50" creationId="{00000000-0000-0000-0000-000000000000}"/>
          </ac:spMkLst>
        </pc:spChg>
        <pc:spChg chg="del">
          <ac:chgData name="Deiaa Abuhadeed" userId="b7485073e3147a4b" providerId="LiveId" clId="{8DB3D91A-1265-4994-9C4C-B5E983E629C0}" dt="2026-01-30T16:54:25.107" v="1393" actId="478"/>
          <ac:spMkLst>
            <pc:docMk/>
            <pc:sldMk cId="0" sldId="304"/>
            <ac:spMk id="51" creationId="{00000000-0000-0000-0000-000000000000}"/>
          </ac:spMkLst>
        </pc:spChg>
        <pc:spChg chg="mod">
          <ac:chgData name="Deiaa Abuhadeed" userId="b7485073e3147a4b" providerId="LiveId" clId="{8DB3D91A-1265-4994-9C4C-B5E983E629C0}" dt="2026-01-30T09:46:37.429" v="475" actId="1076"/>
          <ac:spMkLst>
            <pc:docMk/>
            <pc:sldMk cId="0" sldId="304"/>
            <ac:spMk id="54" creationId="{00000000-0000-0000-0000-000000000000}"/>
          </ac:spMkLst>
        </pc:spChg>
        <pc:spChg chg="mod">
          <ac:chgData name="Deiaa Abuhadeed" userId="b7485073e3147a4b" providerId="LiveId" clId="{8DB3D91A-1265-4994-9C4C-B5E983E629C0}" dt="2026-01-30T09:48:12.425" v="504" actId="12"/>
          <ac:spMkLst>
            <pc:docMk/>
            <pc:sldMk cId="0" sldId="304"/>
            <ac:spMk id="55" creationId="{00000000-0000-0000-0000-000000000000}"/>
          </ac:spMkLst>
        </pc:spChg>
        <pc:spChg chg="mod">
          <ac:chgData name="Deiaa Abuhadeed" userId="b7485073e3147a4b" providerId="LiveId" clId="{8DB3D91A-1265-4994-9C4C-B5E983E629C0}" dt="2026-01-30T09:48:19.207" v="506" actId="1076"/>
          <ac:spMkLst>
            <pc:docMk/>
            <pc:sldMk cId="0" sldId="304"/>
            <ac:spMk id="56" creationId="{00000000-0000-0000-0000-000000000000}"/>
          </ac:spMkLst>
        </pc:spChg>
        <pc:grpChg chg="mod">
          <ac:chgData name="Deiaa Abuhadeed" userId="b7485073e3147a4b" providerId="LiveId" clId="{8DB3D91A-1265-4994-9C4C-B5E983E629C0}" dt="2026-01-30T09:48:25.045" v="508" actId="14100"/>
          <ac:grpSpMkLst>
            <pc:docMk/>
            <pc:sldMk cId="0" sldId="304"/>
            <ac:grpSpMk id="31" creationId="{00000000-0000-0000-0000-000000000000}"/>
          </ac:grpSpMkLst>
        </pc:grpChg>
        <pc:grpChg chg="mod">
          <ac:chgData name="Deiaa Abuhadeed" userId="b7485073e3147a4b" providerId="LiveId" clId="{8DB3D91A-1265-4994-9C4C-B5E983E629C0}" dt="2026-01-30T09:48:15.748" v="505" actId="14100"/>
          <ac:grpSpMkLst>
            <pc:docMk/>
            <pc:sldMk cId="0" sldId="304"/>
            <ac:grpSpMk id="34" creationId="{00000000-0000-0000-0000-000000000000}"/>
          </ac:grpSpMkLst>
        </pc:grpChg>
      </pc:sldChg>
      <pc:sldChg chg="addSp delSp modSp mod modNotesTx">
        <pc:chgData name="Deiaa Abuhadeed" userId="b7485073e3147a4b" providerId="LiveId" clId="{8DB3D91A-1265-4994-9C4C-B5E983E629C0}" dt="2026-01-30T16:57:58.743" v="1430" actId="20577"/>
        <pc:sldMkLst>
          <pc:docMk/>
          <pc:sldMk cId="4276832333" sldId="306"/>
        </pc:sldMkLst>
        <pc:spChg chg="add del">
          <ac:chgData name="Deiaa Abuhadeed" userId="b7485073e3147a4b" providerId="LiveId" clId="{8DB3D91A-1265-4994-9C4C-B5E983E629C0}" dt="2026-01-30T10:31:12.413" v="519" actId="22"/>
          <ac:spMkLst>
            <pc:docMk/>
            <pc:sldMk cId="4276832333" sldId="306"/>
            <ac:spMk id="3" creationId="{499A0CB5-7926-3A85-1C63-9FE4FEE0167A}"/>
          </ac:spMkLst>
        </pc:spChg>
        <pc:spChg chg="add mod">
          <ac:chgData name="Deiaa Abuhadeed" userId="b7485073e3147a4b" providerId="LiveId" clId="{8DB3D91A-1265-4994-9C4C-B5E983E629C0}" dt="2026-01-30T10:31:32.200" v="521"/>
          <ac:spMkLst>
            <pc:docMk/>
            <pc:sldMk cId="4276832333" sldId="306"/>
            <ac:spMk id="4" creationId="{A35C5995-1A10-2F06-14AA-FB3B16EA2CB9}"/>
          </ac:spMkLst>
        </pc:spChg>
        <pc:spChg chg="add del mod">
          <ac:chgData name="Deiaa Abuhadeed" userId="b7485073e3147a4b" providerId="LiveId" clId="{8DB3D91A-1265-4994-9C4C-B5E983E629C0}" dt="2026-01-30T11:34:40.211" v="761" actId="21"/>
          <ac:spMkLst>
            <pc:docMk/>
            <pc:sldMk cId="4276832333" sldId="306"/>
            <ac:spMk id="5" creationId="{F9F679EA-3B47-A112-17ED-6C688AA40389}"/>
          </ac:spMkLst>
        </pc:spChg>
        <pc:spChg chg="add del mod">
          <ac:chgData name="Deiaa Abuhadeed" userId="b7485073e3147a4b" providerId="LiveId" clId="{8DB3D91A-1265-4994-9C4C-B5E983E629C0}" dt="2026-01-30T10:35:14.370" v="576" actId="478"/>
          <ac:spMkLst>
            <pc:docMk/>
            <pc:sldMk cId="4276832333" sldId="306"/>
            <ac:spMk id="6" creationId="{A7D89F36-959D-5163-C00C-FB2CFEEC9DB4}"/>
          </ac:spMkLst>
        </pc:spChg>
        <pc:spChg chg="add mod">
          <ac:chgData name="Deiaa Abuhadeed" userId="b7485073e3147a4b" providerId="LiveId" clId="{8DB3D91A-1265-4994-9C4C-B5E983E629C0}" dt="2026-01-30T10:34:42.404" v="561" actId="14100"/>
          <ac:spMkLst>
            <pc:docMk/>
            <pc:sldMk cId="4276832333" sldId="306"/>
            <ac:spMk id="7" creationId="{2388598B-359B-AB36-485F-838272419569}"/>
          </ac:spMkLst>
        </pc:spChg>
        <pc:spChg chg="mod">
          <ac:chgData name="Deiaa Abuhadeed" userId="b7485073e3147a4b" providerId="LiveId" clId="{8DB3D91A-1265-4994-9C4C-B5E983E629C0}" dt="2026-01-30T10:34:36.707" v="559"/>
          <ac:spMkLst>
            <pc:docMk/>
            <pc:sldMk cId="4276832333" sldId="306"/>
            <ac:spMk id="10" creationId="{2CAB49BB-47A9-F578-426E-AFBF347026BF}"/>
          </ac:spMkLst>
        </pc:spChg>
        <pc:spChg chg="mod">
          <ac:chgData name="Deiaa Abuhadeed" userId="b7485073e3147a4b" providerId="LiveId" clId="{8DB3D91A-1265-4994-9C4C-B5E983E629C0}" dt="2026-01-30T10:38:28.445" v="610" actId="14100"/>
          <ac:spMkLst>
            <pc:docMk/>
            <pc:sldMk cId="4276832333" sldId="306"/>
            <ac:spMk id="11" creationId="{8FD409E9-BF16-BA63-E7DA-68849FA5790B}"/>
          </ac:spMkLst>
        </pc:spChg>
        <pc:spChg chg="mod">
          <ac:chgData name="Deiaa Abuhadeed" userId="b7485073e3147a4b" providerId="LiveId" clId="{8DB3D91A-1265-4994-9C4C-B5E983E629C0}" dt="2026-01-30T10:33:55.977" v="553" actId="14100"/>
          <ac:spMkLst>
            <pc:docMk/>
            <pc:sldMk cId="4276832333" sldId="306"/>
            <ac:spMk id="12" creationId="{5B6D57B7-3944-E655-703B-B256406E69C8}"/>
          </ac:spMkLst>
        </pc:spChg>
        <pc:spChg chg="mod">
          <ac:chgData name="Deiaa Abuhadeed" userId="b7485073e3147a4b" providerId="LiveId" clId="{8DB3D91A-1265-4994-9C4C-B5E983E629C0}" dt="2026-01-30T10:34:36.707" v="559"/>
          <ac:spMkLst>
            <pc:docMk/>
            <pc:sldMk cId="4276832333" sldId="306"/>
            <ac:spMk id="14" creationId="{0C49952C-06C6-0B9F-8922-6C72623DC797}"/>
          </ac:spMkLst>
        </pc:spChg>
        <pc:spChg chg="mod">
          <ac:chgData name="Deiaa Abuhadeed" userId="b7485073e3147a4b" providerId="LiveId" clId="{8DB3D91A-1265-4994-9C4C-B5E983E629C0}" dt="2026-01-30T10:34:36.707" v="559"/>
          <ac:spMkLst>
            <pc:docMk/>
            <pc:sldMk cId="4276832333" sldId="306"/>
            <ac:spMk id="15" creationId="{BB012A6B-A2C5-C214-3F1A-59F6EC5936DC}"/>
          </ac:spMkLst>
        </pc:spChg>
        <pc:spChg chg="mod">
          <ac:chgData name="Deiaa Abuhadeed" userId="b7485073e3147a4b" providerId="LiveId" clId="{8DB3D91A-1265-4994-9C4C-B5E983E629C0}" dt="2026-01-30T10:34:36.707" v="559"/>
          <ac:spMkLst>
            <pc:docMk/>
            <pc:sldMk cId="4276832333" sldId="306"/>
            <ac:spMk id="17" creationId="{37C4EFB0-91D1-3AFF-109C-282E8484D40F}"/>
          </ac:spMkLst>
        </pc:spChg>
        <pc:spChg chg="add del mod">
          <ac:chgData name="Deiaa Abuhadeed" userId="b7485073e3147a4b" providerId="LiveId" clId="{8DB3D91A-1265-4994-9C4C-B5E983E629C0}" dt="2026-01-30T16:47:11.918" v="1354" actId="478"/>
          <ac:spMkLst>
            <pc:docMk/>
            <pc:sldMk cId="4276832333" sldId="306"/>
            <ac:spMk id="22" creationId="{783B534C-0C40-2D9B-16E9-DF3581357104}"/>
          </ac:spMkLst>
        </pc:spChg>
        <pc:spChg chg="mod">
          <ac:chgData name="Deiaa Abuhadeed" userId="b7485073e3147a4b" providerId="LiveId" clId="{8DB3D91A-1265-4994-9C4C-B5E983E629C0}" dt="2026-01-30T10:36:24.579" v="598" actId="1076"/>
          <ac:spMkLst>
            <pc:docMk/>
            <pc:sldMk cId="4276832333" sldId="306"/>
            <ac:spMk id="23" creationId="{D3951F5C-96A1-3ACE-34DA-CE8A338CCFA0}"/>
          </ac:spMkLst>
        </pc:spChg>
        <pc:spChg chg="add mod">
          <ac:chgData name="Deiaa Abuhadeed" userId="b7485073e3147a4b" providerId="LiveId" clId="{8DB3D91A-1265-4994-9C4C-B5E983E629C0}" dt="2026-01-30T10:35:12.242" v="574" actId="1076"/>
          <ac:spMkLst>
            <pc:docMk/>
            <pc:sldMk cId="4276832333" sldId="306"/>
            <ac:spMk id="24" creationId="{E77FC96D-04B3-7CFC-F044-2056A9867437}"/>
          </ac:spMkLst>
        </pc:spChg>
        <pc:spChg chg="mod">
          <ac:chgData name="Deiaa Abuhadeed" userId="b7485073e3147a4b" providerId="LiveId" clId="{8DB3D91A-1265-4994-9C4C-B5E983E629C0}" dt="2026-01-30T10:34:36.707" v="559"/>
          <ac:spMkLst>
            <pc:docMk/>
            <pc:sldMk cId="4276832333" sldId="306"/>
            <ac:spMk id="26" creationId="{AACE14CD-A49B-E555-4579-BF70E2146411}"/>
          </ac:spMkLst>
        </pc:spChg>
        <pc:spChg chg="add del mod">
          <ac:chgData name="Deiaa Abuhadeed" userId="b7485073e3147a4b" providerId="LiveId" clId="{8DB3D91A-1265-4994-9C4C-B5E983E629C0}" dt="2026-01-30T10:36:00.421" v="591" actId="478"/>
          <ac:spMkLst>
            <pc:docMk/>
            <pc:sldMk cId="4276832333" sldId="306"/>
            <ac:spMk id="28" creationId="{FAB348A0-03A7-6C68-B4DB-3BCB335157D7}"/>
          </ac:spMkLst>
        </pc:spChg>
        <pc:spChg chg="add del mod">
          <ac:chgData name="Deiaa Abuhadeed" userId="b7485073e3147a4b" providerId="LiveId" clId="{8DB3D91A-1265-4994-9C4C-B5E983E629C0}" dt="2026-01-30T16:47:15.436" v="1355" actId="478"/>
          <ac:spMkLst>
            <pc:docMk/>
            <pc:sldMk cId="4276832333" sldId="306"/>
            <ac:spMk id="31" creationId="{00000000-0000-0000-0000-000000000000}"/>
          </ac:spMkLst>
        </pc:spChg>
        <pc:spChg chg="mod">
          <ac:chgData name="Deiaa Abuhadeed" userId="b7485073e3147a4b" providerId="LiveId" clId="{8DB3D91A-1265-4994-9C4C-B5E983E629C0}" dt="2026-01-30T10:39:31.774" v="627"/>
          <ac:spMkLst>
            <pc:docMk/>
            <pc:sldMk cId="4276832333" sldId="306"/>
            <ac:spMk id="33" creationId="{00000000-0000-0000-0000-000000000000}"/>
          </ac:spMkLst>
        </pc:spChg>
        <pc:spChg chg="mod">
          <ac:chgData name="Deiaa Abuhadeed" userId="b7485073e3147a4b" providerId="LiveId" clId="{8DB3D91A-1265-4994-9C4C-B5E983E629C0}" dt="2026-01-30T10:39:31.774" v="627"/>
          <ac:spMkLst>
            <pc:docMk/>
            <pc:sldMk cId="4276832333" sldId="306"/>
            <ac:spMk id="34" creationId="{00000000-0000-0000-0000-000000000000}"/>
          </ac:spMkLst>
        </pc:spChg>
        <pc:spChg chg="add mod">
          <ac:chgData name="Deiaa Abuhadeed" userId="b7485073e3147a4b" providerId="LiveId" clId="{8DB3D91A-1265-4994-9C4C-B5E983E629C0}" dt="2026-01-30T10:39:35.772" v="628" actId="1076"/>
          <ac:spMkLst>
            <pc:docMk/>
            <pc:sldMk cId="4276832333" sldId="306"/>
            <ac:spMk id="35" creationId="{00000000-0000-0000-0000-000000000000}"/>
          </ac:spMkLst>
        </pc:spChg>
        <pc:spChg chg="mod">
          <ac:chgData name="Deiaa Abuhadeed" userId="b7485073e3147a4b" providerId="LiveId" clId="{8DB3D91A-1265-4994-9C4C-B5E983E629C0}" dt="2026-01-30T10:39:31.774" v="627"/>
          <ac:spMkLst>
            <pc:docMk/>
            <pc:sldMk cId="4276832333" sldId="306"/>
            <ac:spMk id="43" creationId="{00000000-0000-0000-0000-000000000000}"/>
          </ac:spMkLst>
        </pc:spChg>
        <pc:spChg chg="mod">
          <ac:chgData name="Deiaa Abuhadeed" userId="b7485073e3147a4b" providerId="LiveId" clId="{8DB3D91A-1265-4994-9C4C-B5E983E629C0}" dt="2026-01-30T10:39:31.774" v="627"/>
          <ac:spMkLst>
            <pc:docMk/>
            <pc:sldMk cId="4276832333" sldId="306"/>
            <ac:spMk id="44" creationId="{00000000-0000-0000-0000-000000000000}"/>
          </ac:spMkLst>
        </pc:spChg>
        <pc:spChg chg="mod">
          <ac:chgData name="Deiaa Abuhadeed" userId="b7485073e3147a4b" providerId="LiveId" clId="{8DB3D91A-1265-4994-9C4C-B5E983E629C0}" dt="2026-01-30T10:39:31.774" v="627"/>
          <ac:spMkLst>
            <pc:docMk/>
            <pc:sldMk cId="4276832333" sldId="306"/>
            <ac:spMk id="46" creationId="{00000000-0000-0000-0000-000000000000}"/>
          </ac:spMkLst>
        </pc:spChg>
        <pc:spChg chg="mod">
          <ac:chgData name="Deiaa Abuhadeed" userId="b7485073e3147a4b" providerId="LiveId" clId="{8DB3D91A-1265-4994-9C4C-B5E983E629C0}" dt="2026-01-30T10:39:31.774" v="627"/>
          <ac:spMkLst>
            <pc:docMk/>
            <pc:sldMk cId="4276832333" sldId="306"/>
            <ac:spMk id="47" creationId="{00000000-0000-0000-0000-000000000000}"/>
          </ac:spMkLst>
        </pc:spChg>
        <pc:spChg chg="add mod">
          <ac:chgData name="Deiaa Abuhadeed" userId="b7485073e3147a4b" providerId="LiveId" clId="{8DB3D91A-1265-4994-9C4C-B5E983E629C0}" dt="2026-01-30T10:46:51.620" v="693" actId="1076"/>
          <ac:spMkLst>
            <pc:docMk/>
            <pc:sldMk cId="4276832333" sldId="306"/>
            <ac:spMk id="48" creationId="{00000000-0000-0000-0000-000000000000}"/>
          </ac:spMkLst>
        </pc:spChg>
        <pc:spChg chg="add mod">
          <ac:chgData name="Deiaa Abuhadeed" userId="b7485073e3147a4b" providerId="LiveId" clId="{8DB3D91A-1265-4994-9C4C-B5E983E629C0}" dt="2026-01-30T10:46:54.374" v="694" actId="1076"/>
          <ac:spMkLst>
            <pc:docMk/>
            <pc:sldMk cId="4276832333" sldId="306"/>
            <ac:spMk id="49" creationId="{00000000-0000-0000-0000-000000000000}"/>
          </ac:spMkLst>
        </pc:spChg>
        <pc:spChg chg="mod">
          <ac:chgData name="Deiaa Abuhadeed" userId="b7485073e3147a4b" providerId="LiveId" clId="{8DB3D91A-1265-4994-9C4C-B5E983E629C0}" dt="2026-01-30T10:34:06.696" v="558" actId="1035"/>
          <ac:spMkLst>
            <pc:docMk/>
            <pc:sldMk cId="4276832333" sldId="306"/>
            <ac:spMk id="50" creationId="{239EEFBC-8E1B-E90F-FBBD-1E4348249209}"/>
          </ac:spMkLst>
        </pc:spChg>
        <pc:spChg chg="del mod">
          <ac:chgData name="Deiaa Abuhadeed" userId="b7485073e3147a4b" providerId="LiveId" clId="{8DB3D91A-1265-4994-9C4C-B5E983E629C0}" dt="2026-01-30T16:47:07.584" v="1353" actId="478"/>
          <ac:spMkLst>
            <pc:docMk/>
            <pc:sldMk cId="4276832333" sldId="306"/>
            <ac:spMk id="52" creationId="{56013058-7B64-2022-804D-69A17777AF06}"/>
          </ac:spMkLst>
        </pc:spChg>
        <pc:spChg chg="mod">
          <ac:chgData name="Deiaa Abuhadeed" userId="b7485073e3147a4b" providerId="LiveId" clId="{8DB3D91A-1265-4994-9C4C-B5E983E629C0}" dt="2026-01-30T10:34:06.696" v="558" actId="1035"/>
          <ac:spMkLst>
            <pc:docMk/>
            <pc:sldMk cId="4276832333" sldId="306"/>
            <ac:spMk id="54" creationId="{8549E26C-6FB0-C004-B7ED-8484EFAFCED2}"/>
          </ac:spMkLst>
        </pc:spChg>
        <pc:spChg chg="mod">
          <ac:chgData name="Deiaa Abuhadeed" userId="b7485073e3147a4b" providerId="LiveId" clId="{8DB3D91A-1265-4994-9C4C-B5E983E629C0}" dt="2026-01-30T10:36:06.781" v="593" actId="1076"/>
          <ac:spMkLst>
            <pc:docMk/>
            <pc:sldMk cId="4276832333" sldId="306"/>
            <ac:spMk id="64" creationId="{D4E24E7B-78E8-F2BE-9437-28C43EAA7C81}"/>
          </ac:spMkLst>
        </pc:spChg>
        <pc:grpChg chg="mod">
          <ac:chgData name="Deiaa Abuhadeed" userId="b7485073e3147a4b" providerId="LiveId" clId="{8DB3D91A-1265-4994-9C4C-B5E983E629C0}" dt="2026-01-30T10:34:48.860" v="567" actId="1037"/>
          <ac:grpSpMkLst>
            <pc:docMk/>
            <pc:sldMk cId="4276832333" sldId="306"/>
            <ac:grpSpMk id="8" creationId="{D66F49D4-CE68-C772-88D9-E4EF2F58EB6B}"/>
          </ac:grpSpMkLst>
        </pc:grpChg>
        <pc:grpChg chg="mod">
          <ac:chgData name="Deiaa Abuhadeed" userId="b7485073e3147a4b" providerId="LiveId" clId="{8DB3D91A-1265-4994-9C4C-B5E983E629C0}" dt="2026-01-30T10:34:42.404" v="561" actId="14100"/>
          <ac:grpSpMkLst>
            <pc:docMk/>
            <pc:sldMk cId="4276832333" sldId="306"/>
            <ac:grpSpMk id="13" creationId="{ADAF1A70-8A6A-696F-F8C9-E0FB62C18E63}"/>
          </ac:grpSpMkLst>
        </pc:grpChg>
        <pc:grpChg chg="mod">
          <ac:chgData name="Deiaa Abuhadeed" userId="b7485073e3147a4b" providerId="LiveId" clId="{8DB3D91A-1265-4994-9C4C-B5E983E629C0}" dt="2026-01-30T10:34:42.404" v="561" actId="14100"/>
          <ac:grpSpMkLst>
            <pc:docMk/>
            <pc:sldMk cId="4276832333" sldId="306"/>
            <ac:grpSpMk id="16" creationId="{8ED25DF0-C04D-5DB8-5826-30757ADD5C29}"/>
          </ac:grpSpMkLst>
        </pc:grpChg>
        <pc:grpChg chg="mod">
          <ac:chgData name="Deiaa Abuhadeed" userId="b7485073e3147a4b" providerId="LiveId" clId="{8DB3D91A-1265-4994-9C4C-B5E983E629C0}" dt="2026-01-30T10:33:49.827" v="551" actId="1076"/>
          <ac:grpSpMkLst>
            <pc:docMk/>
            <pc:sldMk cId="4276832333" sldId="306"/>
            <ac:grpSpMk id="19" creationId="{5E184929-74A7-AC30-6E28-6EAB9F36F979}"/>
          </ac:grpSpMkLst>
        </pc:grpChg>
        <pc:grpChg chg="mod">
          <ac:chgData name="Deiaa Abuhadeed" userId="b7485073e3147a4b" providerId="LiveId" clId="{8DB3D91A-1265-4994-9C4C-B5E983E629C0}" dt="2026-01-30T10:34:42.404" v="561" actId="14100"/>
          <ac:grpSpMkLst>
            <pc:docMk/>
            <pc:sldMk cId="4276832333" sldId="306"/>
            <ac:grpSpMk id="25" creationId="{4958E9BB-6471-4984-268D-7C099AF8329A}"/>
          </ac:grpSpMkLst>
        </pc:grpChg>
        <pc:grpChg chg="mod">
          <ac:chgData name="Deiaa Abuhadeed" userId="b7485073e3147a4b" providerId="LiveId" clId="{8DB3D91A-1265-4994-9C4C-B5E983E629C0}" dt="2026-01-30T10:46:48.387" v="692" actId="14100"/>
          <ac:grpSpMkLst>
            <pc:docMk/>
            <pc:sldMk cId="4276832333" sldId="306"/>
            <ac:grpSpMk id="32" creationId="{00000000-0000-0000-0000-000000000000}"/>
          </ac:grpSpMkLst>
        </pc:grpChg>
        <pc:grpChg chg="mod">
          <ac:chgData name="Deiaa Abuhadeed" userId="b7485073e3147a4b" providerId="LiveId" clId="{8DB3D91A-1265-4994-9C4C-B5E983E629C0}" dt="2026-01-30T10:39:35.772" v="628" actId="1076"/>
          <ac:grpSpMkLst>
            <pc:docMk/>
            <pc:sldMk cId="4276832333" sldId="306"/>
            <ac:grpSpMk id="36" creationId="{00000000-0000-0000-0000-000000000000}"/>
          </ac:grpSpMkLst>
        </pc:grpChg>
        <pc:grpChg chg="mod">
          <ac:chgData name="Deiaa Abuhadeed" userId="b7485073e3147a4b" providerId="LiveId" clId="{8DB3D91A-1265-4994-9C4C-B5E983E629C0}" dt="2026-01-30T10:34:06.696" v="558" actId="1035"/>
          <ac:grpSpMkLst>
            <pc:docMk/>
            <pc:sldMk cId="4276832333" sldId="306"/>
            <ac:grpSpMk id="37" creationId="{912AF3BE-5FAC-EF27-6007-0A329CAF4D1D}"/>
          </ac:grpSpMkLst>
        </pc:grpChg>
        <pc:grpChg chg="mod">
          <ac:chgData name="Deiaa Abuhadeed" userId="b7485073e3147a4b" providerId="LiveId" clId="{8DB3D91A-1265-4994-9C4C-B5E983E629C0}" dt="2026-01-30T10:35:07.981" v="573" actId="1076"/>
          <ac:grpSpMkLst>
            <pc:docMk/>
            <pc:sldMk cId="4276832333" sldId="306"/>
            <ac:grpSpMk id="40" creationId="{23296F6A-BAC3-DBFE-1816-5AEEA5542037}"/>
          </ac:grpSpMkLst>
        </pc:grpChg>
        <pc:grpChg chg="mod">
          <ac:chgData name="Deiaa Abuhadeed" userId="b7485073e3147a4b" providerId="LiveId" clId="{8DB3D91A-1265-4994-9C4C-B5E983E629C0}" dt="2026-01-30T10:47:01.276" v="695" actId="14100"/>
          <ac:grpSpMkLst>
            <pc:docMk/>
            <pc:sldMk cId="4276832333" sldId="306"/>
            <ac:grpSpMk id="45" creationId="{00000000-0000-0000-0000-000000000000}"/>
          </ac:grpSpMkLst>
        </pc:grpChg>
        <pc:picChg chg="add del">
          <ac:chgData name="Deiaa Abuhadeed" userId="b7485073e3147a4b" providerId="LiveId" clId="{8DB3D91A-1265-4994-9C4C-B5E983E629C0}" dt="2026-01-30T10:35:48.893" v="586" actId="22"/>
          <ac:picMkLst>
            <pc:docMk/>
            <pc:sldMk cId="4276832333" sldId="306"/>
            <ac:picMk id="30" creationId="{877C67AE-57CF-3919-833E-0BB4FF1BFFB2}"/>
          </ac:picMkLst>
        </pc:picChg>
      </pc:sldChg>
      <pc:sldChg chg="delSp modSp del mod">
        <pc:chgData name="Deiaa Abuhadeed" userId="b7485073e3147a4b" providerId="LiveId" clId="{8DB3D91A-1265-4994-9C4C-B5E983E629C0}" dt="2026-01-30T10:40:53.854" v="644" actId="47"/>
        <pc:sldMkLst>
          <pc:docMk/>
          <pc:sldMk cId="0" sldId="307"/>
        </pc:sldMkLst>
        <pc:spChg chg="del mod">
          <ac:chgData name="Deiaa Abuhadeed" userId="b7485073e3147a4b" providerId="LiveId" clId="{8DB3D91A-1265-4994-9C4C-B5E983E629C0}" dt="2026-01-30T10:39:28.929" v="626" actId="21"/>
          <ac:spMkLst>
            <pc:docMk/>
            <pc:sldMk cId="0" sldId="307"/>
            <ac:spMk id="5" creationId="{00000000-0000-0000-0000-000000000000}"/>
          </ac:spMkLst>
        </pc:spChg>
        <pc:spChg chg="del mod">
          <ac:chgData name="Deiaa Abuhadeed" userId="b7485073e3147a4b" providerId="LiveId" clId="{8DB3D91A-1265-4994-9C4C-B5E983E629C0}" dt="2026-01-30T10:39:28.929" v="626" actId="21"/>
          <ac:spMkLst>
            <pc:docMk/>
            <pc:sldMk cId="0" sldId="307"/>
            <ac:spMk id="12" creationId="{00000000-0000-0000-0000-000000000000}"/>
          </ac:spMkLst>
        </pc:spChg>
        <pc:spChg chg="del mod">
          <ac:chgData name="Deiaa Abuhadeed" userId="b7485073e3147a4b" providerId="LiveId" clId="{8DB3D91A-1265-4994-9C4C-B5E983E629C0}" dt="2026-01-30T10:39:28.929" v="626" actId="21"/>
          <ac:spMkLst>
            <pc:docMk/>
            <pc:sldMk cId="0" sldId="307"/>
            <ac:spMk id="50" creationId="{00000000-0000-0000-0000-000000000000}"/>
          </ac:spMkLst>
        </pc:spChg>
        <pc:spChg chg="del mod">
          <ac:chgData name="Deiaa Abuhadeed" userId="b7485073e3147a4b" providerId="LiveId" clId="{8DB3D91A-1265-4994-9C4C-B5E983E629C0}" dt="2026-01-30T10:39:28.929" v="626" actId="21"/>
          <ac:spMkLst>
            <pc:docMk/>
            <pc:sldMk cId="0" sldId="307"/>
            <ac:spMk id="54" creationId="{00000000-0000-0000-0000-000000000000}"/>
          </ac:spMkLst>
        </pc:spChg>
        <pc:grpChg chg="del mod">
          <ac:chgData name="Deiaa Abuhadeed" userId="b7485073e3147a4b" providerId="LiveId" clId="{8DB3D91A-1265-4994-9C4C-B5E983E629C0}" dt="2026-01-30T10:39:28.929" v="626" actId="21"/>
          <ac:grpSpMkLst>
            <pc:docMk/>
            <pc:sldMk cId="0" sldId="307"/>
            <ac:grpSpMk id="6" creationId="{00000000-0000-0000-0000-000000000000}"/>
          </ac:grpSpMkLst>
        </pc:grpChg>
        <pc:grpChg chg="del mod">
          <ac:chgData name="Deiaa Abuhadeed" userId="b7485073e3147a4b" providerId="LiveId" clId="{8DB3D91A-1265-4994-9C4C-B5E983E629C0}" dt="2026-01-30T10:39:28.929" v="626" actId="21"/>
          <ac:grpSpMkLst>
            <pc:docMk/>
            <pc:sldMk cId="0" sldId="307"/>
            <ac:grpSpMk id="25" creationId="{00000000-0000-0000-0000-000000000000}"/>
          </ac:grpSpMkLst>
        </pc:grpChg>
        <pc:grpChg chg="del mod">
          <ac:chgData name="Deiaa Abuhadeed" userId="b7485073e3147a4b" providerId="LiveId" clId="{8DB3D91A-1265-4994-9C4C-B5E983E629C0}" dt="2026-01-30T10:39:28.929" v="626" actId="21"/>
          <ac:grpSpMkLst>
            <pc:docMk/>
            <pc:sldMk cId="0" sldId="307"/>
            <ac:grpSpMk id="28" creationId="{00000000-0000-0000-0000-000000000000}"/>
          </ac:grpSpMkLst>
        </pc:grpChg>
      </pc:sldChg>
      <pc:sldChg chg="del">
        <pc:chgData name="Deiaa Abuhadeed" userId="b7485073e3147a4b" providerId="LiveId" clId="{8DB3D91A-1265-4994-9C4C-B5E983E629C0}" dt="2026-01-30T08:44:28.236" v="1" actId="47"/>
        <pc:sldMkLst>
          <pc:docMk/>
          <pc:sldMk cId="0" sldId="310"/>
        </pc:sldMkLst>
      </pc:sldChg>
      <pc:sldChg chg="del">
        <pc:chgData name="Deiaa Abuhadeed" userId="b7485073e3147a4b" providerId="LiveId" clId="{8DB3D91A-1265-4994-9C4C-B5E983E629C0}" dt="2026-01-30T09:13:27.466" v="164" actId="47"/>
        <pc:sldMkLst>
          <pc:docMk/>
          <pc:sldMk cId="0" sldId="311"/>
        </pc:sldMkLst>
      </pc:sldChg>
      <pc:sldChg chg="del">
        <pc:chgData name="Deiaa Abuhadeed" userId="b7485073e3147a4b" providerId="LiveId" clId="{8DB3D91A-1265-4994-9C4C-B5E983E629C0}" dt="2026-01-30T09:13:30.096" v="165" actId="47"/>
        <pc:sldMkLst>
          <pc:docMk/>
          <pc:sldMk cId="2223788181" sldId="312"/>
        </pc:sldMkLst>
      </pc:sldChg>
      <pc:sldChg chg="add del">
        <pc:chgData name="Deiaa Abuhadeed" userId="b7485073e3147a4b" providerId="LiveId" clId="{8DB3D91A-1265-4994-9C4C-B5E983E629C0}" dt="2026-01-30T10:41:38.316" v="650" actId="47"/>
        <pc:sldMkLst>
          <pc:docMk/>
          <pc:sldMk cId="4105687541" sldId="313"/>
        </pc:sldMkLst>
      </pc:sldChg>
      <pc:sldChg chg="delSp modSp mod modNotesTx">
        <pc:chgData name="Deiaa Abuhadeed" userId="b7485073e3147a4b" providerId="LiveId" clId="{8DB3D91A-1265-4994-9C4C-B5E983E629C0}" dt="2026-01-30T13:34:57.027" v="871"/>
        <pc:sldMkLst>
          <pc:docMk/>
          <pc:sldMk cId="3291873166" sldId="314"/>
        </pc:sldMkLst>
        <pc:spChg chg="mod">
          <ac:chgData name="Deiaa Abuhadeed" userId="b7485073e3147a4b" providerId="LiveId" clId="{8DB3D91A-1265-4994-9C4C-B5E983E629C0}" dt="2026-01-30T09:01:51.865" v="109" actId="5793"/>
          <ac:spMkLst>
            <pc:docMk/>
            <pc:sldMk cId="3291873166" sldId="314"/>
            <ac:spMk id="21" creationId="{3CB323CE-DAAD-C96C-A2E4-CAD79C7F1B70}"/>
          </ac:spMkLst>
        </pc:spChg>
        <pc:spChg chg="mod">
          <ac:chgData name="Deiaa Abuhadeed" userId="b7485073e3147a4b" providerId="LiveId" clId="{8DB3D91A-1265-4994-9C4C-B5E983E629C0}" dt="2026-01-30T09:08:12.088" v="136" actId="1076"/>
          <ac:spMkLst>
            <pc:docMk/>
            <pc:sldMk cId="3291873166" sldId="314"/>
            <ac:spMk id="22" creationId="{345A0CCB-3F7F-1466-BA34-33D74C9AECE6}"/>
          </ac:spMkLst>
        </pc:spChg>
        <pc:spChg chg="del">
          <ac:chgData name="Deiaa Abuhadeed" userId="b7485073e3147a4b" providerId="LiveId" clId="{8DB3D91A-1265-4994-9C4C-B5E983E629C0}" dt="2026-01-30T09:00:51.675" v="94" actId="478"/>
          <ac:spMkLst>
            <pc:docMk/>
            <pc:sldMk cId="3291873166" sldId="314"/>
            <ac:spMk id="23" creationId="{80952D19-5ED1-68F3-B000-A69B54AF3DED}"/>
          </ac:spMkLst>
        </pc:spChg>
      </pc:sldChg>
      <pc:sldChg chg="del">
        <pc:chgData name="Deiaa Abuhadeed" userId="b7485073e3147a4b" providerId="LiveId" clId="{8DB3D91A-1265-4994-9C4C-B5E983E629C0}" dt="2026-01-30T09:15:49.446" v="172" actId="47"/>
        <pc:sldMkLst>
          <pc:docMk/>
          <pc:sldMk cId="2469809310" sldId="315"/>
        </pc:sldMkLst>
      </pc:sldChg>
      <pc:sldChg chg="del">
        <pc:chgData name="Deiaa Abuhadeed" userId="b7485073e3147a4b" providerId="LiveId" clId="{8DB3D91A-1265-4994-9C4C-B5E983E629C0}" dt="2026-01-30T10:36:33.249" v="599" actId="47"/>
        <pc:sldMkLst>
          <pc:docMk/>
          <pc:sldMk cId="1592838116" sldId="316"/>
        </pc:sldMkLst>
      </pc:sldChg>
      <pc:sldChg chg="del">
        <pc:chgData name="Deiaa Abuhadeed" userId="b7485073e3147a4b" providerId="LiveId" clId="{8DB3D91A-1265-4994-9C4C-B5E983E629C0}" dt="2026-01-30T10:40:55.629" v="645" actId="47"/>
        <pc:sldMkLst>
          <pc:docMk/>
          <pc:sldMk cId="121156430" sldId="317"/>
        </pc:sldMkLst>
      </pc:sldChg>
      <pc:sldChg chg="del">
        <pc:chgData name="Deiaa Abuhadeed" userId="b7485073e3147a4b" providerId="LiveId" clId="{8DB3D91A-1265-4994-9C4C-B5E983E629C0}" dt="2026-01-30T10:40:56.913" v="646" actId="47"/>
        <pc:sldMkLst>
          <pc:docMk/>
          <pc:sldMk cId="2104652929" sldId="318"/>
        </pc:sldMkLst>
      </pc:sldChg>
      <pc:sldChg chg="del">
        <pc:chgData name="Deiaa Abuhadeed" userId="b7485073e3147a4b" providerId="LiveId" clId="{8DB3D91A-1265-4994-9C4C-B5E983E629C0}" dt="2026-01-30T10:40:57.434" v="647" actId="47"/>
        <pc:sldMkLst>
          <pc:docMk/>
          <pc:sldMk cId="2347722547" sldId="319"/>
        </pc:sldMkLst>
      </pc:sldChg>
      <pc:sldChg chg="del">
        <pc:chgData name="Deiaa Abuhadeed" userId="b7485073e3147a4b" providerId="LiveId" clId="{8DB3D91A-1265-4994-9C4C-B5E983E629C0}" dt="2026-01-30T10:30:12.596" v="514" actId="47"/>
        <pc:sldMkLst>
          <pc:docMk/>
          <pc:sldMk cId="699252997" sldId="321"/>
        </pc:sldMkLst>
      </pc:sldChg>
      <pc:sldChg chg="modSp del mod modNotesTx">
        <pc:chgData name="Deiaa Abuhadeed" userId="b7485073e3147a4b" providerId="LiveId" clId="{8DB3D91A-1265-4994-9C4C-B5E983E629C0}" dt="2026-01-30T13:12:19.489" v="783" actId="47"/>
        <pc:sldMkLst>
          <pc:docMk/>
          <pc:sldMk cId="1645484462" sldId="322"/>
        </pc:sldMkLst>
        <pc:spChg chg="mod">
          <ac:chgData name="Deiaa Abuhadeed" userId="b7485073e3147a4b" providerId="LiveId" clId="{8DB3D91A-1265-4994-9C4C-B5E983E629C0}" dt="2026-01-30T08:51:57.089" v="29" actId="20577"/>
          <ac:spMkLst>
            <pc:docMk/>
            <pc:sldMk cId="1645484462" sldId="322"/>
            <ac:spMk id="20" creationId="{99B23E4D-41B5-F8B9-120B-14F025BBA61A}"/>
          </ac:spMkLst>
        </pc:spChg>
      </pc:sldChg>
      <pc:sldChg chg="addSp modSp add del mod ord setBg">
        <pc:chgData name="Deiaa Abuhadeed" userId="b7485073e3147a4b" providerId="LiveId" clId="{8DB3D91A-1265-4994-9C4C-B5E983E629C0}" dt="2026-01-30T11:41:09.827" v="773" actId="47"/>
        <pc:sldMkLst>
          <pc:docMk/>
          <pc:sldMk cId="0" sldId="323"/>
        </pc:sldMkLst>
        <pc:spChg chg="mod">
          <ac:chgData name="Deiaa Abuhadeed" userId="b7485073e3147a4b" providerId="LiveId" clId="{8DB3D91A-1265-4994-9C4C-B5E983E629C0}" dt="2026-01-30T10:50:36.747" v="727" actId="20577"/>
          <ac:spMkLst>
            <pc:docMk/>
            <pc:sldMk cId="0" sldId="323"/>
            <ac:spMk id="23" creationId="{00000000-0000-0000-0000-000000000000}"/>
          </ac:spMkLst>
        </pc:spChg>
        <pc:spChg chg="mod">
          <ac:chgData name="Deiaa Abuhadeed" userId="b7485073e3147a4b" providerId="LiveId" clId="{8DB3D91A-1265-4994-9C4C-B5E983E629C0}" dt="2026-01-30T10:50:54.912" v="732" actId="1076"/>
          <ac:spMkLst>
            <pc:docMk/>
            <pc:sldMk cId="0" sldId="323"/>
            <ac:spMk id="24" creationId="{00000000-0000-0000-0000-000000000000}"/>
          </ac:spMkLst>
        </pc:spChg>
        <pc:spChg chg="mod">
          <ac:chgData name="Deiaa Abuhadeed" userId="b7485073e3147a4b" providerId="LiveId" clId="{8DB3D91A-1265-4994-9C4C-B5E983E629C0}" dt="2026-01-30T10:52:09.603" v="751" actId="14100"/>
          <ac:spMkLst>
            <pc:docMk/>
            <pc:sldMk cId="0" sldId="323"/>
            <ac:spMk id="25" creationId="{00000000-0000-0000-0000-000000000000}"/>
          </ac:spMkLst>
        </pc:spChg>
        <pc:spChg chg="mod">
          <ac:chgData name="Deiaa Abuhadeed" userId="b7485073e3147a4b" providerId="LiveId" clId="{8DB3D91A-1265-4994-9C4C-B5E983E629C0}" dt="2026-01-30T10:49:13.696" v="711" actId="14100"/>
          <ac:spMkLst>
            <pc:docMk/>
            <pc:sldMk cId="0" sldId="323"/>
            <ac:spMk id="28" creationId="{00000000-0000-0000-0000-000000000000}"/>
          </ac:spMkLst>
        </pc:spChg>
        <pc:spChg chg="add mod">
          <ac:chgData name="Deiaa Abuhadeed" userId="b7485073e3147a4b" providerId="LiveId" clId="{8DB3D91A-1265-4994-9C4C-B5E983E629C0}" dt="2026-01-30T11:34:54.953" v="764"/>
          <ac:spMkLst>
            <pc:docMk/>
            <pc:sldMk cId="0" sldId="323"/>
            <ac:spMk id="28" creationId="{6A28303A-46CC-4359-4F83-35DF67EDA356}"/>
          </ac:spMkLst>
        </pc:spChg>
        <pc:spChg chg="mod">
          <ac:chgData name="Deiaa Abuhadeed" userId="b7485073e3147a4b" providerId="LiveId" clId="{8DB3D91A-1265-4994-9C4C-B5E983E629C0}" dt="2026-01-30T10:48:53.135" v="708" actId="1076"/>
          <ac:spMkLst>
            <pc:docMk/>
            <pc:sldMk cId="0" sldId="323"/>
            <ac:spMk id="30" creationId="{00000000-0000-0000-0000-000000000000}"/>
          </ac:spMkLst>
        </pc:spChg>
        <pc:spChg chg="mod">
          <ac:chgData name="Deiaa Abuhadeed" userId="b7485073e3147a4b" providerId="LiveId" clId="{8DB3D91A-1265-4994-9C4C-B5E983E629C0}" dt="2026-01-30T10:51:29.249" v="740" actId="20577"/>
          <ac:spMkLst>
            <pc:docMk/>
            <pc:sldMk cId="0" sldId="323"/>
            <ac:spMk id="33" creationId="{00000000-0000-0000-0000-000000000000}"/>
          </ac:spMkLst>
        </pc:spChg>
        <pc:grpChg chg="mod">
          <ac:chgData name="Deiaa Abuhadeed" userId="b7485073e3147a4b" providerId="LiveId" clId="{8DB3D91A-1265-4994-9C4C-B5E983E629C0}" dt="2026-01-30T10:49:22.274" v="714" actId="14100"/>
          <ac:grpSpMkLst>
            <pc:docMk/>
            <pc:sldMk cId="0" sldId="323"/>
            <ac:grpSpMk id="5" creationId="{00000000-0000-0000-0000-000000000000}"/>
          </ac:grpSpMkLst>
        </pc:grpChg>
        <pc:grpChg chg="mod">
          <ac:chgData name="Deiaa Abuhadeed" userId="b7485073e3147a4b" providerId="LiveId" clId="{8DB3D91A-1265-4994-9C4C-B5E983E629C0}" dt="2026-01-30T10:52:25.899" v="753" actId="14100"/>
          <ac:grpSpMkLst>
            <pc:docMk/>
            <pc:sldMk cId="0" sldId="323"/>
            <ac:grpSpMk id="8" creationId="{00000000-0000-0000-0000-000000000000}"/>
          </ac:grpSpMkLst>
        </pc:grpChg>
        <pc:grpChg chg="mod">
          <ac:chgData name="Deiaa Abuhadeed" userId="b7485073e3147a4b" providerId="LiveId" clId="{8DB3D91A-1265-4994-9C4C-B5E983E629C0}" dt="2026-01-30T10:50:45.217" v="730" actId="14100"/>
          <ac:grpSpMkLst>
            <pc:docMk/>
            <pc:sldMk cId="0" sldId="323"/>
            <ac:grpSpMk id="11" creationId="{00000000-0000-0000-0000-000000000000}"/>
          </ac:grpSpMkLst>
        </pc:grpChg>
      </pc:sldChg>
      <pc:sldChg chg="addSp delSp modSp add mod ord modTransition modNotesTx">
        <pc:chgData name="Deiaa Abuhadeed" userId="b7485073e3147a4b" providerId="LiveId" clId="{8DB3D91A-1265-4994-9C4C-B5E983E629C0}" dt="2026-01-30T20:26:18.510" v="1643" actId="20577"/>
        <pc:sldMkLst>
          <pc:docMk/>
          <pc:sldMk cId="0" sldId="324"/>
        </pc:sldMkLst>
        <pc:spChg chg="mod">
          <ac:chgData name="Deiaa Abuhadeed" userId="b7485073e3147a4b" providerId="LiveId" clId="{8DB3D91A-1265-4994-9C4C-B5E983E629C0}" dt="2026-01-30T11:40:31.946" v="767" actId="2711"/>
          <ac:spMkLst>
            <pc:docMk/>
            <pc:sldMk cId="0" sldId="324"/>
            <ac:spMk id="15" creationId="{00000000-0000-0000-0000-000000000000}"/>
          </ac:spMkLst>
        </pc:spChg>
        <pc:spChg chg="mod">
          <ac:chgData name="Deiaa Abuhadeed" userId="b7485073e3147a4b" providerId="LiveId" clId="{8DB3D91A-1265-4994-9C4C-B5E983E629C0}" dt="2026-01-30T11:40:31.946" v="767" actId="2711"/>
          <ac:spMkLst>
            <pc:docMk/>
            <pc:sldMk cId="0" sldId="324"/>
            <ac:spMk id="21" creationId="{00000000-0000-0000-0000-000000000000}"/>
          </ac:spMkLst>
        </pc:spChg>
        <pc:spChg chg="mod">
          <ac:chgData name="Deiaa Abuhadeed" userId="b7485073e3147a4b" providerId="LiveId" clId="{8DB3D91A-1265-4994-9C4C-B5E983E629C0}" dt="2026-01-30T11:40:31.946" v="767" actId="2711"/>
          <ac:spMkLst>
            <pc:docMk/>
            <pc:sldMk cId="0" sldId="324"/>
            <ac:spMk id="22" creationId="{00000000-0000-0000-0000-000000000000}"/>
          </ac:spMkLst>
        </pc:spChg>
        <pc:spChg chg="add del mod">
          <ac:chgData name="Deiaa Abuhadeed" userId="b7485073e3147a4b" providerId="LiveId" clId="{8DB3D91A-1265-4994-9C4C-B5E983E629C0}" dt="2026-01-30T17:16:27.536" v="1619"/>
          <ac:spMkLst>
            <pc:docMk/>
            <pc:sldMk cId="0" sldId="324"/>
            <ac:spMk id="28" creationId="{133AB0E5-CABE-CB0A-A6BE-45FB4ECEB409}"/>
          </ac:spMkLst>
        </pc:spChg>
        <pc:spChg chg="mod">
          <ac:chgData name="Deiaa Abuhadeed" userId="b7485073e3147a4b" providerId="LiveId" clId="{8DB3D91A-1265-4994-9C4C-B5E983E629C0}" dt="2026-01-30T11:40:31.946" v="767" actId="2711"/>
          <ac:spMkLst>
            <pc:docMk/>
            <pc:sldMk cId="0" sldId="324"/>
            <ac:spMk id="50" creationId="{00000000-0000-0000-0000-000000000000}"/>
          </ac:spMkLst>
        </pc:spChg>
        <pc:spChg chg="mod">
          <ac:chgData name="Deiaa Abuhadeed" userId="b7485073e3147a4b" providerId="LiveId" clId="{8DB3D91A-1265-4994-9C4C-B5E983E629C0}" dt="2026-01-30T13:49:42.399" v="903" actId="1076"/>
          <ac:spMkLst>
            <pc:docMk/>
            <pc:sldMk cId="0" sldId="324"/>
            <ac:spMk id="69" creationId="{00000000-0000-0000-0000-000000000000}"/>
          </ac:spMkLst>
        </pc:spChg>
        <pc:spChg chg="mod">
          <ac:chgData name="Deiaa Abuhadeed" userId="b7485073e3147a4b" providerId="LiveId" clId="{8DB3D91A-1265-4994-9C4C-B5E983E629C0}" dt="2026-01-30T11:40:31.946" v="767" actId="2711"/>
          <ac:spMkLst>
            <pc:docMk/>
            <pc:sldMk cId="0" sldId="324"/>
            <ac:spMk id="76" creationId="{54E1E5A1-575D-55B3-51A8-56E42C07E33A}"/>
          </ac:spMkLst>
        </pc:spChg>
        <pc:spChg chg="mod">
          <ac:chgData name="Deiaa Abuhadeed" userId="b7485073e3147a4b" providerId="LiveId" clId="{8DB3D91A-1265-4994-9C4C-B5E983E629C0}" dt="2026-01-30T11:40:44.641" v="769" actId="1076"/>
          <ac:spMkLst>
            <pc:docMk/>
            <pc:sldMk cId="0" sldId="324"/>
            <ac:spMk id="77" creationId="{003BF02A-1109-39BE-4A67-DCB7600FC9B1}"/>
          </ac:spMkLst>
        </pc:spChg>
        <pc:spChg chg="mod">
          <ac:chgData name="Deiaa Abuhadeed" userId="b7485073e3147a4b" providerId="LiveId" clId="{8DB3D91A-1265-4994-9C4C-B5E983E629C0}" dt="2026-01-30T11:40:54.434" v="772" actId="5793"/>
          <ac:spMkLst>
            <pc:docMk/>
            <pc:sldMk cId="0" sldId="324"/>
            <ac:spMk id="81" creationId="{7168AF98-B5B1-6F4B-73FD-45CDDFED2C7E}"/>
          </ac:spMkLst>
        </pc:spChg>
        <pc:spChg chg="mod">
          <ac:chgData name="Deiaa Abuhadeed" userId="b7485073e3147a4b" providerId="LiveId" clId="{8DB3D91A-1265-4994-9C4C-B5E983E629C0}" dt="2026-01-30T11:40:31.946" v="767" actId="2711"/>
          <ac:spMkLst>
            <pc:docMk/>
            <pc:sldMk cId="0" sldId="324"/>
            <ac:spMk id="82" creationId="{F6A53D5F-2011-B91E-5472-4B1C20B7ECF6}"/>
          </ac:spMkLst>
        </pc:spChg>
        <pc:spChg chg="mod">
          <ac:chgData name="Deiaa Abuhadeed" userId="b7485073e3147a4b" providerId="LiveId" clId="{8DB3D91A-1265-4994-9C4C-B5E983E629C0}" dt="2026-01-30T11:40:31.946" v="767" actId="2711"/>
          <ac:spMkLst>
            <pc:docMk/>
            <pc:sldMk cId="0" sldId="324"/>
            <ac:spMk id="84" creationId="{3EF78A55-0D6B-362E-7C8E-C5B816DA42D4}"/>
          </ac:spMkLst>
        </pc:spChg>
        <pc:spChg chg="mod">
          <ac:chgData name="Deiaa Abuhadeed" userId="b7485073e3147a4b" providerId="LiveId" clId="{8DB3D91A-1265-4994-9C4C-B5E983E629C0}" dt="2026-01-30T11:40:31.946" v="767" actId="2711"/>
          <ac:spMkLst>
            <pc:docMk/>
            <pc:sldMk cId="0" sldId="324"/>
            <ac:spMk id="85" creationId="{C6E6C501-6522-0900-BBFE-6EFCF8E87723}"/>
          </ac:spMkLst>
        </pc:spChg>
        <pc:spChg chg="mod">
          <ac:chgData name="Deiaa Abuhadeed" userId="b7485073e3147a4b" providerId="LiveId" clId="{8DB3D91A-1265-4994-9C4C-B5E983E629C0}" dt="2026-01-30T11:40:39.099" v="768" actId="1076"/>
          <ac:spMkLst>
            <pc:docMk/>
            <pc:sldMk cId="0" sldId="324"/>
            <ac:spMk id="87" creationId="{A6E51BBA-AE0E-7514-9F4C-34D792D4B21E}"/>
          </ac:spMkLst>
        </pc:spChg>
      </pc:sldChg>
      <pc:sldChg chg="addSp modSp add mod ord modNotesTx">
        <pc:chgData name="Deiaa Abuhadeed" userId="b7485073e3147a4b" providerId="LiveId" clId="{8DB3D91A-1265-4994-9C4C-B5E983E629C0}" dt="2026-01-30T17:02:43.838" v="1479" actId="20577"/>
        <pc:sldMkLst>
          <pc:docMk/>
          <pc:sldMk cId="2852462182" sldId="325"/>
        </pc:sldMkLst>
        <pc:spChg chg="add">
          <ac:chgData name="Deiaa Abuhadeed" userId="b7485073e3147a4b" providerId="LiveId" clId="{8DB3D91A-1265-4994-9C4C-B5E983E629C0}" dt="2026-01-30T13:12:51.277" v="791"/>
          <ac:spMkLst>
            <pc:docMk/>
            <pc:sldMk cId="2852462182" sldId="325"/>
            <ac:spMk id="2" creationId="{9D4DAA82-C2A8-6924-411E-2C5DA914C9F9}"/>
          </ac:spMkLst>
        </pc:spChg>
        <pc:spChg chg="add">
          <ac:chgData name="Deiaa Abuhadeed" userId="b7485073e3147a4b" providerId="LiveId" clId="{8DB3D91A-1265-4994-9C4C-B5E983E629C0}" dt="2026-01-30T13:13:18.992" v="798"/>
          <ac:spMkLst>
            <pc:docMk/>
            <pc:sldMk cId="2852462182" sldId="325"/>
            <ac:spMk id="4" creationId="{516BBF5D-46D0-A72A-3960-0D5A27CA0F94}"/>
          </ac:spMkLst>
        </pc:spChg>
        <pc:spChg chg="mod">
          <ac:chgData name="Deiaa Abuhadeed" userId="b7485073e3147a4b" providerId="LiveId" clId="{8DB3D91A-1265-4994-9C4C-B5E983E629C0}" dt="2026-01-30T15:34:56.518" v="1017" actId="20577"/>
          <ac:spMkLst>
            <pc:docMk/>
            <pc:sldMk cId="2852462182" sldId="325"/>
            <ac:spMk id="20" creationId="{99B23E4D-41B5-F8B9-120B-14F025BBA61A}"/>
          </ac:spMkLst>
        </pc:spChg>
      </pc:sldChg>
      <pc:sldChg chg="addSp modSp add mod modNotesTx">
        <pc:chgData name="Deiaa Abuhadeed" userId="b7485073e3147a4b" providerId="LiveId" clId="{8DB3D91A-1265-4994-9C4C-B5E983E629C0}" dt="2026-01-30T17:07:05.496" v="1610" actId="113"/>
        <pc:sldMkLst>
          <pc:docMk/>
          <pc:sldMk cId="725990455" sldId="326"/>
        </pc:sldMkLst>
        <pc:spChg chg="mod">
          <ac:chgData name="Deiaa Abuhadeed" userId="b7485073e3147a4b" providerId="LiveId" clId="{8DB3D91A-1265-4994-9C4C-B5E983E629C0}" dt="2026-01-30T15:38:25.294" v="1034" actId="5793"/>
          <ac:spMkLst>
            <pc:docMk/>
            <pc:sldMk cId="725990455" sldId="326"/>
            <ac:spMk id="4" creationId="{66BC15E4-D665-FE3A-5F60-1043B05DDA4C}"/>
          </ac:spMkLst>
        </pc:spChg>
        <pc:spChg chg="add mod">
          <ac:chgData name="Deiaa Abuhadeed" userId="b7485073e3147a4b" providerId="LiveId" clId="{8DB3D91A-1265-4994-9C4C-B5E983E629C0}" dt="2026-01-30T15:39:46.206" v="1052" actId="14100"/>
          <ac:spMkLst>
            <pc:docMk/>
            <pc:sldMk cId="725990455" sldId="326"/>
            <ac:spMk id="7" creationId="{44EBA621-1A76-A751-0D3E-2E1B5EED88C2}"/>
          </ac:spMkLst>
        </pc:spChg>
        <pc:picChg chg="add mod">
          <ac:chgData name="Deiaa Abuhadeed" userId="b7485073e3147a4b" providerId="LiveId" clId="{8DB3D91A-1265-4994-9C4C-B5E983E629C0}" dt="2026-01-30T15:39:21.467" v="1048" actId="14100"/>
          <ac:picMkLst>
            <pc:docMk/>
            <pc:sldMk cId="725990455" sldId="326"/>
            <ac:picMk id="6" creationId="{C5E9E930-3749-FB52-28A4-F4F7F9A4ADCE}"/>
          </ac:picMkLst>
        </pc:picChg>
      </pc:sldChg>
      <pc:sldChg chg="modSp add del mod modNotesTx">
        <pc:chgData name="Deiaa Abuhadeed" userId="b7485073e3147a4b" providerId="LiveId" clId="{8DB3D91A-1265-4994-9C4C-B5E983E629C0}" dt="2026-01-30T20:04:06.254" v="1624" actId="47"/>
        <pc:sldMkLst>
          <pc:docMk/>
          <pc:sldMk cId="2351578487" sldId="327"/>
        </pc:sldMkLst>
        <pc:spChg chg="mod">
          <ac:chgData name="Deiaa Abuhadeed" userId="b7485073e3147a4b" providerId="LiveId" clId="{8DB3D91A-1265-4994-9C4C-B5E983E629C0}" dt="2026-01-30T15:32:57.103" v="1009"/>
          <ac:spMkLst>
            <pc:docMk/>
            <pc:sldMk cId="2351578487" sldId="327"/>
            <ac:spMk id="20" creationId="{59F5AD8F-D1CD-117D-4195-48E893819382}"/>
          </ac:spMkLst>
        </pc:spChg>
        <pc:grpChg chg="mod">
          <ac:chgData name="Deiaa Abuhadeed" userId="b7485073e3147a4b" providerId="LiveId" clId="{8DB3D91A-1265-4994-9C4C-B5E983E629C0}" dt="2026-01-30T16:07:50.707" v="1087" actId="1076"/>
          <ac:grpSpMkLst>
            <pc:docMk/>
            <pc:sldMk cId="2351578487" sldId="327"/>
            <ac:grpSpMk id="8" creationId="{9913A524-5EF0-E9CC-73E6-501B7F625AB5}"/>
          </ac:grpSpMkLst>
        </pc:grpChg>
      </pc:sldChg>
      <pc:sldMasterChg chg="del delSldLayout">
        <pc:chgData name="Deiaa Abuhadeed" userId="b7485073e3147a4b" providerId="LiveId" clId="{8DB3D91A-1265-4994-9C4C-B5E983E629C0}" dt="2026-01-30T15:33:54.885" v="1010" actId="47"/>
        <pc:sldMasterMkLst>
          <pc:docMk/>
          <pc:sldMasterMk cId="3518993460" sldId="2147483660"/>
        </pc:sldMasterMkLst>
        <pc:sldLayoutChg chg="del">
          <pc:chgData name="Deiaa Abuhadeed" userId="b7485073e3147a4b" providerId="LiveId" clId="{8DB3D91A-1265-4994-9C4C-B5E983E629C0}" dt="2026-01-30T15:33:54.885" v="1010" actId="47"/>
          <pc:sldLayoutMkLst>
            <pc:docMk/>
            <pc:sldMasterMk cId="3518993460" sldId="2147483660"/>
            <pc:sldLayoutMk cId="3169714297" sldId="2147483661"/>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1125647822" sldId="2147483662"/>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1331574614" sldId="2147483663"/>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2417014090" sldId="2147483664"/>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2389976736" sldId="2147483665"/>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2616600591" sldId="2147483666"/>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3431567362" sldId="2147483667"/>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2346101569" sldId="2147483668"/>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1892648413" sldId="2147483669"/>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1570131614" sldId="2147483670"/>
          </pc:sldLayoutMkLst>
        </pc:sldLayoutChg>
        <pc:sldLayoutChg chg="del">
          <pc:chgData name="Deiaa Abuhadeed" userId="b7485073e3147a4b" providerId="LiveId" clId="{8DB3D91A-1265-4994-9C4C-B5E983E629C0}" dt="2026-01-30T15:33:54.885" v="1010" actId="47"/>
          <pc:sldLayoutMkLst>
            <pc:docMk/>
            <pc:sldMasterMk cId="3518993460" sldId="2147483660"/>
            <pc:sldLayoutMk cId="343626716" sldId="2147483671"/>
          </pc:sldLayoutMkLst>
        </pc:sldLayoutChg>
      </pc:sldMasterChg>
      <pc:sldMasterChg chg="del delSldLayout">
        <pc:chgData name="Deiaa Abuhadeed" userId="b7485073e3147a4b" providerId="LiveId" clId="{8DB3D91A-1265-4994-9C4C-B5E983E629C0}" dt="2026-01-30T11:32:42.927" v="754" actId="47"/>
        <pc:sldMasterMkLst>
          <pc:docMk/>
          <pc:sldMasterMk cId="2333177660" sldId="2147483672"/>
        </pc:sldMasterMkLst>
        <pc:sldLayoutChg chg="del">
          <pc:chgData name="Deiaa Abuhadeed" userId="b7485073e3147a4b" providerId="LiveId" clId="{8DB3D91A-1265-4994-9C4C-B5E983E629C0}" dt="2026-01-30T11:32:42.927" v="754" actId="47"/>
          <pc:sldLayoutMkLst>
            <pc:docMk/>
            <pc:sldMasterMk cId="2333177660" sldId="2147483672"/>
            <pc:sldLayoutMk cId="2313733570" sldId="2147483673"/>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2553659235" sldId="2147483674"/>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560020130" sldId="2147483675"/>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1123064922" sldId="2147483676"/>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2926601016" sldId="2147483677"/>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3372116680" sldId="2147483678"/>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4223087606" sldId="2147483679"/>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2490458901" sldId="2147483680"/>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1741924188" sldId="2147483681"/>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624694000" sldId="2147483682"/>
          </pc:sldLayoutMkLst>
        </pc:sldLayoutChg>
        <pc:sldLayoutChg chg="del">
          <pc:chgData name="Deiaa Abuhadeed" userId="b7485073e3147a4b" providerId="LiveId" clId="{8DB3D91A-1265-4994-9C4C-B5E983E629C0}" dt="2026-01-30T11:32:42.927" v="754" actId="47"/>
          <pc:sldLayoutMkLst>
            <pc:docMk/>
            <pc:sldMasterMk cId="2333177660" sldId="2147483672"/>
            <pc:sldLayoutMk cId="450158789" sldId="2147483683"/>
          </pc:sldLayoutMkLst>
        </pc:sldLayoutChg>
      </pc:sldMasterChg>
      <pc:sldMasterChg chg="del delSldLayout">
        <pc:chgData name="Deiaa Abuhadeed" userId="b7485073e3147a4b" providerId="LiveId" clId="{8DB3D91A-1265-4994-9C4C-B5E983E629C0}" dt="2026-01-30T10:30:10.597" v="513" actId="47"/>
        <pc:sldMasterMkLst>
          <pc:docMk/>
          <pc:sldMasterMk cId="3649011184" sldId="2147483672"/>
        </pc:sldMasterMkLst>
        <pc:sldLayoutChg chg="del">
          <pc:chgData name="Deiaa Abuhadeed" userId="b7485073e3147a4b" providerId="LiveId" clId="{8DB3D91A-1265-4994-9C4C-B5E983E629C0}" dt="2026-01-30T10:30:10.597" v="513" actId="47"/>
          <pc:sldLayoutMkLst>
            <pc:docMk/>
            <pc:sldMasterMk cId="3649011184" sldId="2147483672"/>
            <pc:sldLayoutMk cId="2773539923" sldId="2147483673"/>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1947597809" sldId="2147483674"/>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1062091787" sldId="2147483675"/>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911556681" sldId="2147483676"/>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196759374" sldId="2147483677"/>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1686001759" sldId="2147483678"/>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1050070778" sldId="2147483679"/>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1158973010" sldId="2147483680"/>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3369556731" sldId="2147483681"/>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1398093516" sldId="2147483682"/>
          </pc:sldLayoutMkLst>
        </pc:sldLayoutChg>
        <pc:sldLayoutChg chg="del">
          <pc:chgData name="Deiaa Abuhadeed" userId="b7485073e3147a4b" providerId="LiveId" clId="{8DB3D91A-1265-4994-9C4C-B5E983E629C0}" dt="2026-01-30T10:30:10.597" v="513" actId="47"/>
          <pc:sldLayoutMkLst>
            <pc:docMk/>
            <pc:sldMasterMk cId="3649011184" sldId="2147483672"/>
            <pc:sldLayoutMk cId="1236051298" sldId="2147483683"/>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9D87A074-8272-8984-D765-830CC91EB992}"/>
              </a:ext>
            </a:extLst>
          </p:cNvPr>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LID4096"/>
          </a:p>
        </p:txBody>
      </p:sp>
      <p:sp>
        <p:nvSpPr>
          <p:cNvPr id="3" name="عنصر نائب للتاريخ 2">
            <a:extLst>
              <a:ext uri="{FF2B5EF4-FFF2-40B4-BE49-F238E27FC236}">
                <a16:creationId xmlns:a16="http://schemas.microsoft.com/office/drawing/2014/main" id="{047D52B0-9261-A912-C393-8AB8A4D2D6ED}"/>
              </a:ext>
            </a:extLst>
          </p:cNvPr>
          <p:cNvSpPr>
            <a:spLocks noGrp="1"/>
          </p:cNvSpPr>
          <p:nvPr>
            <p:ph type="dt" sz="quarter" idx="1"/>
          </p:nvPr>
        </p:nvSpPr>
        <p:spPr>
          <a:xfrm>
            <a:off x="1588" y="0"/>
            <a:ext cx="2971800" cy="458788"/>
          </a:xfrm>
          <a:prstGeom prst="rect">
            <a:avLst/>
          </a:prstGeom>
        </p:spPr>
        <p:txBody>
          <a:bodyPr vert="horz" lIns="91440" tIns="45720" rIns="91440" bIns="45720" rtlCol="1"/>
          <a:lstStyle>
            <a:lvl1pPr algn="r">
              <a:defRPr sz="1200"/>
            </a:lvl1pPr>
          </a:lstStyle>
          <a:p>
            <a:fld id="{D7A9174C-AF79-497D-AA32-5C359140ECD0}" type="datetimeFigureOut">
              <a:rPr lang="LID4096" smtClean="0"/>
              <a:t>02/16/2026</a:t>
            </a:fld>
            <a:endParaRPr lang="LID4096"/>
          </a:p>
        </p:txBody>
      </p:sp>
      <p:sp>
        <p:nvSpPr>
          <p:cNvPr id="4" name="عنصر نائب للتذييل 3">
            <a:extLst>
              <a:ext uri="{FF2B5EF4-FFF2-40B4-BE49-F238E27FC236}">
                <a16:creationId xmlns:a16="http://schemas.microsoft.com/office/drawing/2014/main" id="{77E48408-AFCF-561A-D286-ECFD6E19CE2D}"/>
              </a:ext>
            </a:extLst>
          </p:cNvPr>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LID4096"/>
          </a:p>
        </p:txBody>
      </p:sp>
      <p:sp>
        <p:nvSpPr>
          <p:cNvPr id="5" name="عنصر نائب لرقم الشريحة 4">
            <a:extLst>
              <a:ext uri="{FF2B5EF4-FFF2-40B4-BE49-F238E27FC236}">
                <a16:creationId xmlns:a16="http://schemas.microsoft.com/office/drawing/2014/main" id="{218F9ADA-4081-B4F8-951B-C9C8BBAC5AB0}"/>
              </a:ext>
            </a:extLst>
          </p:cNvPr>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r">
              <a:defRPr sz="1200"/>
            </a:lvl1pPr>
          </a:lstStyle>
          <a:p>
            <a:fld id="{4CBACE51-A5E0-4BA5-B041-94DC589C14A7}" type="slidenum">
              <a:rPr lang="LID4096" smtClean="0"/>
              <a:t>‹#›</a:t>
            </a:fld>
            <a:endParaRPr lang="LID4096"/>
          </a:p>
        </p:txBody>
      </p:sp>
    </p:spTree>
    <p:extLst>
      <p:ext uri="{BB962C8B-B14F-4D97-AF65-F5344CB8AC3E}">
        <p14:creationId xmlns:p14="http://schemas.microsoft.com/office/powerpoint/2010/main" val="34985797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LID4096"/>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ED976CBF-156D-4205-8062-F0F4B76AAB12}" type="datetimeFigureOut">
              <a:rPr lang="LID4096" smtClean="0"/>
              <a:t>02/16/2026</a:t>
            </a:fld>
            <a:endParaRPr lang="LID4096"/>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LID4096"/>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LID4096"/>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LID4096"/>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8E36BC20-563A-4879-8CD9-9CC28ABFE7A1}" type="slidenum">
              <a:rPr lang="LID4096" smtClean="0"/>
              <a:t>‹#›</a:t>
            </a:fld>
            <a:endParaRPr lang="LID4096"/>
          </a:p>
        </p:txBody>
      </p:sp>
    </p:spTree>
    <p:extLst>
      <p:ext uri="{BB962C8B-B14F-4D97-AF65-F5344CB8AC3E}">
        <p14:creationId xmlns:p14="http://schemas.microsoft.com/office/powerpoint/2010/main" val="108958238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endParaRPr lang="LID4096" dirty="0"/>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1</a:t>
            </a:fld>
            <a:endParaRPr lang="LID4096"/>
          </a:p>
        </p:txBody>
      </p:sp>
    </p:spTree>
    <p:extLst>
      <p:ext uri="{BB962C8B-B14F-4D97-AF65-F5344CB8AC3E}">
        <p14:creationId xmlns:p14="http://schemas.microsoft.com/office/powerpoint/2010/main" val="4164422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عيوب السلامة الحرجة:</a:t>
            </a:r>
          </a:p>
          <a:p>
            <a:r>
              <a:rPr lang="ar-SA" dirty="0"/>
              <a:t>92% لا تحتوي على خطاف إنقاذ (خطاف الراعي).</a:t>
            </a:r>
          </a:p>
          <a:p>
            <a:r>
              <a:rPr lang="ar-SA" dirty="0"/>
              <a:t>82% لا تحتوي على منطقة عزل مخصصة للبطاريات التالفة.</a:t>
            </a:r>
          </a:p>
          <a:p>
            <a:r>
              <a:rPr lang="ar-SA" dirty="0"/>
              <a:t>22% فقط تمتلك قفازات عازلة معتمدة من الفئة 0.</a:t>
            </a:r>
            <a:endParaRPr lang="en-US" dirty="0"/>
          </a:p>
          <a:p>
            <a:r>
              <a:rPr lang="ar-SA" dirty="0"/>
              <a:t>الآثار المترتبة على المخاطر:</a:t>
            </a:r>
          </a:p>
          <a:p>
            <a:pPr marL="171450" indent="-171450">
              <a:buFont typeface="Arial" panose="020B0604020202020204" pitchFamily="34" charset="0"/>
              <a:buChar char="•"/>
            </a:pPr>
            <a:r>
              <a:rPr lang="ar-SA" dirty="0"/>
              <a:t>يؤدي غياب خطافات الإنقاذ إلى ارتفاع احتمالية وقوع وفيات أثناء حوادث الصدمات الكهربائية.</a:t>
            </a:r>
          </a:p>
          <a:p>
            <a:pPr marL="171450" indent="-171450">
              <a:buFont typeface="Arial" panose="020B0604020202020204" pitchFamily="34" charset="0"/>
              <a:buChar char="•"/>
            </a:pPr>
            <a:r>
              <a:rPr lang="ar-SA" dirty="0"/>
              <a:t>كما يشكل غياب مناطق العزل خطرًا كبيرًا لحدوث حرائق في المباني المجاورة.</a:t>
            </a:r>
            <a:endParaRPr lang="en-US" dirty="0"/>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a:t>
            </a:r>
            <a:r>
              <a:rPr lang="ar-SA" dirty="0"/>
              <a:t>إن جاهزية ورش العمل من الناحية المادية مثيرة للقلق. إذ تفتقر 92% منها إلى خطاف إنقاذ، ما يعني أنه في حال تعرض فني للصعق الكهربائي، لا توجد طريقة آمنة لإنقاذه. إضافةً إلى ذلك، تفتقر معظم ورش العمل إلى منطقة آمنة لتخزين البطاريات المحترقة، مما يُعرّض المنشأة بأكملها للخطر.</a:t>
            </a:r>
            <a:endParaRPr lang="LID4096" dirty="0"/>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10</a:t>
            </a:fld>
            <a:endParaRPr lang="LID4096"/>
          </a:p>
        </p:txBody>
      </p:sp>
    </p:spTree>
    <p:extLst>
      <p:ext uri="{BB962C8B-B14F-4D97-AF65-F5344CB8AC3E}">
        <p14:creationId xmlns:p14="http://schemas.microsoft.com/office/powerpoint/2010/main" val="1471792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السلوك التشغيلي والعوائق</a:t>
            </a:r>
            <a:endParaRPr lang="en-US" dirty="0"/>
          </a:p>
          <a:p>
            <a:r>
              <a:rPr lang="ar-SA" dirty="0"/>
              <a:t>الالتزام ببروتوكولات السلامة:</a:t>
            </a:r>
            <a:endParaRPr lang="en-US" dirty="0"/>
          </a:p>
          <a:p>
            <a:pPr marL="171450" indent="-171450">
              <a:buFont typeface="Arial" panose="020B0604020202020204" pitchFamily="34" charset="0"/>
              <a:buChar char="•"/>
            </a:pPr>
            <a:r>
              <a:rPr lang="ar-SA" dirty="0"/>
              <a:t>31% فقط يتبعون إجراء "فصل التيار الكهربائي عالي الجهد" بشكل دائم.</a:t>
            </a:r>
          </a:p>
          <a:p>
            <a:pPr marL="171450" indent="-171450">
              <a:buFont typeface="Arial" panose="020B0604020202020204" pitchFamily="34" charset="0"/>
              <a:buChar char="•"/>
            </a:pPr>
            <a:r>
              <a:rPr lang="ar-SA" dirty="0"/>
              <a:t>الاستجابة للطوارئ: أفاد 40% أنهم سيهربون أو يتصلون بالدفاع المدني في حالة انبعاث دخان من البطارية، مما يشير إلى عدم وجود خطة احتواء في الموقع.</a:t>
            </a:r>
            <a:endParaRPr lang="en-US" dirty="0"/>
          </a:p>
          <a:p>
            <a:r>
              <a:rPr lang="ar-SA" dirty="0"/>
              <a:t>أهم عوائق السلامة:</a:t>
            </a:r>
            <a:endParaRPr lang="en-US" dirty="0"/>
          </a:p>
          <a:p>
            <a:pPr marL="171450" indent="-171450">
              <a:buFont typeface="Arial" panose="020B0604020202020204" pitchFamily="34" charset="0"/>
              <a:buChar char="•"/>
            </a:pPr>
            <a:r>
              <a:rPr lang="ar-SA" dirty="0"/>
              <a:t>ارتفاع تكلفة المعدات (78%): يرفض الملاك الاستثمار دون عائد استثماري.</a:t>
            </a:r>
          </a:p>
          <a:p>
            <a:pPr marL="171450" indent="-171450">
              <a:buFont typeface="Arial" panose="020B0604020202020204" pitchFamily="34" charset="0"/>
              <a:buChar char="•"/>
            </a:pPr>
            <a:r>
              <a:rPr lang="ar-SA" dirty="0"/>
              <a:t>غياب الأنظمة (65%): لا توجد جهات حكومية تُنفذ القوانين أو تُجري عمليات تفتيش.</a:t>
            </a:r>
            <a:endParaRPr lang="en-US" dirty="0"/>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a:t>
            </a:r>
            <a:r>
              <a:rPr lang="ar-SA" dirty="0"/>
              <a:t>وجدنا أن ثلث الفنيين فقط يتبعون إجراءات السلامة. تكمن العوائق الرئيسية في الجانب المالي - فمعدات السلامة باهظة الثمن - وفي الجانب التنظيمي - إذ لا توجد جهة حكومية تلزمهم بالامتثال.</a:t>
            </a:r>
            <a:endParaRPr lang="en-US" dirty="0"/>
          </a:p>
          <a:p>
            <a:pPr marL="171450" indent="-171450">
              <a:buFont typeface="Arial" panose="020B0604020202020204" pitchFamily="34" charset="0"/>
              <a:buChar char="•"/>
            </a:pPr>
            <a:endParaRPr lang="ar-SA" dirty="0"/>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11</a:t>
            </a:fld>
            <a:endParaRPr lang="LID4096"/>
          </a:p>
        </p:txBody>
      </p:sp>
    </p:spTree>
    <p:extLst>
      <p:ext uri="{BB962C8B-B14F-4D97-AF65-F5344CB8AC3E}">
        <p14:creationId xmlns:p14="http://schemas.microsoft.com/office/powerpoint/2010/main" val="804473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الهدف: سد الفجوة بين المتطلبات الدولية والقدرات المحلية.</a:t>
            </a:r>
          </a:p>
          <a:p>
            <a:endParaRPr lang="ar-SA" dirty="0"/>
          </a:p>
          <a:p>
            <a:r>
              <a:rPr lang="ar-SA" dirty="0"/>
              <a:t>الركائز الأساسية للمعيار:</a:t>
            </a:r>
          </a:p>
          <a:p>
            <a:r>
              <a:rPr lang="ar-SA" dirty="0"/>
              <a:t>البنية التحتية للمنشأة: التأريض الإلزامي (أقل من 0.1 أوم) ومناطق العزل الخارجية (مسافة 5 أمتار).</a:t>
            </a:r>
          </a:p>
          <a:p>
            <a:r>
              <a:rPr lang="ar-SA" dirty="0"/>
              <a:t>الأدوات ومعدات الوقاية الشخصية: أدوات معتمدة وفقًا لمعيار </a:t>
            </a:r>
            <a:r>
              <a:rPr lang="en-US" dirty="0"/>
              <a:t>IEC 60900، </a:t>
            </a:r>
            <a:r>
              <a:rPr lang="ar-SA" dirty="0"/>
              <a:t>وقفازات من الفئة 0، وخطافات إنقاذ إلزامية.</a:t>
            </a:r>
          </a:p>
          <a:p>
            <a:r>
              <a:rPr lang="ar-SA" dirty="0"/>
              <a:t>تصنيف الأفراد: التسلسل الهرمي للأفراد المؤهلين وغير المؤهلين (على غرار معايير </a:t>
            </a:r>
            <a:r>
              <a:rPr lang="en-US" dirty="0"/>
              <a:t>GSO).</a:t>
            </a:r>
          </a:p>
          <a:p>
            <a:r>
              <a:rPr lang="en-US" dirty="0"/>
              <a:t>**</a:t>
            </a:r>
            <a:r>
              <a:rPr lang="ar-SA" dirty="0"/>
              <a:t>وبناءً على هذه الثغرات، قمنا بصياغة "معيار فلسطيني مقترح". وهو يفرض ترقيات محددة للبنية التحتية مثل أنظمة اخماد الحريق و أنظمه التهوية السفلية ، مناطق العزل، ويتطلب معدات الوقاية الشخصية الأساسية مثل قفازات  الفئة  0  ومعدات المخصصة للعمل يجب ان تكون معزولة كشرط اساسي للحصول على الترخيص.</a:t>
            </a:r>
            <a:endParaRPr lang="LID4096" dirty="0"/>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12</a:t>
            </a:fld>
            <a:endParaRPr lang="LID4096"/>
          </a:p>
        </p:txBody>
      </p:sp>
    </p:spTree>
    <p:extLst>
      <p:ext uri="{BB962C8B-B14F-4D97-AF65-F5344CB8AC3E}">
        <p14:creationId xmlns:p14="http://schemas.microsoft.com/office/powerpoint/2010/main" val="3060791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sz="1200" dirty="0"/>
              <a:t>يحدد المعيار إجراءات تشغيل قياسية صارمة تُعرف باسم "قاعدة السلامة ثلاثية الخطوات":</a:t>
            </a:r>
          </a:p>
          <a:p>
            <a:r>
              <a:rPr lang="ar-SA" sz="1200" b="1" dirty="0"/>
              <a:t>1.الفصل (</a:t>
            </a:r>
            <a:r>
              <a:rPr lang="en-US" sz="1200" b="1" dirty="0"/>
              <a:t>Disconnect)</a:t>
            </a:r>
            <a:endParaRPr lang="en-US" sz="1200" dirty="0"/>
          </a:p>
          <a:p>
            <a:r>
              <a:rPr lang="ar-SA" sz="1200" dirty="0"/>
              <a:t>فصل بطارية 12 فولت المساعدة.</a:t>
            </a:r>
          </a:p>
          <a:p>
            <a:r>
              <a:rPr lang="ar-SA" sz="1200" dirty="0"/>
              <a:t>إزالة </a:t>
            </a:r>
            <a:r>
              <a:rPr lang="ar-SA" sz="1200" b="1" dirty="0"/>
              <a:t>فاصل الخدمة اليدوي (</a:t>
            </a:r>
            <a:r>
              <a:rPr lang="en-US" sz="1200" b="1" dirty="0"/>
              <a:t>Manual Service Disconnect – MSD)</a:t>
            </a:r>
            <a:r>
              <a:rPr lang="en-US" sz="1200" dirty="0"/>
              <a:t> </a:t>
            </a:r>
            <a:r>
              <a:rPr lang="ar-SA" sz="1200" dirty="0"/>
              <a:t>لقطع الدائرة عالية الجهد</a:t>
            </a:r>
            <a:r>
              <a:rPr lang="ar-SA" dirty="0"/>
              <a:t>.</a:t>
            </a:r>
          </a:p>
          <a:p>
            <a:r>
              <a:rPr lang="ar-SA" b="1" dirty="0"/>
              <a:t>2.التحقق (</a:t>
            </a:r>
            <a:r>
              <a:rPr lang="en-US" b="1" dirty="0"/>
              <a:t>Verify)</a:t>
            </a:r>
            <a:endParaRPr lang="en-US" dirty="0"/>
          </a:p>
          <a:p>
            <a:r>
              <a:rPr lang="ar-SA" dirty="0"/>
              <a:t>الانتظار </a:t>
            </a:r>
            <a:r>
              <a:rPr lang="ar-SA" b="1" dirty="0"/>
              <a:t>5–10 دقائق</a:t>
            </a:r>
            <a:r>
              <a:rPr lang="ar-SA" dirty="0"/>
              <a:t> حتى </a:t>
            </a:r>
            <a:r>
              <a:rPr lang="ar-SA" dirty="0" err="1"/>
              <a:t>تتفريغ</a:t>
            </a:r>
            <a:r>
              <a:rPr lang="ar-SA" dirty="0"/>
              <a:t> المكثفات في النظام.</a:t>
            </a:r>
          </a:p>
          <a:p>
            <a:r>
              <a:rPr lang="ar-SA" dirty="0"/>
              <a:t>استخدام </a:t>
            </a:r>
            <a:r>
              <a:rPr lang="ar-SA" b="1" dirty="0"/>
              <a:t>جهاز قياس متعدد (</a:t>
            </a:r>
            <a:r>
              <a:rPr lang="en-US" b="1" dirty="0"/>
              <a:t>Multimeter) </a:t>
            </a:r>
            <a:r>
              <a:rPr lang="ar-SA" b="1" dirty="0"/>
              <a:t>بتصنيف </a:t>
            </a:r>
            <a:r>
              <a:rPr lang="en-US" b="1" dirty="0"/>
              <a:t>CAT III</a:t>
            </a:r>
            <a:r>
              <a:rPr lang="en-US" dirty="0"/>
              <a:t> </a:t>
            </a:r>
            <a:r>
              <a:rPr lang="ar-SA" dirty="0"/>
              <a:t>للتأكد من وجود </a:t>
            </a:r>
            <a:r>
              <a:rPr lang="ar-SA" b="1" dirty="0"/>
              <a:t>"جهد صفر"</a:t>
            </a:r>
            <a:r>
              <a:rPr lang="ar-SA" dirty="0"/>
              <a:t> عبر أطراف الجهد العالي.</a:t>
            </a:r>
          </a:p>
          <a:p>
            <a:r>
              <a:rPr lang="ar-SA" b="1" dirty="0"/>
              <a:t>3.التأمين (</a:t>
            </a:r>
            <a:r>
              <a:rPr lang="en-US" b="1" dirty="0"/>
              <a:t>LOTO – Lockout/Tagout)</a:t>
            </a:r>
            <a:endParaRPr lang="en-US" dirty="0"/>
          </a:p>
          <a:p>
            <a:r>
              <a:rPr lang="ar-SA" dirty="0"/>
              <a:t>تركيب </a:t>
            </a:r>
            <a:r>
              <a:rPr lang="ar-SA" b="1" dirty="0"/>
              <a:t>أقفال وملصقات تحذيرية</a:t>
            </a:r>
            <a:r>
              <a:rPr lang="ar-SA" dirty="0"/>
              <a:t> على الفاصل اليدوي أو البطارية لمنع إعادة توصيل الطاقة بشكل غير مقصود أثناء الصيانة.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a:t>كل الأجزاء المعدنية المتصلة بالكهرباء تكون </a:t>
            </a:r>
            <a:r>
              <a:rPr lang="ar-SA" b="1" dirty="0"/>
              <a:t>على نفس الجهد</a:t>
            </a:r>
            <a:r>
              <a:rPr lang="ar-SA" dirty="0"/>
              <a:t>، حتى لا تصاب بالصعقة عند لمسها.</a:t>
            </a:r>
          </a:p>
          <a:p>
            <a:endParaRPr lang="ar-SA" dirty="0"/>
          </a:p>
          <a:p>
            <a:endParaRPr lang="ar-SA" dirty="0"/>
          </a:p>
          <a:p>
            <a:endParaRPr lang="LID4096" dirty="0"/>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13</a:t>
            </a:fld>
            <a:endParaRPr lang="LID4096"/>
          </a:p>
        </p:txBody>
      </p:sp>
    </p:spTree>
    <p:extLst>
      <p:ext uri="{BB962C8B-B14F-4D97-AF65-F5344CB8AC3E}">
        <p14:creationId xmlns:p14="http://schemas.microsoft.com/office/powerpoint/2010/main" val="3505008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a:t>1.البداية (</a:t>
            </a:r>
            <a:r>
              <a:rPr lang="en-US" dirty="0"/>
              <a:t>Start)</a:t>
            </a:r>
          </a:p>
          <a:p>
            <a:r>
              <a:rPr lang="en-US" dirty="0"/>
              <a:t>o</a:t>
            </a:r>
            <a:r>
              <a:rPr lang="ar-SA" dirty="0"/>
              <a:t>وصول المركبة وتحديد نوعها (</a:t>
            </a:r>
            <a:r>
              <a:rPr lang="en-US" dirty="0"/>
              <a:t>BEV/HEV).</a:t>
            </a:r>
            <a:endParaRPr lang="ar-SA" dirty="0"/>
          </a:p>
          <a:p>
            <a:endParaRPr lang="en-US" dirty="0"/>
          </a:p>
          <a:p>
            <a:r>
              <a:rPr lang="en-US" dirty="0"/>
              <a:t>2.</a:t>
            </a:r>
            <a:r>
              <a:rPr lang="ar-SA" dirty="0"/>
              <a:t>الخطوة 1: الحماية الشخصية (</a:t>
            </a:r>
            <a:r>
              <a:rPr lang="en-US" dirty="0"/>
              <a:t>Identify &amp; Protect)</a:t>
            </a:r>
          </a:p>
          <a:p>
            <a:r>
              <a:rPr lang="en-US" dirty="0"/>
              <a:t>o</a:t>
            </a:r>
            <a:r>
              <a:rPr lang="ar-SA" dirty="0"/>
              <a:t>ارتداء قفازات عزل (</a:t>
            </a:r>
            <a:r>
              <a:rPr lang="en-US" dirty="0"/>
              <a:t>Class 0) + </a:t>
            </a:r>
            <a:r>
              <a:rPr lang="ar-SA" dirty="0"/>
              <a:t>واقي الوجه.</a:t>
            </a:r>
          </a:p>
          <a:p>
            <a:r>
              <a:rPr lang="en-US" dirty="0"/>
              <a:t>o</a:t>
            </a:r>
            <a:r>
              <a:rPr lang="ar-SA" dirty="0"/>
              <a:t>تجهيز منطقة العمل (وضع الحواجز).</a:t>
            </a:r>
          </a:p>
          <a:p>
            <a:r>
              <a:rPr lang="ar-SA" dirty="0"/>
              <a:t>3.الخطوة 2: عزل الجهد المنخفض (</a:t>
            </a:r>
            <a:r>
              <a:rPr lang="en-US" dirty="0"/>
              <a:t>Isolate Low Voltage)</a:t>
            </a:r>
          </a:p>
          <a:p>
            <a:r>
              <a:rPr lang="en-US" dirty="0"/>
              <a:t>o</a:t>
            </a:r>
            <a:r>
              <a:rPr lang="ar-SA" dirty="0"/>
              <a:t>فصل القطب السالب لبطارية 12</a:t>
            </a:r>
            <a:r>
              <a:rPr lang="en-US" dirty="0"/>
              <a:t>V.</a:t>
            </a:r>
          </a:p>
          <a:p>
            <a:r>
              <a:rPr lang="en-US" dirty="0"/>
              <a:t>o(</a:t>
            </a:r>
            <a:r>
              <a:rPr lang="ar-SA" dirty="0"/>
              <a:t>الهدف: إيقاف نظام </a:t>
            </a:r>
            <a:r>
              <a:rPr lang="en-US" dirty="0"/>
              <a:t>BMS </a:t>
            </a:r>
            <a:r>
              <a:rPr lang="ar-SA" dirty="0"/>
              <a:t>وفتح </a:t>
            </a:r>
            <a:r>
              <a:rPr lang="ar-SA" dirty="0" err="1"/>
              <a:t>الكونتاكتورات</a:t>
            </a:r>
            <a:r>
              <a:rPr lang="ar-SA" dirty="0"/>
              <a:t>).</a:t>
            </a:r>
          </a:p>
          <a:p>
            <a:r>
              <a:rPr lang="ar-SA" dirty="0"/>
              <a:t>4.الخطوة 3: فصل الجهد العالي (</a:t>
            </a:r>
            <a:r>
              <a:rPr lang="en-US" dirty="0"/>
              <a:t>Disable High Voltage)</a:t>
            </a:r>
          </a:p>
          <a:p>
            <a:r>
              <a:rPr lang="en-US" dirty="0"/>
              <a:t>o</a:t>
            </a:r>
            <a:r>
              <a:rPr lang="ar-SA" dirty="0"/>
              <a:t>تحديد مكان قابس الخدمة (</a:t>
            </a:r>
            <a:r>
              <a:rPr lang="en-US" dirty="0"/>
              <a:t>MSD).</a:t>
            </a:r>
          </a:p>
          <a:p>
            <a:r>
              <a:rPr lang="en-US" dirty="0"/>
              <a:t>o</a:t>
            </a:r>
            <a:r>
              <a:rPr lang="ar-SA" dirty="0"/>
              <a:t>سحب القابس (</a:t>
            </a:r>
            <a:r>
              <a:rPr lang="en-US" dirty="0"/>
              <a:t>MSD) </a:t>
            </a:r>
            <a:r>
              <a:rPr lang="ar-SA" dirty="0"/>
              <a:t>بحذر.</a:t>
            </a:r>
          </a:p>
          <a:p>
            <a:endParaRPr lang="ar-SA" dirty="0"/>
          </a:p>
          <a:p>
            <a:r>
              <a:rPr lang="ar-SA" dirty="0"/>
              <a:t>5.الخطوة 4: الانتظار (</a:t>
            </a:r>
            <a:r>
              <a:rPr lang="en-US" dirty="0"/>
              <a:t>Discharge Time)</a:t>
            </a:r>
          </a:p>
          <a:p>
            <a:r>
              <a:rPr lang="en-US" dirty="0"/>
              <a:t>o</a:t>
            </a:r>
            <a:r>
              <a:rPr lang="ar-SA" dirty="0"/>
              <a:t>الانتظار لمدة 5 - 10 دقائق.</a:t>
            </a:r>
          </a:p>
          <a:p>
            <a:r>
              <a:rPr lang="en-US" dirty="0"/>
              <a:t>o(</a:t>
            </a:r>
            <a:r>
              <a:rPr lang="ar-SA" dirty="0"/>
              <a:t>الهدف: تفريغ شحنة المكثفات).</a:t>
            </a:r>
          </a:p>
          <a:p>
            <a:endParaRPr lang="ar-SA" dirty="0"/>
          </a:p>
          <a:p>
            <a:r>
              <a:rPr lang="ar-SA" dirty="0"/>
              <a:t>6.الخطوة 5: التحقق (</a:t>
            </a:r>
            <a:r>
              <a:rPr lang="en-US" dirty="0"/>
              <a:t>Verify Zero Potential)</a:t>
            </a:r>
          </a:p>
          <a:p>
            <a:r>
              <a:rPr lang="en-US" dirty="0"/>
              <a:t>o</a:t>
            </a:r>
            <a:r>
              <a:rPr lang="ar-SA" dirty="0"/>
              <a:t>استخدام </a:t>
            </a:r>
            <a:r>
              <a:rPr lang="en-US" dirty="0"/>
              <a:t>Multimeter (CAT III 1000V).</a:t>
            </a:r>
          </a:p>
          <a:p>
            <a:r>
              <a:rPr lang="en-US" dirty="0"/>
              <a:t>o</a:t>
            </a:r>
            <a:r>
              <a:rPr lang="ar-SA" dirty="0"/>
              <a:t>قياس الجهد على أطراف </a:t>
            </a:r>
            <a:r>
              <a:rPr lang="ar-SA" dirty="0" err="1"/>
              <a:t>الانفرتر</a:t>
            </a:r>
            <a:r>
              <a:rPr lang="ar-SA" dirty="0"/>
              <a:t> </a:t>
            </a:r>
            <a:r>
              <a:rPr lang="en-US" dirty="0"/>
              <a:t>HV.</a:t>
            </a:r>
          </a:p>
          <a:p>
            <a:r>
              <a:rPr lang="en-US" dirty="0"/>
              <a:t>o</a:t>
            </a:r>
            <a:r>
              <a:rPr lang="ar-SA" dirty="0"/>
              <a:t>قرار: هل الجهد = 0</a:t>
            </a:r>
            <a:r>
              <a:rPr lang="en-US" dirty="0"/>
              <a:t>V؟</a:t>
            </a:r>
          </a:p>
          <a:p>
            <a:r>
              <a:rPr lang="en-US" dirty="0"/>
              <a:t></a:t>
            </a:r>
            <a:r>
              <a:rPr lang="ar-SA" dirty="0"/>
              <a:t>لا: توقف! يوجد خلل في العزل (استدعِ خبير).</a:t>
            </a:r>
          </a:p>
          <a:p>
            <a:r>
              <a:rPr lang="ar-SA" dirty="0"/>
              <a:t>نعم: انتقل للخطوة التالية.</a:t>
            </a:r>
          </a:p>
          <a:p>
            <a:r>
              <a:rPr lang="ar-SA" dirty="0"/>
              <a:t>7.الخطوة 6: القفل والتغليف (</a:t>
            </a:r>
            <a:r>
              <a:rPr lang="en-US" dirty="0"/>
              <a:t>Secure - LOTO)</a:t>
            </a:r>
          </a:p>
          <a:p>
            <a:r>
              <a:rPr lang="en-US" dirty="0"/>
              <a:t>o</a:t>
            </a:r>
            <a:r>
              <a:rPr lang="ar-SA" dirty="0"/>
              <a:t>وضع القفل والملصق التحذيري على مكان القابس.</a:t>
            </a:r>
          </a:p>
          <a:p>
            <a:r>
              <a:rPr lang="en-US" dirty="0"/>
              <a:t>o</a:t>
            </a:r>
            <a:r>
              <a:rPr lang="ar-SA" dirty="0"/>
              <a:t>حفظ المفتاح في جيب الفني.</a:t>
            </a:r>
          </a:p>
          <a:p>
            <a:r>
              <a:rPr lang="ar-SA" dirty="0"/>
              <a:t>8.الخطوة 7: بدء العمل (</a:t>
            </a:r>
            <a:r>
              <a:rPr lang="en-US" dirty="0"/>
              <a:t>Safe to Work)</a:t>
            </a:r>
          </a:p>
          <a:p>
            <a:r>
              <a:rPr lang="en-US" dirty="0"/>
              <a:t>o</a:t>
            </a:r>
            <a:r>
              <a:rPr lang="ar-SA" dirty="0"/>
              <a:t>يمكن الآن البدء في الصيانة بأمان.</a:t>
            </a:r>
          </a:p>
          <a:p>
            <a:r>
              <a:rPr lang="ar-SA" dirty="0"/>
              <a:t>9.النهاية (</a:t>
            </a:r>
            <a:r>
              <a:rPr lang="en-US" dirty="0"/>
              <a:t>End).</a:t>
            </a:r>
          </a:p>
          <a:p>
            <a:endParaRPr lang="LID4096" dirty="0"/>
          </a:p>
        </p:txBody>
      </p:sp>
      <p:sp>
        <p:nvSpPr>
          <p:cNvPr id="4" name="عنصر نائب لرقم الشريحة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345137-4C5B-4E9D-BD1F-099EB9BCF8CA}" type="slidenum">
              <a:rPr kumimoji="0" lang="LID4096"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LID4096"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80502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"بروتوكولات الطوارئ والبيئة"</a:t>
            </a:r>
          </a:p>
          <a:p>
            <a:r>
              <a:rPr lang="ar-SA" dirty="0"/>
              <a:t>الاستجابة للصدمة الكهربائية:</a:t>
            </a:r>
          </a:p>
          <a:p>
            <a:r>
              <a:rPr lang="ar-SA" dirty="0"/>
              <a:t>• لا تلمس المصاب مباشرةً.</a:t>
            </a:r>
          </a:p>
          <a:p>
            <a:r>
              <a:rPr lang="ar-SA" dirty="0"/>
              <a:t>• استخدم خطاف الإنقاذ غير الموصل للكهرباء.</a:t>
            </a:r>
          </a:p>
          <a:p>
            <a:r>
              <a:rPr lang="ar-SA" dirty="0"/>
              <a:t>حريق البطارية (الهروب الحراري):</a:t>
            </a:r>
          </a:p>
          <a:p>
            <a:r>
              <a:rPr lang="ar-SA" dirty="0"/>
              <a:t>• لا تستخدم طفايات الحريق الصغيرة.</a:t>
            </a:r>
          </a:p>
          <a:p>
            <a:r>
              <a:rPr lang="ar-SA" dirty="0"/>
              <a:t>• قم بالإخلاء واستخدم كميات كبيرة من الماء للتبريد إن أمكن.</a:t>
            </a:r>
          </a:p>
          <a:p>
            <a:r>
              <a:rPr lang="ar-SA" dirty="0"/>
              <a:t>إدارة النفايات:</a:t>
            </a:r>
          </a:p>
          <a:p>
            <a:pPr marL="171450" indent="-171450">
              <a:buFont typeface="Arial" panose="020B0604020202020204" pitchFamily="34" charset="0"/>
              <a:buChar char="•"/>
            </a:pPr>
            <a:r>
              <a:rPr lang="ar-SA" dirty="0"/>
              <a:t>يجب التعامل مع المياه الملوثة (خطر حمض </a:t>
            </a:r>
            <a:r>
              <a:rPr lang="ar-SA" dirty="0" err="1"/>
              <a:t>الهيدروفلوريك</a:t>
            </a:r>
            <a:r>
              <a:rPr lang="ar-SA" dirty="0"/>
              <a:t>) على أنها نفايات كيميائية خطرة.</a:t>
            </a:r>
          </a:p>
          <a:p>
            <a:pPr marL="0" indent="0">
              <a:buFont typeface="Arial" panose="020B0604020202020204" pitchFamily="34" charset="0"/>
              <a:buNone/>
            </a:pPr>
            <a:endParaRPr lang="ar-SA" dirty="0"/>
          </a:p>
          <a:p>
            <a:pPr marL="0" indent="0">
              <a:buFont typeface="Arial" panose="020B0604020202020204" pitchFamily="34" charset="0"/>
              <a:buNone/>
            </a:pPr>
            <a:r>
              <a:rPr lang="ar-SA" dirty="0"/>
              <a:t>**يشمل اقتراحنا أيضاً حالات الطوارئ. فهو يُلزم باستخدام خطافات الإنقاذ لضحايا الصدمات الكهربائية، ويضع بروتوكولات صارمة لحرائق البطاريات، مع الإشارة إلى أن المياه المستخدمة في إخماد حرائق البطاريات تصبح سامة ويجب احتواؤها.</a:t>
            </a:r>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15</a:t>
            </a:fld>
            <a:endParaRPr lang="LID4096"/>
          </a:p>
        </p:txBody>
      </p:sp>
    </p:spTree>
    <p:extLst>
      <p:ext uri="{BB962C8B-B14F-4D97-AF65-F5344CB8AC3E}">
        <p14:creationId xmlns:p14="http://schemas.microsoft.com/office/powerpoint/2010/main" val="4237060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3571B-B681-0FD3-8C00-07D13D343351}"/>
            </a:ext>
          </a:extLst>
        </p:cNvPr>
        <p:cNvGrpSpPr/>
        <p:nvPr/>
      </p:nvGrpSpPr>
      <p:grpSpPr>
        <a:xfrm>
          <a:off x="0" y="0"/>
          <a:ext cx="0" cy="0"/>
          <a:chOff x="0" y="0"/>
          <a:chExt cx="0" cy="0"/>
        </a:xfrm>
      </p:grpSpPr>
      <p:sp>
        <p:nvSpPr>
          <p:cNvPr id="2" name="عنصر نائب لصورة الشريحة 1">
            <a:extLst>
              <a:ext uri="{FF2B5EF4-FFF2-40B4-BE49-F238E27FC236}">
                <a16:creationId xmlns:a16="http://schemas.microsoft.com/office/drawing/2014/main" id="{663FBA3B-6D71-54B2-8010-C4850F272FF6}"/>
              </a:ext>
            </a:extLst>
          </p:cNvPr>
          <p:cNvSpPr>
            <a:spLocks noGrp="1" noRot="1" noChangeAspect="1"/>
          </p:cNvSpPr>
          <p:nvPr>
            <p:ph type="sldImg"/>
          </p:nvPr>
        </p:nvSpPr>
        <p:spPr/>
        <p:txBody>
          <a:bodyPr/>
          <a:lstStyle/>
          <a:p>
            <a:endParaRPr lang="LID4096"/>
          </a:p>
        </p:txBody>
      </p:sp>
      <p:sp>
        <p:nvSpPr>
          <p:cNvPr id="3" name="عنصر نائب للملاحظات 2">
            <a:extLst>
              <a:ext uri="{FF2B5EF4-FFF2-40B4-BE49-F238E27FC236}">
                <a16:creationId xmlns:a16="http://schemas.microsoft.com/office/drawing/2014/main" id="{7289B5A0-ECDC-04FD-6A08-03CDFB6EDA85}"/>
              </a:ext>
            </a:extLst>
          </p:cNvPr>
          <p:cNvSpPr>
            <a:spLocks noGrp="1"/>
          </p:cNvSpPr>
          <p:nvPr>
            <p:ph type="body" idx="1"/>
          </p:nvPr>
        </p:nvSpPr>
        <p:spPr/>
        <p:txBody>
          <a:bodyPr/>
          <a:lstStyle/>
          <a:p>
            <a:r>
              <a:rPr lang="ar-SA" dirty="0"/>
              <a:t>خاتمة</a:t>
            </a:r>
          </a:p>
          <a:p>
            <a:pPr marL="171450" indent="-171450">
              <a:buFont typeface="Arial" panose="020B0604020202020204" pitchFamily="34" charset="0"/>
              <a:buChar char="•"/>
            </a:pPr>
            <a:r>
              <a:rPr lang="ar-SA" dirty="0"/>
              <a:t>هدفت الدراسة إلى تقييم جاهزية قطاع السيارات الفلسطيني للانتقال إلى المركبات الكهربائية.</a:t>
            </a:r>
          </a:p>
          <a:p>
            <a:pPr marL="171450" indent="-171450">
              <a:buFont typeface="Arial" panose="020B0604020202020204" pitchFamily="34" charset="0"/>
              <a:buChar char="•"/>
            </a:pPr>
            <a:r>
              <a:rPr lang="ar-SA" dirty="0"/>
              <a:t>أظهرت النتائج تسارع اعتماد المركبات الكهربائية مقابل ضعف حاد في بنية السلامة التحتية.</a:t>
            </a:r>
          </a:p>
          <a:p>
            <a:pPr marL="171450" indent="-171450">
              <a:buFont typeface="Arial" panose="020B0604020202020204" pitchFamily="34" charset="0"/>
              <a:buChar char="•"/>
            </a:pPr>
            <a:r>
              <a:rPr lang="ar-SA" dirty="0"/>
              <a:t>سُجّلت فجوة خطيرة بين نمو السوق والجاهزية الفنية لورش الصيانة.92% من الورش تفتقر إلى أدوات الإنقاذ الأساسية.</a:t>
            </a:r>
          </a:p>
          <a:p>
            <a:pPr marL="171450" indent="-171450">
              <a:buFont typeface="Arial" panose="020B0604020202020204" pitchFamily="34" charset="0"/>
              <a:buChar char="•"/>
            </a:pPr>
            <a:r>
              <a:rPr lang="ar-SA" dirty="0"/>
              <a:t>58% من الفنيين يعتمدون على تدريب غير رسمي وتعلم ذاتي.</a:t>
            </a:r>
          </a:p>
          <a:p>
            <a:pPr marL="171450" indent="-171450">
              <a:buFont typeface="Arial" panose="020B0604020202020204" pitchFamily="34" charset="0"/>
              <a:buChar char="•"/>
            </a:pPr>
            <a:r>
              <a:rPr lang="ar-SA" dirty="0"/>
              <a:t>الممارسات الحالية في التعامل مع الجهد العالي غير آمنة وغير مستدامة.</a:t>
            </a:r>
          </a:p>
          <a:p>
            <a:pPr marL="171450" indent="-171450">
              <a:buFont typeface="Arial" panose="020B0604020202020204" pitchFamily="34" charset="0"/>
              <a:buChar char="•"/>
            </a:pPr>
            <a:r>
              <a:rPr lang="ar-SA" dirty="0"/>
              <a:t>وعليه، تُعد المواصفات و المعايير الفلسطينية المقترحة ضرورية للحد من الحوادث وحماية العاملين في مراكز الصيانة.</a:t>
            </a:r>
          </a:p>
        </p:txBody>
      </p:sp>
      <p:sp>
        <p:nvSpPr>
          <p:cNvPr id="4" name="عنصر نائب لرقم الشريحة 3">
            <a:extLst>
              <a:ext uri="{FF2B5EF4-FFF2-40B4-BE49-F238E27FC236}">
                <a16:creationId xmlns:a16="http://schemas.microsoft.com/office/drawing/2014/main" id="{533321F1-FDD3-3629-DC1F-C1AFDE67217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36BC20-563A-4879-8CD9-9CC28ABFE7A1}" type="slidenum">
              <a:rPr kumimoji="0" lang="LID4096"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LID4096"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4567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التوصيات</a:t>
            </a:r>
          </a:p>
          <a:p>
            <a:pPr marL="228600" indent="-228600">
              <a:buFont typeface="+mj-lt"/>
              <a:buAutoNum type="arabicPeriod"/>
            </a:pPr>
            <a:r>
              <a:rPr lang="ar-SA" dirty="0"/>
              <a:t>اعتماد المعيار: يجب على الجهات المختصة الفلسطينية مراجعة واعتماد المعيار المقترح كقانون إلزامي لترخيص الورش، وليس كدليل اختياري.</a:t>
            </a:r>
          </a:p>
          <a:p>
            <a:pPr marL="228600" indent="-228600">
              <a:buFont typeface="+mj-lt"/>
              <a:buAutoNum type="arabicPeriod"/>
            </a:pPr>
            <a:r>
              <a:rPr lang="ar-SA" dirty="0"/>
              <a:t>التفتيش والتنفيذ: يجب على الجهات المختصة بحاجة لإطلاق حملة تفتيش عشوائية للورش، مع التركيز أداوت الحامية الشخصية و معدات العمل، وفرض عقوبات على المخالفين.</a:t>
            </a:r>
          </a:p>
          <a:p>
            <a:pPr marL="228600" indent="-228600">
              <a:buFont typeface="+mj-lt"/>
              <a:buAutoNum type="arabicPeriod"/>
            </a:pPr>
            <a:r>
              <a:rPr lang="ar-SA" dirty="0"/>
              <a:t>تحديث المناهج: مراكز التدريب المهني يجب أن تدمج منهج </a:t>
            </a:r>
            <a:r>
              <a:rPr lang="en-US" b="1" dirty="0"/>
              <a:t>NFPA 70E </a:t>
            </a:r>
            <a:r>
              <a:rPr lang="ar-SA" b="1" dirty="0"/>
              <a:t>"المعيار الوطني للسلامة الكهربائية </a:t>
            </a:r>
            <a:r>
              <a:rPr lang="ar-SA" dirty="0"/>
              <a:t>في أماكن العمل للسلامة الكهربائية في برامجها لتقريب المعرفة النظرية من الواقع العملي للجهد العالي.</a:t>
            </a:r>
          </a:p>
          <a:p>
            <a:pPr marL="228600" indent="-228600">
              <a:buFont typeface="+mj-lt"/>
              <a:buAutoNum type="arabicPeriod"/>
            </a:pPr>
            <a:r>
              <a:rPr lang="ar-SA" dirty="0"/>
              <a:t>التعاون الإقليمي: بما أن شهادات السلامة المحلية محدودة، يُنصح بالتعاون مع نقابة المهندسين الأردنية ومراكز التدريب المصرية لإطلاق برنامج "تدريب المدربين" لتأهيل المدربين الفلسطينيين.</a:t>
            </a:r>
          </a:p>
          <a:p>
            <a:pPr marL="228600" indent="-228600">
              <a:buFont typeface="+mj-lt"/>
              <a:buAutoNum type="arabicPeriod"/>
            </a:pPr>
            <a:r>
              <a:rPr lang="ar-SA" dirty="0"/>
              <a:t>التوعية العامة: إطلاق حملة وطنية لتوعية أصحاب المركبات الكهربائية بخطورة الإصلاح الذاتي والتحذير من التلاعب بكابلات الجهد العالي البرتقالية."</a:t>
            </a:r>
            <a:endParaRPr lang="LID4096" dirty="0"/>
          </a:p>
        </p:txBody>
      </p:sp>
      <p:sp>
        <p:nvSpPr>
          <p:cNvPr id="4" name="عنصر نائب لرقم الشريحة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36BC20-563A-4879-8CD9-9CC28ABFE7A1}" type="slidenum">
              <a:rPr kumimoji="0" lang="LID4096"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LID4096"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1804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السياق والمشكلة</a:t>
            </a:r>
          </a:p>
          <a:p>
            <a:pPr marL="171450" indent="-171450">
              <a:buFont typeface="Arial" panose="020B0604020202020204" pitchFamily="34" charset="0"/>
              <a:buChar char="•"/>
            </a:pPr>
            <a:r>
              <a:rPr lang="ar-SA" dirty="0"/>
              <a:t>مع انتشار المركبات الكهربائية والهجينة في فلسطين، لاحظنا أن اللوائح المحلية لم تواكب هذا التطور، وهذا خلق فجوة كبيرة في سلامة ورش الصيانة</a:t>
            </a:r>
          </a:p>
          <a:p>
            <a:pPr marL="0" indent="0">
              <a:buFont typeface="Arial" panose="020B0604020202020204" pitchFamily="34" charset="0"/>
              <a:buNone/>
            </a:pPr>
            <a:r>
              <a:rPr lang="ar-SA" dirty="0"/>
              <a:t>محور الدراسة</a:t>
            </a:r>
          </a:p>
          <a:p>
            <a:pPr marL="171450" indent="-171450">
              <a:buFont typeface="Arial" panose="020B0604020202020204" pitchFamily="34" charset="0"/>
              <a:buChar char="•"/>
            </a:pPr>
            <a:r>
              <a:rPr lang="ar-SA" dirty="0"/>
              <a:t>تقييم الوضع الراهن لمراكز الصيانة الفلسطينية.</a:t>
            </a:r>
          </a:p>
          <a:p>
            <a:pPr marL="171450" indent="-171450">
              <a:buFont typeface="Arial" panose="020B0604020202020204" pitchFamily="34" charset="0"/>
              <a:buChar char="•"/>
            </a:pPr>
            <a:r>
              <a:rPr lang="ar-SA" dirty="0"/>
              <a:t>تقييم الكفاءة الفنية للعاملين في التعامل مع أنظمة المركبات ذات الجهد العالي.</a:t>
            </a:r>
          </a:p>
          <a:p>
            <a:pPr marL="171450" indent="-171450">
              <a:buFont typeface="Arial" panose="020B0604020202020204" pitchFamily="34" charset="0"/>
              <a:buChar char="•"/>
            </a:pPr>
            <a:r>
              <a:rPr lang="ar-SA" dirty="0"/>
              <a:t>تحديد المخاطر الرئيسية للسلامة: الصدمة الكهربائية، والوميض القوسي، والهروب الحراري.</a:t>
            </a:r>
          </a:p>
          <a:p>
            <a:pPr marL="171450" indent="-171450">
              <a:buFont typeface="Arial" panose="020B0604020202020204" pitchFamily="34" charset="0"/>
              <a:buChar char="•"/>
            </a:pPr>
            <a:r>
              <a:rPr lang="ar-SA" dirty="0"/>
              <a:t>تحديد معدات الوقاية الشخصية المطلوبة ومعايير البنية التحتية.</a:t>
            </a:r>
          </a:p>
        </p:txBody>
      </p:sp>
      <p:sp>
        <p:nvSpPr>
          <p:cNvPr id="4" name="عنصر نائب لرقم الشريحة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36BC20-563A-4879-8CD9-9CC28ABFE7A1}" type="slidenum">
              <a:rPr kumimoji="0" lang="LID4096"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LID4096"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4600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الهدف الرئيسي</a:t>
            </a:r>
          </a:p>
          <a:p>
            <a:pPr marL="171450" indent="-171450">
              <a:buFont typeface="Arial" panose="020B0604020202020204" pitchFamily="34" charset="0"/>
              <a:buChar char="•"/>
            </a:pPr>
            <a:r>
              <a:rPr lang="ar-SA" dirty="0"/>
              <a:t>صياغة مقترح لمعيار فلسطيني لسلامة الفنيين اثناء صيانة المركبات الكهربائية.</a:t>
            </a:r>
          </a:p>
          <a:p>
            <a:pPr marL="0" indent="0">
              <a:buFont typeface="Arial" panose="020B0604020202020204" pitchFamily="34" charset="0"/>
              <a:buNone/>
            </a:pPr>
            <a:r>
              <a:rPr lang="ar-SA" dirty="0"/>
              <a:t>الأهداف المحددة</a:t>
            </a:r>
          </a:p>
          <a:p>
            <a:pPr marL="171450" indent="-171450">
              <a:buFont typeface="Arial" panose="020B0604020202020204" pitchFamily="34" charset="0"/>
              <a:buChar char="•"/>
            </a:pPr>
            <a:r>
              <a:rPr lang="ar-SA" dirty="0"/>
              <a:t>تحليل معايير السلامة الدولية (</a:t>
            </a:r>
            <a:r>
              <a:rPr lang="en-US" dirty="0"/>
              <a:t>ISO، </a:t>
            </a:r>
            <a:r>
              <a:rPr lang="ar-SA" dirty="0"/>
              <a:t>اللجنة الاقتصادية لأوروبا التابعة للأمم المتحدة) واللوائح الإقليمية (الأردن/مصر).</a:t>
            </a:r>
          </a:p>
          <a:p>
            <a:pPr marL="171450" indent="-171450">
              <a:buFont typeface="Arial" panose="020B0604020202020204" pitchFamily="34" charset="0"/>
              <a:buChar char="•"/>
            </a:pPr>
            <a:r>
              <a:rPr lang="ar-SA" dirty="0"/>
              <a:t>تقييم جاهزية ورش العمل الفلسطينية الحالية من خلال مسح ميداني.</a:t>
            </a:r>
          </a:p>
          <a:p>
            <a:pPr marL="171450" indent="-171450">
              <a:buFont typeface="Arial" panose="020B0604020202020204" pitchFamily="34" charset="0"/>
              <a:buChar char="•"/>
            </a:pPr>
            <a:r>
              <a:rPr lang="ar-SA" dirty="0"/>
              <a:t>تحديد الحد الأدنى من متطلبات البنية التحتية لورش العمل: مناطق العزل، وأنظمة إخماد الحرائق.</a:t>
            </a:r>
            <a:endParaRPr lang="LID4096" dirty="0"/>
          </a:p>
        </p:txBody>
      </p:sp>
      <p:sp>
        <p:nvSpPr>
          <p:cNvPr id="4" name="عنصر نائب لرقم الشريحة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36BC20-563A-4879-8CD9-9CC28ABFE7A1}" type="slidenum">
              <a:rPr kumimoji="0" lang="LID4096"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LID4096"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8988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من المهم جدًا توضيح مفهوم المركبات الكهربائية والهجينة. يعرض الجدول 1 المفاهيم الأساسية المتعلقة بأنواع هذه المركبات، بالإضافة إلى شرح المصطلحات الشائعة في هذا المجال.</a:t>
            </a:r>
            <a:endParaRPr lang="LID4096" dirty="0"/>
          </a:p>
        </p:txBody>
      </p:sp>
      <p:sp>
        <p:nvSpPr>
          <p:cNvPr id="4" name="عنصر نائب لرقم الشريحة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36BC20-563A-4879-8CD9-9CC28ABFE7A1}" type="slidenum">
              <a:rPr kumimoji="0" lang="LID4096"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LID4096"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6702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5CD52A-DCFB-E51C-F67E-E4487EC26034}"/>
            </a:ext>
          </a:extLst>
        </p:cNvPr>
        <p:cNvGrpSpPr/>
        <p:nvPr/>
      </p:nvGrpSpPr>
      <p:grpSpPr>
        <a:xfrm>
          <a:off x="0" y="0"/>
          <a:ext cx="0" cy="0"/>
          <a:chOff x="0" y="0"/>
          <a:chExt cx="0" cy="0"/>
        </a:xfrm>
      </p:grpSpPr>
      <p:sp>
        <p:nvSpPr>
          <p:cNvPr id="2" name="عنصر نائب لصورة الشريحة 1">
            <a:extLst>
              <a:ext uri="{FF2B5EF4-FFF2-40B4-BE49-F238E27FC236}">
                <a16:creationId xmlns:a16="http://schemas.microsoft.com/office/drawing/2014/main" id="{FCA49C3F-EFFB-895E-2AB0-1F2D8F78FBD8}"/>
              </a:ext>
            </a:extLst>
          </p:cNvPr>
          <p:cNvSpPr>
            <a:spLocks noGrp="1" noRot="1" noChangeAspect="1"/>
          </p:cNvSpPr>
          <p:nvPr>
            <p:ph type="sldImg"/>
          </p:nvPr>
        </p:nvSpPr>
        <p:spPr/>
        <p:txBody>
          <a:bodyPr/>
          <a:lstStyle/>
          <a:p>
            <a:endParaRPr lang="LID4096"/>
          </a:p>
        </p:txBody>
      </p:sp>
      <p:sp>
        <p:nvSpPr>
          <p:cNvPr id="3" name="عنصر نائب للملاحظات 2">
            <a:extLst>
              <a:ext uri="{FF2B5EF4-FFF2-40B4-BE49-F238E27FC236}">
                <a16:creationId xmlns:a16="http://schemas.microsoft.com/office/drawing/2014/main" id="{C30DA669-2C18-D634-1B4B-3A6782D7918D}"/>
              </a:ext>
            </a:extLst>
          </p:cNvPr>
          <p:cNvSpPr>
            <a:spLocks noGrp="1"/>
          </p:cNvSpPr>
          <p:nvPr>
            <p:ph type="body" idx="1"/>
          </p:nvPr>
        </p:nvSpPr>
        <p:spPr/>
        <p:txBody>
          <a:bodyPr/>
          <a:lstStyle/>
          <a:p>
            <a:r>
              <a:rPr lang="ar-SA" dirty="0"/>
              <a:t>المنهجية </a:t>
            </a:r>
          </a:p>
          <a:p>
            <a:r>
              <a:rPr lang="ar-SA" dirty="0"/>
              <a:t>المنهجية المختلطة (</a:t>
            </a:r>
            <a:r>
              <a:rPr lang="en-US" dirty="0"/>
              <a:t>Mixed-Method Approach)</a:t>
            </a:r>
          </a:p>
          <a:p>
            <a:r>
              <a:rPr lang="en-US" b="1" dirty="0"/>
              <a:t>1. Comparative Analysis (</a:t>
            </a:r>
            <a:r>
              <a:rPr lang="ar-SA" b="1" dirty="0"/>
              <a:t>التحليل المقارن)</a:t>
            </a:r>
          </a:p>
          <a:p>
            <a:r>
              <a:rPr lang="ar-SA" dirty="0"/>
              <a:t>قمنا بمراجعة </a:t>
            </a:r>
            <a:r>
              <a:rPr lang="ar-SA" b="1" dirty="0"/>
              <a:t>المعايير الدولية</a:t>
            </a:r>
            <a:r>
              <a:rPr lang="ar-SA" dirty="0"/>
              <a:t> مثل </a:t>
            </a:r>
            <a:r>
              <a:rPr lang="en-US" b="1" dirty="0"/>
              <a:t>NFPA 70E</a:t>
            </a:r>
            <a:r>
              <a:rPr lang="en-US" dirty="0"/>
              <a:t> </a:t>
            </a:r>
            <a:r>
              <a:rPr lang="ar-SA" dirty="0"/>
              <a:t>و </a:t>
            </a:r>
            <a:r>
              <a:rPr lang="en-US" b="1" dirty="0"/>
              <a:t>ISO 6469-3</a:t>
            </a:r>
            <a:r>
              <a:rPr lang="en-US" dirty="0"/>
              <a:t>، </a:t>
            </a:r>
            <a:r>
              <a:rPr lang="ar-SA" dirty="0"/>
              <a:t>وهي معايير متعلقة بالسلامة الكهربائية للمركبات الكهربائية والهجينة.</a:t>
            </a:r>
          </a:p>
          <a:p>
            <a:r>
              <a:rPr lang="ar-SA" dirty="0"/>
              <a:t>كما تم دراسة </a:t>
            </a:r>
            <a:r>
              <a:rPr lang="ar-SA" b="1" dirty="0"/>
              <a:t>المعايير الإقليمية</a:t>
            </a:r>
            <a:r>
              <a:rPr lang="ar-SA" dirty="0"/>
              <a:t> في الأردن ومصر لمقارنة كيفية تنظيم التدريب والسلامة في ورش صيانة السيارات.</a:t>
            </a:r>
          </a:p>
          <a:p>
            <a:r>
              <a:rPr lang="ar-SA" dirty="0"/>
              <a:t>الهدف: </a:t>
            </a:r>
            <a:r>
              <a:rPr lang="ar-SA" b="1" dirty="0"/>
              <a:t>تحديد الفجوة بين المعايير العالمية والوضع المحلي</a:t>
            </a:r>
            <a:r>
              <a:rPr lang="ar-SA" dirty="0"/>
              <a:t>، وفهم أفضل الممارسات التي يمكن اعتمادها في فلسطين.</a:t>
            </a:r>
          </a:p>
          <a:p>
            <a:pPr marL="0" indent="0">
              <a:buFont typeface="+mj-lt"/>
              <a:buNone/>
            </a:pPr>
            <a:endParaRPr lang="ar-SA" dirty="0"/>
          </a:p>
          <a:p>
            <a:r>
              <a:rPr lang="en-US" b="1" dirty="0"/>
              <a:t>. Descriptive Analysis (Field Survey) – </a:t>
            </a:r>
            <a:r>
              <a:rPr lang="ar-SA" b="1" dirty="0"/>
              <a:t>التحليل الوصفي / الدراسة الميدانية</a:t>
            </a:r>
          </a:p>
          <a:p>
            <a:r>
              <a:rPr lang="ar-SA" dirty="0"/>
              <a:t>تم إجراء </a:t>
            </a:r>
            <a:r>
              <a:rPr lang="ar-SA" b="1" dirty="0"/>
              <a:t>مسح ميداني</a:t>
            </a:r>
            <a:r>
              <a:rPr lang="ar-SA" dirty="0"/>
              <a:t> في ورش صيانة المركبات الفلسطينية لتشخيص </a:t>
            </a:r>
            <a:r>
              <a:rPr lang="ar-SA" b="1" dirty="0"/>
              <a:t>الوضع الحالي (</a:t>
            </a:r>
            <a:r>
              <a:rPr lang="en-US" b="1" dirty="0"/>
              <a:t>As-Is)</a:t>
            </a:r>
            <a:r>
              <a:rPr lang="en-US" dirty="0"/>
              <a:t>.</a:t>
            </a:r>
          </a:p>
          <a:p>
            <a:r>
              <a:rPr lang="ar-SA" dirty="0"/>
              <a:t>يشمل ذلك جمع معلومات عن:</a:t>
            </a:r>
          </a:p>
          <a:p>
            <a:pPr lvl="1"/>
            <a:r>
              <a:rPr lang="ar-SA" dirty="0"/>
              <a:t>تجهيزات السلامة المتوفرة (مثل القفازات، أدوات الإنقاذ، أجهزة الوقاية)</a:t>
            </a:r>
          </a:p>
          <a:p>
            <a:pPr lvl="1"/>
            <a:r>
              <a:rPr lang="ar-SA" dirty="0"/>
              <a:t>مستوى تدريب الفنيين</a:t>
            </a:r>
          </a:p>
          <a:p>
            <a:pPr lvl="1"/>
            <a:r>
              <a:rPr lang="ar-SA" dirty="0"/>
              <a:t>الممارسات اليومية في التعامل مع الجهد العالي</a:t>
            </a:r>
          </a:p>
          <a:p>
            <a:r>
              <a:rPr lang="ar-SA" dirty="0"/>
              <a:t>الهدف: </a:t>
            </a:r>
            <a:r>
              <a:rPr lang="ar-SA" b="1" dirty="0"/>
              <a:t>رصد الواقع الفعلي للورش</a:t>
            </a:r>
            <a:r>
              <a:rPr lang="ar-SA" dirty="0"/>
              <a:t> لتحديد المخاطر والفجوات قبل وضع أي توصيات أو مقترح لمواصفة فلسطينية.</a:t>
            </a:r>
          </a:p>
          <a:p>
            <a:pPr marL="0" indent="0">
              <a:buFont typeface="+mj-lt"/>
              <a:buNone/>
            </a:pPr>
            <a:endParaRPr lang="ar-SA" dirty="0"/>
          </a:p>
          <a:p>
            <a:pPr marL="0" indent="0">
              <a:buFont typeface="+mj-lt"/>
              <a:buNone/>
            </a:pPr>
            <a:r>
              <a:rPr lang="ar-SA" dirty="0"/>
              <a:t>**</a:t>
            </a:r>
            <a:r>
              <a:rPr lang="en-US" b="1" dirty="0"/>
              <a:t>"As-Is"</a:t>
            </a:r>
            <a:r>
              <a:rPr lang="en-US" dirty="0"/>
              <a:t> </a:t>
            </a:r>
            <a:r>
              <a:rPr lang="ar-SA" dirty="0"/>
              <a:t>عبارة عن مصطلح يُستخدم في الدراسات التحليلية والإدارية والهندسية، ويعني: </a:t>
            </a:r>
            <a:r>
              <a:rPr lang="ar-SA" b="1" dirty="0"/>
              <a:t>الوضع الحالي كما هو قائم</a:t>
            </a:r>
            <a:r>
              <a:rPr lang="ar-SA" dirty="0"/>
              <a:t> أو </a:t>
            </a:r>
            <a:r>
              <a:rPr lang="ar-SA" b="1" dirty="0"/>
              <a:t>الحالة الفعلية الحالية</a:t>
            </a:r>
            <a:r>
              <a:rPr lang="ar-SA" dirty="0"/>
              <a:t> بدون أي تعديل أو تحسين. </a:t>
            </a:r>
          </a:p>
          <a:p>
            <a:pPr marL="0" indent="0">
              <a:buFont typeface="+mj-lt"/>
              <a:buNone/>
            </a:pPr>
            <a:endParaRPr lang="ar-SA" dirty="0"/>
          </a:p>
          <a:p>
            <a:pPr marL="0" indent="0">
              <a:buFont typeface="+mj-lt"/>
              <a:buNone/>
            </a:pPr>
            <a:r>
              <a:rPr lang="ar-SA" dirty="0"/>
              <a:t>**</a:t>
            </a:r>
            <a:r>
              <a:rPr lang="en-US" b="1" dirty="0"/>
              <a:t>NFPA (National Fire Protection Association):</a:t>
            </a:r>
            <a:br>
              <a:rPr lang="en-US" dirty="0"/>
            </a:br>
            <a:r>
              <a:rPr lang="ar-SA" dirty="0"/>
              <a:t>هي جهة أمريكية متخصصة في وضع معايير </a:t>
            </a:r>
            <a:r>
              <a:rPr lang="ar-SA" b="1" dirty="0"/>
              <a:t>السلامة من الحرائق والمخاطر الكهربائية</a:t>
            </a:r>
            <a:r>
              <a:rPr lang="ar-SA" dirty="0"/>
              <a:t>.</a:t>
            </a:r>
          </a:p>
          <a:p>
            <a:pPr marL="0" indent="0">
              <a:buFont typeface="+mj-lt"/>
              <a:buNone/>
            </a:pPr>
            <a:endParaRPr lang="ar-SA" dirty="0"/>
          </a:p>
          <a:p>
            <a:pPr marL="0" marR="0" lvl="0" indent="0" algn="r" defTabSz="914400" rtl="1" eaLnBrk="1" fontAlgn="auto" latinLnBrk="0" hangingPunct="1">
              <a:lnSpc>
                <a:spcPct val="100000"/>
              </a:lnSpc>
              <a:spcBef>
                <a:spcPts val="0"/>
              </a:spcBef>
              <a:spcAft>
                <a:spcPts val="0"/>
              </a:spcAft>
              <a:buClrTx/>
              <a:buSzTx/>
              <a:buFont typeface="+mj-lt"/>
              <a:buNone/>
              <a:tabLst/>
              <a:defRPr/>
            </a:pPr>
            <a:r>
              <a:rPr lang="ar-SA" dirty="0"/>
              <a:t>**</a:t>
            </a:r>
            <a:r>
              <a:rPr lang="en-US" b="1" dirty="0"/>
              <a:t>ISO (International Organization for Standardization):</a:t>
            </a:r>
            <a:br>
              <a:rPr lang="en-US" dirty="0"/>
            </a:br>
            <a:r>
              <a:rPr lang="ar-SA" dirty="0"/>
              <a:t>هي منظمة دولية تضع معايير </a:t>
            </a:r>
            <a:r>
              <a:rPr lang="ar-SA" b="1" dirty="0"/>
              <a:t>موحدة عالميًا</a:t>
            </a:r>
            <a:r>
              <a:rPr lang="ar-SA" dirty="0"/>
              <a:t> لضمان السلامة والجودة والتوافق التقني.</a:t>
            </a:r>
          </a:p>
          <a:p>
            <a:pPr marL="0" indent="0">
              <a:buFont typeface="+mj-lt"/>
              <a:buNone/>
            </a:pPr>
            <a:endParaRPr lang="en-US" dirty="0"/>
          </a:p>
          <a:p>
            <a:pPr marL="228600" indent="-228600">
              <a:buFont typeface="+mj-lt"/>
              <a:buAutoNum type="arabicPeriod"/>
            </a:pPr>
            <a:endParaRPr lang="en-US" dirty="0"/>
          </a:p>
          <a:p>
            <a:pPr marL="228600" indent="-228600">
              <a:buAutoNum type="arabicPeriod"/>
            </a:pPr>
            <a:endParaRPr lang="LID4096" dirty="0"/>
          </a:p>
        </p:txBody>
      </p:sp>
      <p:sp>
        <p:nvSpPr>
          <p:cNvPr id="4" name="عنصر نائب لرقم الشريحة 3">
            <a:extLst>
              <a:ext uri="{FF2B5EF4-FFF2-40B4-BE49-F238E27FC236}">
                <a16:creationId xmlns:a16="http://schemas.microsoft.com/office/drawing/2014/main" id="{547CCDD8-BA73-E347-D511-2990B4C38B33}"/>
              </a:ext>
            </a:extLst>
          </p:cNvPr>
          <p:cNvSpPr>
            <a:spLocks noGrp="1"/>
          </p:cNvSpPr>
          <p:nvPr>
            <p:ph type="sldNum" sz="quarter" idx="5"/>
          </p:nvPr>
        </p:nvSpPr>
        <p:spPr/>
        <p:txBody>
          <a:bodyPr/>
          <a:lstStyle/>
          <a:p>
            <a:fld id="{8E36BC20-563A-4879-8CD9-9CC28ABFE7A1}" type="slidenum">
              <a:rPr lang="LID4096" smtClean="0"/>
              <a:t>5</a:t>
            </a:fld>
            <a:endParaRPr lang="LID4096"/>
          </a:p>
        </p:txBody>
      </p:sp>
    </p:spTree>
    <p:extLst>
      <p:ext uri="{BB962C8B-B14F-4D97-AF65-F5344CB8AC3E}">
        <p14:creationId xmlns:p14="http://schemas.microsoft.com/office/powerpoint/2010/main" val="2330020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4AE459-E8C2-6A0D-9650-7B7C3ABD8D00}"/>
            </a:ext>
          </a:extLst>
        </p:cNvPr>
        <p:cNvGrpSpPr/>
        <p:nvPr/>
      </p:nvGrpSpPr>
      <p:grpSpPr>
        <a:xfrm>
          <a:off x="0" y="0"/>
          <a:ext cx="0" cy="0"/>
          <a:chOff x="0" y="0"/>
          <a:chExt cx="0" cy="0"/>
        </a:xfrm>
      </p:grpSpPr>
      <p:sp>
        <p:nvSpPr>
          <p:cNvPr id="2" name="عنصر نائب لصورة الشريحة 1">
            <a:extLst>
              <a:ext uri="{FF2B5EF4-FFF2-40B4-BE49-F238E27FC236}">
                <a16:creationId xmlns:a16="http://schemas.microsoft.com/office/drawing/2014/main" id="{60810530-EF9F-282A-E9C0-DFD18EBD2548}"/>
              </a:ext>
            </a:extLst>
          </p:cNvPr>
          <p:cNvSpPr>
            <a:spLocks noGrp="1" noRot="1" noChangeAspect="1"/>
          </p:cNvSpPr>
          <p:nvPr>
            <p:ph type="sldImg"/>
          </p:nvPr>
        </p:nvSpPr>
        <p:spPr/>
        <p:txBody>
          <a:bodyPr/>
          <a:lstStyle/>
          <a:p>
            <a:endParaRPr lang="LID4096"/>
          </a:p>
        </p:txBody>
      </p:sp>
      <p:sp>
        <p:nvSpPr>
          <p:cNvPr id="3" name="عنصر نائب للملاحظات 2">
            <a:extLst>
              <a:ext uri="{FF2B5EF4-FFF2-40B4-BE49-F238E27FC236}">
                <a16:creationId xmlns:a16="http://schemas.microsoft.com/office/drawing/2014/main" id="{D78BCF3F-F6FA-362B-B76D-BEF2B5918318}"/>
              </a:ext>
            </a:extLst>
          </p:cNvPr>
          <p:cNvSpPr>
            <a:spLocks noGrp="1"/>
          </p:cNvSpPr>
          <p:nvPr>
            <p:ph type="body" idx="1"/>
          </p:nvPr>
        </p:nvSpPr>
        <p:spPr/>
        <p:txBody>
          <a:bodyPr/>
          <a:lstStyle/>
          <a:p>
            <a:r>
              <a:rPr lang="ar-SA" dirty="0"/>
              <a:t>2. جمع البيانات (الاستبيان)</a:t>
            </a:r>
            <a:endParaRPr lang="en-US" dirty="0"/>
          </a:p>
          <a:p>
            <a:pPr marL="171450" indent="-171450">
              <a:buFont typeface="Arial" panose="020B0604020202020204" pitchFamily="34" charset="0"/>
              <a:buChar char="•"/>
            </a:pPr>
            <a:r>
              <a:rPr lang="ar-SA" dirty="0"/>
              <a:t>الأداة: استبيان منظم (5 أقسام).</a:t>
            </a:r>
            <a:endParaRPr lang="en-US" dirty="0"/>
          </a:p>
          <a:p>
            <a:pPr marL="171450" indent="-171450">
              <a:buFont typeface="Arial" panose="020B0604020202020204" pitchFamily="34" charset="0"/>
              <a:buChar char="•"/>
            </a:pPr>
            <a:r>
              <a:rPr lang="ar-SA" dirty="0"/>
              <a:t>عينة: 100 فني ومدير ورشة عمل.</a:t>
            </a:r>
            <a:endParaRPr lang="en-US" dirty="0"/>
          </a:p>
          <a:p>
            <a:pPr marL="171450" indent="-171450">
              <a:buFont typeface="Arial" panose="020B0604020202020204" pitchFamily="34" charset="0"/>
              <a:buChar char="•"/>
            </a:pPr>
            <a:r>
              <a:rPr lang="ar-SA" dirty="0"/>
              <a:t>النطاق: الكفاءة، والبنية التحتية، والإجراءات، والتحديات</a:t>
            </a:r>
            <a:endParaRPr lang="en-US" dirty="0"/>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a:t>
            </a:r>
            <a:r>
              <a:rPr lang="ar-SA" dirty="0"/>
              <a:t>لإعداد مقترح شامل وقوي، بدأنا بمراجعة المعايير الدولية الرائدة مثل </a:t>
            </a:r>
            <a:r>
              <a:rPr lang="en-US" dirty="0"/>
              <a:t>NFPA </a:t>
            </a:r>
            <a:r>
              <a:rPr lang="ar-SA" dirty="0"/>
              <a:t>و </a:t>
            </a:r>
            <a:r>
              <a:rPr lang="en-US" dirty="0"/>
              <a:t>ISO </a:t>
            </a:r>
            <a:r>
              <a:rPr lang="ar-SA" dirty="0"/>
              <a:t>لضمان توافق المقترح مع أفضل الممارسات العالمية. بعد ذلك، ولتقييم الواقع المحلي بدقة، أجرينا استطلاعاً ميدانياً شمل 100 فني من مختلف أنحاء الضفة الغربية لتحديد نقاط الخلل والمخاطر المتعلقة بالسلامة في ورش الصيانة.</a:t>
            </a:r>
          </a:p>
        </p:txBody>
      </p:sp>
      <p:sp>
        <p:nvSpPr>
          <p:cNvPr id="4" name="عنصر نائب لرقم الشريحة 3">
            <a:extLst>
              <a:ext uri="{FF2B5EF4-FFF2-40B4-BE49-F238E27FC236}">
                <a16:creationId xmlns:a16="http://schemas.microsoft.com/office/drawing/2014/main" id="{C92C31C0-589C-D11A-25E9-AA591FD41DF8}"/>
              </a:ext>
            </a:extLst>
          </p:cNvPr>
          <p:cNvSpPr>
            <a:spLocks noGrp="1"/>
          </p:cNvSpPr>
          <p:nvPr>
            <p:ph type="sldNum" sz="quarter" idx="5"/>
          </p:nvPr>
        </p:nvSpPr>
        <p:spPr/>
        <p:txBody>
          <a:bodyPr/>
          <a:lstStyle/>
          <a:p>
            <a:fld id="{8E36BC20-563A-4879-8CD9-9CC28ABFE7A1}" type="slidenum">
              <a:rPr lang="LID4096" smtClean="0"/>
              <a:t>6</a:t>
            </a:fld>
            <a:endParaRPr lang="LID4096"/>
          </a:p>
        </p:txBody>
      </p:sp>
    </p:spTree>
    <p:extLst>
      <p:ext uri="{BB962C8B-B14F-4D97-AF65-F5344CB8AC3E}">
        <p14:creationId xmlns:p14="http://schemas.microsoft.com/office/powerpoint/2010/main" val="2897523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r>
              <a:rPr lang="ar-SA" dirty="0"/>
              <a:t>• التوزيع الجغرافي: رام الله (28٪)، الخليل (22٪)، نابلس (18٪).</a:t>
            </a:r>
            <a:endParaRPr lang="LID4096" dirty="0"/>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7</a:t>
            </a:fld>
            <a:endParaRPr lang="LID4096"/>
          </a:p>
        </p:txBody>
      </p:sp>
    </p:spTree>
    <p:extLst>
      <p:ext uri="{BB962C8B-B14F-4D97-AF65-F5344CB8AC3E}">
        <p14:creationId xmlns:p14="http://schemas.microsoft.com/office/powerpoint/2010/main" val="3406958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pPr marL="171450" indent="-171450">
              <a:buFont typeface="Arial" panose="020B0604020202020204" pitchFamily="34" charset="0"/>
              <a:buChar char="•"/>
            </a:pPr>
            <a:r>
              <a:rPr lang="ar-SA" b="1" dirty="0"/>
              <a:t>• فجوة الكفاءة:</a:t>
            </a:r>
            <a:endParaRPr lang="en-US" b="1" dirty="0"/>
          </a:p>
          <a:p>
            <a:pPr marL="171450" indent="-171450">
              <a:buFont typeface="Arial" panose="020B0604020202020204" pitchFamily="34" charset="0"/>
              <a:buChar char="•"/>
            </a:pPr>
            <a:r>
              <a:rPr lang="ar-SA" dirty="0"/>
              <a:t>58% من الفنيين هم من تعلموا بأنفسهم (بالاعتماد على يوتيوب/الأقران).</a:t>
            </a:r>
            <a:endParaRPr lang="en-US" dirty="0"/>
          </a:p>
          <a:p>
            <a:pPr marL="171450" indent="-171450">
              <a:buFont typeface="Arial" panose="020B0604020202020204" pitchFamily="34" charset="0"/>
              <a:buChar char="•"/>
            </a:pPr>
            <a:r>
              <a:rPr lang="ar-SA" dirty="0"/>
              <a:t>42% فقط منهم حاصلون على تدريب معتمد.</a:t>
            </a:r>
            <a:endParaRPr lang="LID4096" dirty="0"/>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8</a:t>
            </a:fld>
            <a:endParaRPr lang="LID4096"/>
          </a:p>
        </p:txBody>
      </p:sp>
    </p:spTree>
    <p:extLst>
      <p:ext uri="{BB962C8B-B14F-4D97-AF65-F5344CB8AC3E}">
        <p14:creationId xmlns:p14="http://schemas.microsoft.com/office/powerpoint/2010/main" val="3348553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txBody>
          <a:bodyPr/>
          <a:lstStyle/>
          <a:p>
            <a:endParaRPr lang="LID4096"/>
          </a:p>
        </p:txBody>
      </p:sp>
      <p:sp>
        <p:nvSpPr>
          <p:cNvPr id="3" name="عنصر نائب للملاحظات 2"/>
          <p:cNvSpPr>
            <a:spLocks noGrp="1"/>
          </p:cNvSpPr>
          <p:nvPr>
            <p:ph type="body" idx="1"/>
          </p:nvPr>
        </p:nvSpPr>
        <p:spPr/>
        <p:txBody>
          <a:bodyPr/>
          <a:lstStyle/>
          <a:p>
            <a:endParaRPr lang="ar-SA" dirty="0"/>
          </a:p>
          <a:p>
            <a:r>
              <a:rPr lang="ar-SA" dirty="0"/>
              <a:t>**كشفت نتائجنا عن اتجاه خطير. فمعظم الفنيين الذين يتعاملون مع أنظمة الجهد العالي القاتلة يتعلمون بأنفسهم عبر يوتيوب. علاوة على ذلك، فإن 40% منهم يجهلون إجراءات العزل والتحكم في الطاقة الخطرة (</a:t>
            </a:r>
            <a:r>
              <a:rPr lang="en-US" dirty="0"/>
              <a:t>LOTO)، </a:t>
            </a:r>
            <a:r>
              <a:rPr lang="ar-SA" dirty="0"/>
              <a:t>وهي القاعدة الأساسية للسلامة في صيانة الأنظمة الكهربائية.</a:t>
            </a:r>
          </a:p>
          <a:p>
            <a:endParaRPr lang="ar-SA" dirty="0"/>
          </a:p>
          <a:p>
            <a:r>
              <a:rPr lang="ar-SA" dirty="0"/>
              <a:t>التوعية بإجراءات العزل والتحذير </a:t>
            </a:r>
            <a:r>
              <a:rPr lang="en-US" dirty="0"/>
              <a:t>LOTO</a:t>
            </a:r>
          </a:p>
          <a:p>
            <a:pPr marL="171450" indent="-171450">
              <a:buFont typeface="Arial" panose="020B0604020202020204" pitchFamily="34" charset="0"/>
              <a:buChar char="•"/>
            </a:pPr>
            <a:r>
              <a:rPr lang="ar-SA" dirty="0"/>
              <a:t>40% لا يعرفون ما هو نظام </a:t>
            </a:r>
            <a:r>
              <a:rPr lang="en-US" dirty="0"/>
              <a:t>LOTO.</a:t>
            </a:r>
          </a:p>
          <a:p>
            <a:pPr marL="171450" indent="-171450">
              <a:buFont typeface="Arial" panose="020B0604020202020204" pitchFamily="34" charset="0"/>
              <a:buChar char="•"/>
            </a:pPr>
            <a:r>
              <a:rPr lang="ar-SA" dirty="0"/>
              <a:t>حتى بين الفنيين ذوي الخبرة (أكثر من 5 سنوات)، يتجاهل الكثيرون إجراءات العزل.</a:t>
            </a:r>
            <a:endParaRPr lang="en-US" dirty="0"/>
          </a:p>
          <a:p>
            <a:pPr marL="0" indent="0">
              <a:buFont typeface="Arial" panose="020B0604020202020204" pitchFamily="34" charset="0"/>
              <a:buNone/>
            </a:pPr>
            <a:endParaRPr lang="ar-SA" dirty="0"/>
          </a:p>
          <a:p>
            <a:r>
              <a:rPr lang="ar-SA" dirty="0"/>
              <a:t>**</a:t>
            </a:r>
            <a:r>
              <a:rPr lang="en-US" b="1" dirty="0"/>
              <a:t>Lock-Out </a:t>
            </a:r>
            <a:r>
              <a:rPr lang="ar-SA" b="1" dirty="0"/>
              <a:t>(القفل):</a:t>
            </a:r>
            <a:r>
              <a:rPr lang="ar-SA" dirty="0"/>
              <a:t> قفل مصدر الطاقة (كهرباء، هيدروليك، هواء مضغوط…) بحيث لا يمكن تشغيل الجهاز أثناء الصيانة.</a:t>
            </a:r>
          </a:p>
          <a:p>
            <a:r>
              <a:rPr lang="ar-SA" b="1" dirty="0"/>
              <a:t>(</a:t>
            </a:r>
            <a:r>
              <a:rPr lang="en-US" b="1" dirty="0"/>
              <a:t>Tag-Out </a:t>
            </a:r>
            <a:r>
              <a:rPr lang="ar-SA" b="1" dirty="0"/>
              <a:t>الملصق/التحذير):</a:t>
            </a:r>
            <a:r>
              <a:rPr lang="ar-SA" dirty="0"/>
              <a:t> وضع بطاقة أو ملصق تحذيري على الجهاز يوضح أنه </a:t>
            </a:r>
            <a:r>
              <a:rPr lang="ar-SA" b="1" dirty="0"/>
              <a:t>قيد الصيانة ولا يجب تشغيله</a:t>
            </a:r>
            <a:r>
              <a:rPr lang="ar-SA" dirty="0"/>
              <a:t>.</a:t>
            </a:r>
          </a:p>
          <a:p>
            <a:pPr marL="0" indent="0">
              <a:buFont typeface="Arial" panose="020B0604020202020204" pitchFamily="34" charset="0"/>
              <a:buNone/>
            </a:pPr>
            <a:endParaRPr lang="LID4096" dirty="0"/>
          </a:p>
        </p:txBody>
      </p:sp>
      <p:sp>
        <p:nvSpPr>
          <p:cNvPr id="4" name="عنصر نائب لرقم الشريحة 3"/>
          <p:cNvSpPr>
            <a:spLocks noGrp="1"/>
          </p:cNvSpPr>
          <p:nvPr>
            <p:ph type="sldNum" sz="quarter" idx="5"/>
          </p:nvPr>
        </p:nvSpPr>
        <p:spPr/>
        <p:txBody>
          <a:bodyPr/>
          <a:lstStyle/>
          <a:p>
            <a:fld id="{8E36BC20-563A-4879-8CD9-9CC28ABFE7A1}" type="slidenum">
              <a:rPr lang="LID4096" smtClean="0"/>
              <a:t>9</a:t>
            </a:fld>
            <a:endParaRPr lang="LID4096"/>
          </a:p>
        </p:txBody>
      </p:sp>
    </p:spTree>
    <p:extLst>
      <p:ext uri="{BB962C8B-B14F-4D97-AF65-F5344CB8AC3E}">
        <p14:creationId xmlns:p14="http://schemas.microsoft.com/office/powerpoint/2010/main" val="3212815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2/16/2026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2/16/2026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4.xml.rels><?xml version="1.0" encoding="UTF-8" standalone="yes"?>
<Relationships xmlns="http://schemas.openxmlformats.org/package/2006/relationships"><Relationship Id="rId13" Type="http://schemas.openxmlformats.org/officeDocument/2006/relationships/image" Target="../media/image34.png"/><Relationship Id="rId18" Type="http://schemas.openxmlformats.org/officeDocument/2006/relationships/image" Target="../media/image39.svg"/><Relationship Id="rId26" Type="http://schemas.openxmlformats.org/officeDocument/2006/relationships/image" Target="../media/image47.svg"/><Relationship Id="rId39" Type="http://schemas.openxmlformats.org/officeDocument/2006/relationships/image" Target="../media/image60.png"/><Relationship Id="rId21" Type="http://schemas.openxmlformats.org/officeDocument/2006/relationships/image" Target="../media/image42.png"/><Relationship Id="rId34" Type="http://schemas.openxmlformats.org/officeDocument/2006/relationships/image" Target="../media/image55.svg"/><Relationship Id="rId42" Type="http://schemas.openxmlformats.org/officeDocument/2006/relationships/image" Target="../media/image63.svg"/><Relationship Id="rId47" Type="http://schemas.openxmlformats.org/officeDocument/2006/relationships/image" Target="../media/image68.png"/><Relationship Id="rId50" Type="http://schemas.openxmlformats.org/officeDocument/2006/relationships/image" Target="../media/image71.svg"/><Relationship Id="rId7" Type="http://schemas.openxmlformats.org/officeDocument/2006/relationships/image" Target="../media/image28.png"/><Relationship Id="rId2" Type="http://schemas.openxmlformats.org/officeDocument/2006/relationships/notesSlide" Target="../notesSlides/notesSlide14.xml"/><Relationship Id="rId16" Type="http://schemas.openxmlformats.org/officeDocument/2006/relationships/image" Target="../media/image37.svg"/><Relationship Id="rId29" Type="http://schemas.openxmlformats.org/officeDocument/2006/relationships/image" Target="../media/image50.png"/><Relationship Id="rId11" Type="http://schemas.openxmlformats.org/officeDocument/2006/relationships/image" Target="../media/image32.png"/><Relationship Id="rId24" Type="http://schemas.openxmlformats.org/officeDocument/2006/relationships/image" Target="../media/image45.svg"/><Relationship Id="rId32" Type="http://schemas.openxmlformats.org/officeDocument/2006/relationships/image" Target="../media/image53.svg"/><Relationship Id="rId37" Type="http://schemas.openxmlformats.org/officeDocument/2006/relationships/image" Target="../media/image58.png"/><Relationship Id="rId40" Type="http://schemas.openxmlformats.org/officeDocument/2006/relationships/image" Target="../media/image61.svg"/><Relationship Id="rId45" Type="http://schemas.openxmlformats.org/officeDocument/2006/relationships/image" Target="../media/image66.png"/><Relationship Id="rId5" Type="http://schemas.openxmlformats.org/officeDocument/2006/relationships/image" Target="../media/image26.png"/><Relationship Id="rId15" Type="http://schemas.openxmlformats.org/officeDocument/2006/relationships/image" Target="../media/image36.png"/><Relationship Id="rId23" Type="http://schemas.openxmlformats.org/officeDocument/2006/relationships/image" Target="../media/image44.png"/><Relationship Id="rId28" Type="http://schemas.openxmlformats.org/officeDocument/2006/relationships/image" Target="../media/image49.svg"/><Relationship Id="rId36" Type="http://schemas.openxmlformats.org/officeDocument/2006/relationships/image" Target="../media/image57.svg"/><Relationship Id="rId49" Type="http://schemas.openxmlformats.org/officeDocument/2006/relationships/image" Target="../media/image70.png"/><Relationship Id="rId10" Type="http://schemas.openxmlformats.org/officeDocument/2006/relationships/image" Target="../media/image31.svg"/><Relationship Id="rId19" Type="http://schemas.openxmlformats.org/officeDocument/2006/relationships/image" Target="../media/image40.png"/><Relationship Id="rId31" Type="http://schemas.openxmlformats.org/officeDocument/2006/relationships/image" Target="../media/image52.png"/><Relationship Id="rId44" Type="http://schemas.openxmlformats.org/officeDocument/2006/relationships/image" Target="../media/image65.svg"/><Relationship Id="rId4" Type="http://schemas.openxmlformats.org/officeDocument/2006/relationships/image" Target="../media/image25.svg"/><Relationship Id="rId9" Type="http://schemas.openxmlformats.org/officeDocument/2006/relationships/image" Target="../media/image30.png"/><Relationship Id="rId14" Type="http://schemas.openxmlformats.org/officeDocument/2006/relationships/image" Target="../media/image35.svg"/><Relationship Id="rId22" Type="http://schemas.openxmlformats.org/officeDocument/2006/relationships/image" Target="../media/image43.svg"/><Relationship Id="rId27" Type="http://schemas.openxmlformats.org/officeDocument/2006/relationships/image" Target="../media/image48.png"/><Relationship Id="rId30" Type="http://schemas.openxmlformats.org/officeDocument/2006/relationships/image" Target="../media/image51.svg"/><Relationship Id="rId35" Type="http://schemas.openxmlformats.org/officeDocument/2006/relationships/image" Target="../media/image56.png"/><Relationship Id="rId43" Type="http://schemas.openxmlformats.org/officeDocument/2006/relationships/image" Target="../media/image64.png"/><Relationship Id="rId48" Type="http://schemas.openxmlformats.org/officeDocument/2006/relationships/image" Target="../media/image69.svg"/><Relationship Id="rId8" Type="http://schemas.openxmlformats.org/officeDocument/2006/relationships/image" Target="../media/image29.svg"/><Relationship Id="rId3" Type="http://schemas.openxmlformats.org/officeDocument/2006/relationships/image" Target="../media/image24.png"/><Relationship Id="rId12" Type="http://schemas.openxmlformats.org/officeDocument/2006/relationships/image" Target="../media/image33.svg"/><Relationship Id="rId17" Type="http://schemas.openxmlformats.org/officeDocument/2006/relationships/image" Target="../media/image38.png"/><Relationship Id="rId25" Type="http://schemas.openxmlformats.org/officeDocument/2006/relationships/image" Target="../media/image46.png"/><Relationship Id="rId33" Type="http://schemas.openxmlformats.org/officeDocument/2006/relationships/image" Target="../media/image54.png"/><Relationship Id="rId38" Type="http://schemas.openxmlformats.org/officeDocument/2006/relationships/image" Target="../media/image59.svg"/><Relationship Id="rId46" Type="http://schemas.openxmlformats.org/officeDocument/2006/relationships/image" Target="../media/image67.svg"/><Relationship Id="rId20" Type="http://schemas.openxmlformats.org/officeDocument/2006/relationships/image" Target="../media/image41.svg"/><Relationship Id="rId41" Type="http://schemas.openxmlformats.org/officeDocument/2006/relationships/image" Target="../media/image62.png"/><Relationship Id="rId1" Type="http://schemas.openxmlformats.org/officeDocument/2006/relationships/slideLayout" Target="../slideLayouts/slideLayout7.xml"/><Relationship Id="rId6" Type="http://schemas.openxmlformats.org/officeDocument/2006/relationships/image" Target="../media/image27.sv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6.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74.svg"/><Relationship Id="rId4" Type="http://schemas.openxmlformats.org/officeDocument/2006/relationships/image" Target="../media/image73.png"/></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sv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76.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6.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3.png"/><Relationship Id="rId4" Type="http://schemas.openxmlformats.org/officeDocument/2006/relationships/image" Target="../media/image7.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7.sv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1771" y="-5443"/>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a:stretch>
          </a:blipFill>
        </p:spPr>
        <p:txBody>
          <a:bodyPr/>
          <a:lstStyle/>
          <a:p>
            <a:endParaRPr lang="LID4096" dirty="0">
              <a:latin typeface="+mj-lt"/>
            </a:endParaRPr>
          </a:p>
        </p:txBody>
      </p:sp>
      <p:grpSp>
        <p:nvGrpSpPr>
          <p:cNvPr id="3" name="Group 3"/>
          <p:cNvGrpSpPr/>
          <p:nvPr/>
        </p:nvGrpSpPr>
        <p:grpSpPr>
          <a:xfrm>
            <a:off x="9336840" y="897839"/>
            <a:ext cx="8491323" cy="8491323"/>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76200" cap="sq">
              <a:gradFill>
                <a:gsLst>
                  <a:gs pos="0">
                    <a:srgbClr val="00A45A">
                      <a:alpha val="100000"/>
                    </a:srgbClr>
                  </a:gs>
                  <a:gs pos="100000">
                    <a:srgbClr val="004B4A">
                      <a:alpha val="100000"/>
                    </a:srgbClr>
                  </a:gs>
                </a:gsLst>
                <a:path path="circle">
                  <a:fillToRect r="100000" b="100000"/>
                </a:path>
                <a:tileRect l="-100000" t="-100000"/>
              </a:gradFill>
              <a:prstDash val="solid"/>
              <a:miter/>
            </a:ln>
          </p:spPr>
          <p:txBody>
            <a:bodyPr/>
            <a:lstStyle/>
            <a:p>
              <a:endParaRPr lang="LID4096">
                <a:latin typeface="+mj-lt"/>
              </a:endParaRPr>
            </a:p>
          </p:txBody>
        </p:sp>
        <p:sp>
          <p:nvSpPr>
            <p:cNvPr id="5" name="TextBox 5"/>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dirty="0">
                <a:latin typeface="+mj-lt"/>
              </a:endParaRPr>
            </a:p>
          </p:txBody>
        </p:sp>
      </p:grpSp>
      <p:sp>
        <p:nvSpPr>
          <p:cNvPr id="6" name="Freeform 6"/>
          <p:cNvSpPr/>
          <p:nvPr/>
        </p:nvSpPr>
        <p:spPr>
          <a:xfrm>
            <a:off x="9707345" y="-4464312"/>
            <a:ext cx="7750312" cy="7746717"/>
          </a:xfrm>
          <a:custGeom>
            <a:avLst/>
            <a:gdLst/>
            <a:ahLst/>
            <a:cxnLst/>
            <a:rect l="l" t="t" r="r" b="b"/>
            <a:pathLst>
              <a:path w="7750312" h="7746717">
                <a:moveTo>
                  <a:pt x="0" y="0"/>
                </a:moveTo>
                <a:lnTo>
                  <a:pt x="7750312" y="0"/>
                </a:lnTo>
                <a:lnTo>
                  <a:pt x="7750312" y="7746718"/>
                </a:lnTo>
                <a:lnTo>
                  <a:pt x="0" y="7746718"/>
                </a:lnTo>
                <a:lnTo>
                  <a:pt x="0" y="0"/>
                </a:lnTo>
                <a:close/>
              </a:path>
            </a:pathLst>
          </a:custGeom>
          <a:blipFill>
            <a:blip r:embed="rId4"/>
            <a:stretch>
              <a:fillRect/>
            </a:stretch>
          </a:blipFill>
        </p:spPr>
        <p:txBody>
          <a:bodyPr/>
          <a:lstStyle/>
          <a:p>
            <a:endParaRPr lang="LID4096"/>
          </a:p>
        </p:txBody>
      </p:sp>
      <p:grpSp>
        <p:nvGrpSpPr>
          <p:cNvPr id="7" name="Group 7"/>
          <p:cNvGrpSpPr/>
          <p:nvPr/>
        </p:nvGrpSpPr>
        <p:grpSpPr>
          <a:xfrm>
            <a:off x="9882834" y="-4290620"/>
            <a:ext cx="7399333" cy="7399333"/>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A45A">
                    <a:alpha val="100000"/>
                  </a:srgbClr>
                </a:gs>
                <a:gs pos="100000">
                  <a:srgbClr val="004B4A">
                    <a:alpha val="100000"/>
                  </a:srgbClr>
                </a:gs>
              </a:gsLst>
              <a:lin ang="0"/>
            </a:gradFill>
          </p:spPr>
          <p:txBody>
            <a:bodyPr/>
            <a:lstStyle/>
            <a:p>
              <a:endParaRPr lang="LID4096"/>
            </a:p>
          </p:txBody>
        </p:sp>
        <p:sp>
          <p:nvSpPr>
            <p:cNvPr id="9" name="TextBox 9"/>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dirty="0"/>
            </a:p>
          </p:txBody>
        </p:sp>
      </p:grpSp>
      <p:sp>
        <p:nvSpPr>
          <p:cNvPr id="10" name="Freeform 10"/>
          <p:cNvSpPr/>
          <p:nvPr/>
        </p:nvSpPr>
        <p:spPr>
          <a:xfrm>
            <a:off x="9707345" y="7004594"/>
            <a:ext cx="7750312" cy="7746717"/>
          </a:xfrm>
          <a:custGeom>
            <a:avLst/>
            <a:gdLst/>
            <a:ahLst/>
            <a:cxnLst/>
            <a:rect l="l" t="t" r="r" b="b"/>
            <a:pathLst>
              <a:path w="7750312" h="7746717">
                <a:moveTo>
                  <a:pt x="0" y="0"/>
                </a:moveTo>
                <a:lnTo>
                  <a:pt x="7750312" y="0"/>
                </a:lnTo>
                <a:lnTo>
                  <a:pt x="7750312" y="7746718"/>
                </a:lnTo>
                <a:lnTo>
                  <a:pt x="0" y="7746718"/>
                </a:lnTo>
                <a:lnTo>
                  <a:pt x="0" y="0"/>
                </a:lnTo>
                <a:close/>
              </a:path>
            </a:pathLst>
          </a:custGeom>
          <a:blipFill>
            <a:blip r:embed="rId4"/>
            <a:stretch>
              <a:fillRect/>
            </a:stretch>
          </a:blipFill>
        </p:spPr>
        <p:txBody>
          <a:bodyPr/>
          <a:lstStyle/>
          <a:p>
            <a:endParaRPr lang="LID4096"/>
          </a:p>
        </p:txBody>
      </p:sp>
      <p:grpSp>
        <p:nvGrpSpPr>
          <p:cNvPr id="11" name="Group 11"/>
          <p:cNvGrpSpPr/>
          <p:nvPr/>
        </p:nvGrpSpPr>
        <p:grpSpPr>
          <a:xfrm>
            <a:off x="9882834" y="7178286"/>
            <a:ext cx="7399333" cy="7399333"/>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A45A">
                    <a:alpha val="100000"/>
                  </a:srgbClr>
                </a:gs>
                <a:gs pos="100000">
                  <a:srgbClr val="004B4A">
                    <a:alpha val="100000"/>
                  </a:srgbClr>
                </a:gs>
              </a:gsLst>
              <a:lin ang="0"/>
            </a:gradFill>
          </p:spPr>
          <p:txBody>
            <a:bodyPr/>
            <a:lstStyle/>
            <a:p>
              <a:endParaRPr lang="LID4096"/>
            </a:p>
          </p:txBody>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dirty="0"/>
            </a:p>
          </p:txBody>
        </p:sp>
      </p:grpSp>
      <p:sp>
        <p:nvSpPr>
          <p:cNvPr id="14" name="Freeform 14"/>
          <p:cNvSpPr/>
          <p:nvPr/>
        </p:nvSpPr>
        <p:spPr>
          <a:xfrm>
            <a:off x="9707345" y="1270141"/>
            <a:ext cx="7750312" cy="7746717"/>
          </a:xfrm>
          <a:custGeom>
            <a:avLst/>
            <a:gdLst/>
            <a:ahLst/>
            <a:cxnLst/>
            <a:rect l="l" t="t" r="r" b="b"/>
            <a:pathLst>
              <a:path w="7750312" h="7746717">
                <a:moveTo>
                  <a:pt x="0" y="0"/>
                </a:moveTo>
                <a:lnTo>
                  <a:pt x="7750312" y="0"/>
                </a:lnTo>
                <a:lnTo>
                  <a:pt x="7750312" y="7746718"/>
                </a:lnTo>
                <a:lnTo>
                  <a:pt x="0" y="7746718"/>
                </a:lnTo>
                <a:lnTo>
                  <a:pt x="0" y="0"/>
                </a:lnTo>
                <a:close/>
              </a:path>
            </a:pathLst>
          </a:custGeom>
          <a:blipFill>
            <a:blip r:embed="rId4"/>
            <a:stretch>
              <a:fillRect/>
            </a:stretch>
          </a:blipFill>
        </p:spPr>
        <p:txBody>
          <a:bodyPr/>
          <a:lstStyle/>
          <a:p>
            <a:endParaRPr lang="LID4096">
              <a:latin typeface="+mj-lt"/>
            </a:endParaRPr>
          </a:p>
        </p:txBody>
      </p:sp>
      <p:grpSp>
        <p:nvGrpSpPr>
          <p:cNvPr id="15" name="Group 15"/>
          <p:cNvGrpSpPr/>
          <p:nvPr/>
        </p:nvGrpSpPr>
        <p:grpSpPr>
          <a:xfrm>
            <a:off x="9882834" y="1443833"/>
            <a:ext cx="7399333" cy="7399333"/>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A45A">
                    <a:alpha val="100000"/>
                  </a:srgbClr>
                </a:gs>
                <a:gs pos="100000">
                  <a:srgbClr val="004B4A">
                    <a:alpha val="100000"/>
                  </a:srgbClr>
                </a:gs>
              </a:gsLst>
              <a:lin ang="0"/>
            </a:gradFill>
          </p:spPr>
          <p:txBody>
            <a:bodyPr/>
            <a:lstStyle/>
            <a:p>
              <a:endParaRPr lang="LID4096">
                <a:latin typeface="+mj-lt"/>
              </a:endParaRPr>
            </a:p>
          </p:txBody>
        </p:sp>
        <p:sp>
          <p:nvSpPr>
            <p:cNvPr id="17" name="TextBox 17"/>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dirty="0">
                <a:latin typeface="+mj-lt"/>
              </a:endParaRPr>
            </a:p>
          </p:txBody>
        </p:sp>
      </p:grpSp>
      <p:grpSp>
        <p:nvGrpSpPr>
          <p:cNvPr id="20" name="Group 20"/>
          <p:cNvGrpSpPr/>
          <p:nvPr/>
        </p:nvGrpSpPr>
        <p:grpSpPr>
          <a:xfrm>
            <a:off x="-1143000" y="8801100"/>
            <a:ext cx="8915400" cy="736905"/>
            <a:chOff x="0" y="0"/>
            <a:chExt cx="4747828" cy="406400"/>
          </a:xfrm>
        </p:grpSpPr>
        <p:sp>
          <p:nvSpPr>
            <p:cNvPr id="21" name="Freeform 21"/>
            <p:cNvSpPr/>
            <p:nvPr/>
          </p:nvSpPr>
          <p:spPr>
            <a:xfrm>
              <a:off x="0" y="0"/>
              <a:ext cx="4747828" cy="406400"/>
            </a:xfrm>
            <a:custGeom>
              <a:avLst/>
              <a:gdLst/>
              <a:ahLst/>
              <a:cxnLst/>
              <a:rect l="l" t="t" r="r" b="b"/>
              <a:pathLst>
                <a:path w="4747828" h="406400">
                  <a:moveTo>
                    <a:pt x="4544628" y="0"/>
                  </a:moveTo>
                  <a:cubicBezTo>
                    <a:pt x="4656852" y="0"/>
                    <a:pt x="4747828" y="90976"/>
                    <a:pt x="4747828" y="203200"/>
                  </a:cubicBezTo>
                  <a:cubicBezTo>
                    <a:pt x="4747828" y="315424"/>
                    <a:pt x="4656852" y="406400"/>
                    <a:pt x="4544628" y="406400"/>
                  </a:cubicBezTo>
                  <a:lnTo>
                    <a:pt x="203200" y="406400"/>
                  </a:lnTo>
                  <a:cubicBezTo>
                    <a:pt x="90976" y="406400"/>
                    <a:pt x="0" y="315424"/>
                    <a:pt x="0" y="203200"/>
                  </a:cubicBezTo>
                  <a:cubicBezTo>
                    <a:pt x="0" y="90976"/>
                    <a:pt x="90976" y="0"/>
                    <a:pt x="203200" y="0"/>
                  </a:cubicBez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a:ln cap="sq">
              <a:noFill/>
              <a:prstDash val="solid"/>
              <a:miter/>
            </a:ln>
          </p:spPr>
          <p:txBody>
            <a:bodyPr/>
            <a:lstStyle/>
            <a:p>
              <a:endParaRPr lang="LID4096" sz="2000">
                <a:latin typeface="+mj-lt"/>
              </a:endParaRPr>
            </a:p>
          </p:txBody>
        </p:sp>
        <p:sp>
          <p:nvSpPr>
            <p:cNvPr id="22" name="TextBox 22"/>
            <p:cNvSpPr txBox="1"/>
            <p:nvPr/>
          </p:nvSpPr>
          <p:spPr>
            <a:xfrm>
              <a:off x="0" y="-38100"/>
              <a:ext cx="4747828" cy="444500"/>
            </a:xfrm>
            <a:prstGeom prst="rect">
              <a:avLst/>
            </a:prstGeom>
          </p:spPr>
          <p:txBody>
            <a:bodyPr lIns="50800" tIns="50800" rIns="50800" bIns="50800" rtlCol="0" anchor="ctr"/>
            <a:lstStyle/>
            <a:p>
              <a:pPr algn="ctr">
                <a:lnSpc>
                  <a:spcPts val="2659"/>
                </a:lnSpc>
              </a:pPr>
              <a:endParaRPr sz="2000" dirty="0">
                <a:latin typeface="+mj-lt"/>
              </a:endParaRPr>
            </a:p>
          </p:txBody>
        </p:sp>
      </p:grpSp>
      <p:sp>
        <p:nvSpPr>
          <p:cNvPr id="23" name="Freeform 23"/>
          <p:cNvSpPr/>
          <p:nvPr/>
        </p:nvSpPr>
        <p:spPr>
          <a:xfrm>
            <a:off x="-862972" y="1944588"/>
            <a:ext cx="3257693" cy="206320"/>
          </a:xfrm>
          <a:custGeom>
            <a:avLst/>
            <a:gdLst/>
            <a:ahLst/>
            <a:cxnLst/>
            <a:rect l="l" t="t" r="r" b="b"/>
            <a:pathLst>
              <a:path w="3257693" h="206320">
                <a:moveTo>
                  <a:pt x="0" y="0"/>
                </a:moveTo>
                <a:lnTo>
                  <a:pt x="3257693" y="0"/>
                </a:lnTo>
                <a:lnTo>
                  <a:pt x="3257693" y="206320"/>
                </a:lnTo>
                <a:lnTo>
                  <a:pt x="0" y="206320"/>
                </a:lnTo>
                <a:lnTo>
                  <a:pt x="0" y="0"/>
                </a:lnTo>
                <a:close/>
              </a:path>
            </a:pathLst>
          </a:custGeom>
          <a:blipFill>
            <a:blip r:embed="rId5"/>
            <a:stretch>
              <a:fillRect t="-29574" r="-28727"/>
            </a:stretch>
          </a:blipFill>
        </p:spPr>
        <p:txBody>
          <a:bodyPr/>
          <a:lstStyle/>
          <a:p>
            <a:endParaRPr lang="LID4096">
              <a:latin typeface="+mj-lt"/>
            </a:endParaRPr>
          </a:p>
        </p:txBody>
      </p:sp>
      <p:sp>
        <p:nvSpPr>
          <p:cNvPr id="24" name="Freeform 24"/>
          <p:cNvSpPr/>
          <p:nvPr/>
        </p:nvSpPr>
        <p:spPr>
          <a:xfrm flipH="1">
            <a:off x="2394721" y="1944588"/>
            <a:ext cx="3257693" cy="206320"/>
          </a:xfrm>
          <a:custGeom>
            <a:avLst/>
            <a:gdLst/>
            <a:ahLst/>
            <a:cxnLst/>
            <a:rect l="l" t="t" r="r" b="b"/>
            <a:pathLst>
              <a:path w="3257693" h="206320">
                <a:moveTo>
                  <a:pt x="3257693" y="0"/>
                </a:moveTo>
                <a:lnTo>
                  <a:pt x="0" y="0"/>
                </a:lnTo>
                <a:lnTo>
                  <a:pt x="0" y="206320"/>
                </a:lnTo>
                <a:lnTo>
                  <a:pt x="3257693" y="206320"/>
                </a:lnTo>
                <a:lnTo>
                  <a:pt x="3257693" y="0"/>
                </a:lnTo>
                <a:close/>
              </a:path>
            </a:pathLst>
          </a:custGeom>
          <a:blipFill>
            <a:blip r:embed="rId5"/>
            <a:stretch>
              <a:fillRect t="-29574" r="-28727"/>
            </a:stretch>
          </a:blipFill>
        </p:spPr>
        <p:txBody>
          <a:bodyPr/>
          <a:lstStyle/>
          <a:p>
            <a:endParaRPr lang="LID4096">
              <a:latin typeface="+mj-lt"/>
            </a:endParaRPr>
          </a:p>
        </p:txBody>
      </p:sp>
      <p:grpSp>
        <p:nvGrpSpPr>
          <p:cNvPr id="25" name="Group 25"/>
          <p:cNvGrpSpPr/>
          <p:nvPr/>
        </p:nvGrpSpPr>
        <p:grpSpPr>
          <a:xfrm>
            <a:off x="-812226" y="757986"/>
            <a:ext cx="6903541" cy="1196127"/>
            <a:chOff x="0" y="0"/>
            <a:chExt cx="2345570" cy="406400"/>
          </a:xfrm>
        </p:grpSpPr>
        <p:sp>
          <p:nvSpPr>
            <p:cNvPr id="26" name="Freeform 26"/>
            <p:cNvSpPr/>
            <p:nvPr/>
          </p:nvSpPr>
          <p:spPr>
            <a:xfrm>
              <a:off x="0" y="0"/>
              <a:ext cx="2345570" cy="406400"/>
            </a:xfrm>
            <a:custGeom>
              <a:avLst/>
              <a:gdLst/>
              <a:ahLst/>
              <a:cxnLst/>
              <a:rect l="l" t="t" r="r" b="b"/>
              <a:pathLst>
                <a:path w="2345570" h="406400">
                  <a:moveTo>
                    <a:pt x="2142370" y="0"/>
                  </a:moveTo>
                  <a:cubicBezTo>
                    <a:pt x="2254594" y="0"/>
                    <a:pt x="2345570" y="90976"/>
                    <a:pt x="2345570" y="203200"/>
                  </a:cubicBezTo>
                  <a:cubicBezTo>
                    <a:pt x="2345570" y="315424"/>
                    <a:pt x="2254594" y="406400"/>
                    <a:pt x="2142370" y="406400"/>
                  </a:cubicBezTo>
                  <a:lnTo>
                    <a:pt x="203200" y="406400"/>
                  </a:lnTo>
                  <a:cubicBezTo>
                    <a:pt x="90976" y="406400"/>
                    <a:pt x="0" y="315424"/>
                    <a:pt x="0" y="203200"/>
                  </a:cubicBezTo>
                  <a:cubicBezTo>
                    <a:pt x="0" y="90976"/>
                    <a:pt x="90976" y="0"/>
                    <a:pt x="203200" y="0"/>
                  </a:cubicBez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a:ln cap="sq">
              <a:noFill/>
              <a:prstDash val="solid"/>
              <a:miter/>
            </a:ln>
          </p:spPr>
          <p:txBody>
            <a:bodyPr/>
            <a:lstStyle/>
            <a:p>
              <a:endParaRPr lang="LID4096">
                <a:latin typeface="+mj-lt"/>
              </a:endParaRPr>
            </a:p>
          </p:txBody>
        </p:sp>
        <p:sp>
          <p:nvSpPr>
            <p:cNvPr id="27" name="TextBox 27"/>
            <p:cNvSpPr txBox="1"/>
            <p:nvPr/>
          </p:nvSpPr>
          <p:spPr>
            <a:xfrm>
              <a:off x="0" y="-38100"/>
              <a:ext cx="2345570" cy="444500"/>
            </a:xfrm>
            <a:prstGeom prst="rect">
              <a:avLst/>
            </a:prstGeom>
          </p:spPr>
          <p:txBody>
            <a:bodyPr lIns="50800" tIns="50800" rIns="50800" bIns="50800" rtlCol="0" anchor="ctr"/>
            <a:lstStyle/>
            <a:p>
              <a:pPr algn="ctr">
                <a:lnSpc>
                  <a:spcPts val="2659"/>
                </a:lnSpc>
              </a:pPr>
              <a:endParaRPr dirty="0">
                <a:latin typeface="+mj-lt"/>
              </a:endParaRPr>
            </a:p>
          </p:txBody>
        </p:sp>
      </p:grpSp>
      <p:grpSp>
        <p:nvGrpSpPr>
          <p:cNvPr id="28" name="Group 28"/>
          <p:cNvGrpSpPr/>
          <p:nvPr/>
        </p:nvGrpSpPr>
        <p:grpSpPr>
          <a:xfrm>
            <a:off x="1028700" y="893343"/>
            <a:ext cx="925413" cy="925413"/>
            <a:chOff x="0" y="0"/>
            <a:chExt cx="812800" cy="812800"/>
          </a:xfrm>
        </p:grpSpPr>
        <p:sp>
          <p:nvSpPr>
            <p:cNvPr id="29" name="Freeform 2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p:spPr>
          <p:txBody>
            <a:bodyPr/>
            <a:lstStyle/>
            <a:p>
              <a:endParaRPr lang="LID4096">
                <a:latin typeface="+mj-lt"/>
              </a:endParaRPr>
            </a:p>
          </p:txBody>
        </p:sp>
        <p:sp>
          <p:nvSpPr>
            <p:cNvPr id="30" name="TextBox 3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dirty="0">
                <a:latin typeface="+mj-lt"/>
              </a:endParaRPr>
            </a:p>
          </p:txBody>
        </p:sp>
      </p:grpSp>
      <p:sp>
        <p:nvSpPr>
          <p:cNvPr id="31" name="Freeform 31"/>
          <p:cNvSpPr/>
          <p:nvPr/>
        </p:nvSpPr>
        <p:spPr>
          <a:xfrm>
            <a:off x="1179426" y="1054989"/>
            <a:ext cx="623960" cy="602122"/>
          </a:xfrm>
          <a:custGeom>
            <a:avLst/>
            <a:gdLst/>
            <a:ahLst/>
            <a:cxnLst/>
            <a:rect l="l" t="t" r="r" b="b"/>
            <a:pathLst>
              <a:path w="623960" h="602122">
                <a:moveTo>
                  <a:pt x="0" y="0"/>
                </a:moveTo>
                <a:lnTo>
                  <a:pt x="623961" y="0"/>
                </a:lnTo>
                <a:lnTo>
                  <a:pt x="623961" y="602121"/>
                </a:lnTo>
                <a:lnTo>
                  <a:pt x="0" y="602121"/>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LID4096">
              <a:latin typeface="+mj-lt"/>
            </a:endParaRPr>
          </a:p>
        </p:txBody>
      </p:sp>
      <p:sp>
        <p:nvSpPr>
          <p:cNvPr id="32" name="Freeform 32"/>
          <p:cNvSpPr/>
          <p:nvPr/>
        </p:nvSpPr>
        <p:spPr>
          <a:xfrm rot="5400000">
            <a:off x="7933402" y="606654"/>
            <a:ext cx="770004" cy="1498791"/>
          </a:xfrm>
          <a:custGeom>
            <a:avLst/>
            <a:gdLst/>
            <a:ahLst/>
            <a:cxnLst/>
            <a:rect l="l" t="t" r="r" b="b"/>
            <a:pathLst>
              <a:path w="770004" h="1498791">
                <a:moveTo>
                  <a:pt x="0" y="0"/>
                </a:moveTo>
                <a:lnTo>
                  <a:pt x="770004" y="0"/>
                </a:lnTo>
                <a:lnTo>
                  <a:pt x="770004" y="1498791"/>
                </a:lnTo>
                <a:lnTo>
                  <a:pt x="0" y="1498791"/>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LID4096">
              <a:latin typeface="+mj-lt"/>
            </a:endParaRPr>
          </a:p>
        </p:txBody>
      </p:sp>
      <p:sp>
        <p:nvSpPr>
          <p:cNvPr id="33" name="TextBox 33"/>
          <p:cNvSpPr txBox="1"/>
          <p:nvPr/>
        </p:nvSpPr>
        <p:spPr>
          <a:xfrm>
            <a:off x="1028700" y="2746813"/>
            <a:ext cx="7373734" cy="1846659"/>
          </a:xfrm>
          <a:prstGeom prst="rect">
            <a:avLst/>
          </a:prstGeom>
        </p:spPr>
        <p:txBody>
          <a:bodyPr wrap="square" lIns="0" tIns="0" rIns="0" bIns="0" rtlCol="0" anchor="t">
            <a:spAutoFit/>
          </a:bodyPr>
          <a:lstStyle/>
          <a:p>
            <a:pPr algn="ctr"/>
            <a:r>
              <a:rPr lang="en-US" sz="4000" b="1" dirty="0">
                <a:solidFill>
                  <a:srgbClr val="007952"/>
                </a:solidFill>
                <a:latin typeface="+mj-lt"/>
                <a:cs typeface="Times New Roman" panose="02020603050405020304" pitchFamily="18" charset="0"/>
              </a:rPr>
              <a:t>Safety procedures for handling electric and hybrid vehicles in maintenance centers in Palestine</a:t>
            </a:r>
            <a:endParaRPr lang="en-US" sz="4000" dirty="0">
              <a:solidFill>
                <a:srgbClr val="007952"/>
              </a:solidFill>
              <a:latin typeface="+mj-lt"/>
              <a:cs typeface="Times New Roman" panose="02020603050405020304" pitchFamily="18" charset="0"/>
            </a:endParaRPr>
          </a:p>
        </p:txBody>
      </p:sp>
      <p:sp>
        <p:nvSpPr>
          <p:cNvPr id="37" name="TextBox 37"/>
          <p:cNvSpPr txBox="1"/>
          <p:nvPr/>
        </p:nvSpPr>
        <p:spPr>
          <a:xfrm>
            <a:off x="983685" y="5150961"/>
            <a:ext cx="8115300" cy="3545907"/>
          </a:xfrm>
          <a:prstGeom prst="rect">
            <a:avLst/>
          </a:prstGeom>
        </p:spPr>
        <p:txBody>
          <a:bodyPr lIns="0" tIns="0" rIns="0" bIns="0" rtlCol="0" anchor="t">
            <a:spAutoFit/>
          </a:bodyPr>
          <a:lstStyle/>
          <a:p>
            <a:pPr marL="94615" indent="-6350" rtl="0">
              <a:lnSpc>
                <a:spcPct val="150000"/>
              </a:lnSpc>
              <a:spcAft>
                <a:spcPts val="800"/>
              </a:spcAft>
              <a:buNone/>
            </a:pPr>
            <a:r>
              <a:rPr lang="en-US" sz="3600" b="1" kern="100" dirty="0">
                <a:solidFill>
                  <a:srgbClr val="007952"/>
                </a:solidFill>
                <a:effectLst/>
                <a:latin typeface="+mj-lt"/>
                <a:ea typeface="Calibri" panose="020F0502020204030204" pitchFamily="34" charset="0"/>
                <a:cs typeface="Arial" panose="020B0604020202020204" pitchFamily="34" charset="0"/>
              </a:rPr>
              <a:t>Prepared by:</a:t>
            </a:r>
            <a:endParaRPr lang="en-US" sz="3600" b="1" kern="100" dirty="0">
              <a:solidFill>
                <a:srgbClr val="007952"/>
              </a:solidFill>
              <a:effectLst/>
              <a:latin typeface="+mj-lt"/>
              <a:ea typeface="Times New Roman" panose="02020603050405020304" pitchFamily="18" charset="0"/>
              <a:cs typeface="Arial" panose="020B0604020202020204" pitchFamily="34" charset="0"/>
            </a:endParaRPr>
          </a:p>
          <a:p>
            <a:pPr marL="94615" indent="-6350" algn="ctr" rtl="0">
              <a:lnSpc>
                <a:spcPct val="150000"/>
              </a:lnSpc>
              <a:spcAft>
                <a:spcPts val="800"/>
              </a:spcAft>
              <a:buNone/>
            </a:pPr>
            <a:r>
              <a:rPr lang="en-US" sz="3600" b="1" kern="0" dirty="0">
                <a:solidFill>
                  <a:srgbClr val="007952"/>
                </a:solidFill>
                <a:effectLst/>
                <a:latin typeface="+mj-lt"/>
                <a:ea typeface="Times New Roman" panose="02020603050405020304" pitchFamily="18" charset="0"/>
                <a:cs typeface="Times New Roman" panose="02020603050405020304" pitchFamily="18" charset="0"/>
              </a:rPr>
              <a:t>Deiaa Abu Hadeed</a:t>
            </a:r>
            <a:endParaRPr lang="en-US" sz="3600" b="1" kern="100" dirty="0">
              <a:solidFill>
                <a:srgbClr val="007952"/>
              </a:solidFill>
              <a:effectLst/>
              <a:latin typeface="+mj-lt"/>
              <a:ea typeface="Times New Roman" panose="02020603050405020304" pitchFamily="18" charset="0"/>
              <a:cs typeface="Times New Roman" panose="02020603050405020304" pitchFamily="18" charset="0"/>
            </a:endParaRPr>
          </a:p>
          <a:p>
            <a:pPr marL="94615" indent="-6350" algn="ctr" rtl="0">
              <a:lnSpc>
                <a:spcPct val="150000"/>
              </a:lnSpc>
              <a:spcAft>
                <a:spcPts val="800"/>
              </a:spcAft>
              <a:buNone/>
            </a:pPr>
            <a:r>
              <a:rPr lang="en-US" sz="3600" b="1" kern="0" dirty="0">
                <a:solidFill>
                  <a:srgbClr val="007952"/>
                </a:solidFill>
                <a:effectLst/>
                <a:latin typeface="+mj-lt"/>
                <a:ea typeface="Times New Roman" panose="02020603050405020304" pitchFamily="18" charset="0"/>
                <a:cs typeface="Times New Roman" panose="02020603050405020304" pitchFamily="18" charset="0"/>
              </a:rPr>
              <a:t>Mohammad Rahhal</a:t>
            </a:r>
            <a:endParaRPr lang="en-US" sz="3600" b="1" kern="100" dirty="0">
              <a:solidFill>
                <a:srgbClr val="007952"/>
              </a:solidFill>
              <a:effectLst/>
              <a:latin typeface="+mj-lt"/>
              <a:ea typeface="Times New Roman" panose="02020603050405020304" pitchFamily="18" charset="0"/>
              <a:cs typeface="Times New Roman" panose="02020603050405020304" pitchFamily="18" charset="0"/>
            </a:endParaRPr>
          </a:p>
          <a:p>
            <a:pPr marL="94615" indent="-6350" algn="ctr" rtl="0">
              <a:lnSpc>
                <a:spcPct val="150000"/>
              </a:lnSpc>
              <a:spcAft>
                <a:spcPts val="800"/>
              </a:spcAft>
            </a:pPr>
            <a:r>
              <a:rPr lang="en-US" sz="3600" b="1" kern="0" dirty="0">
                <a:solidFill>
                  <a:srgbClr val="007952"/>
                </a:solidFill>
                <a:effectLst/>
                <a:latin typeface="+mj-lt"/>
                <a:ea typeface="Times New Roman" panose="02020603050405020304" pitchFamily="18" charset="0"/>
                <a:cs typeface="Times New Roman" panose="02020603050405020304" pitchFamily="18" charset="0"/>
              </a:rPr>
              <a:t>Yahya Jebreen</a:t>
            </a:r>
            <a:endParaRPr lang="en-US" sz="3600" b="1" kern="100" dirty="0">
              <a:solidFill>
                <a:srgbClr val="007952"/>
              </a:solidFill>
              <a:effectLst/>
              <a:latin typeface="+mj-lt"/>
              <a:ea typeface="Times New Roman" panose="02020603050405020304" pitchFamily="18" charset="0"/>
              <a:cs typeface="Times New Roman" panose="02020603050405020304" pitchFamily="18" charset="0"/>
            </a:endParaRPr>
          </a:p>
        </p:txBody>
      </p:sp>
      <p:sp>
        <p:nvSpPr>
          <p:cNvPr id="38" name="TextBox 38"/>
          <p:cNvSpPr txBox="1"/>
          <p:nvPr/>
        </p:nvSpPr>
        <p:spPr>
          <a:xfrm>
            <a:off x="152400" y="8953500"/>
            <a:ext cx="7543800" cy="929806"/>
          </a:xfrm>
          <a:prstGeom prst="rect">
            <a:avLst/>
          </a:prstGeom>
        </p:spPr>
        <p:txBody>
          <a:bodyPr wrap="square" lIns="0" tIns="0" rIns="0" bIns="0" rtlCol="0" anchor="t">
            <a:spAutoFit/>
          </a:bodyPr>
          <a:lstStyle/>
          <a:p>
            <a:pPr algn="l">
              <a:lnSpc>
                <a:spcPts val="3600"/>
              </a:lnSpc>
            </a:pPr>
            <a:r>
              <a:rPr lang="en-US" sz="3600" b="1" dirty="0">
                <a:solidFill>
                  <a:schemeClr val="bg1"/>
                </a:solidFill>
                <a:effectLst/>
                <a:latin typeface="+mj-lt"/>
                <a:ea typeface="Calibri" panose="020F0502020204030204" pitchFamily="34" charset="0"/>
              </a:rPr>
              <a:t>Supervised by:</a:t>
            </a:r>
            <a:r>
              <a:rPr lang="ar-SA" sz="3600" b="1" dirty="0">
                <a:solidFill>
                  <a:schemeClr val="bg1"/>
                </a:solidFill>
                <a:effectLst/>
                <a:latin typeface="+mj-lt"/>
                <a:ea typeface="Calibri" panose="020F0502020204030204" pitchFamily="34" charset="0"/>
              </a:rPr>
              <a:t> </a:t>
            </a:r>
            <a:r>
              <a:rPr lang="en-US" sz="3600" b="1" dirty="0">
                <a:solidFill>
                  <a:schemeClr val="bg1"/>
                </a:solidFill>
                <a:effectLst/>
                <a:latin typeface="+mj-lt"/>
                <a:ea typeface="Calibri" panose="020F0502020204030204" pitchFamily="34" charset="0"/>
              </a:rPr>
              <a:t>Eng. Luqman Harzallah</a:t>
            </a:r>
          </a:p>
          <a:p>
            <a:pPr algn="l">
              <a:lnSpc>
                <a:spcPts val="3600"/>
              </a:lnSpc>
            </a:pPr>
            <a:r>
              <a:rPr lang="en-US" sz="3600" b="1" dirty="0">
                <a:solidFill>
                  <a:schemeClr val="bg1"/>
                </a:solidFill>
                <a:effectLst/>
                <a:latin typeface="+mj-lt"/>
                <a:ea typeface="Calibri" panose="020F0502020204030204" pitchFamily="34" charset="0"/>
              </a:rPr>
              <a:t> </a:t>
            </a:r>
            <a:endParaRPr lang="en-US" sz="3200" spc="-89" dirty="0">
              <a:solidFill>
                <a:schemeClr val="bg1"/>
              </a:solidFill>
              <a:latin typeface="+mj-lt"/>
              <a:ea typeface="Open Sauce"/>
              <a:cs typeface="Open Sauce"/>
              <a:sym typeface="Open Sauce"/>
            </a:endParaRPr>
          </a:p>
        </p:txBody>
      </p:sp>
      <p:sp>
        <p:nvSpPr>
          <p:cNvPr id="40" name="TextBox 40"/>
          <p:cNvSpPr txBox="1"/>
          <p:nvPr/>
        </p:nvSpPr>
        <p:spPr>
          <a:xfrm>
            <a:off x="2100823" y="1117925"/>
            <a:ext cx="3733620" cy="492443"/>
          </a:xfrm>
          <a:prstGeom prst="rect">
            <a:avLst/>
          </a:prstGeom>
        </p:spPr>
        <p:txBody>
          <a:bodyPr lIns="0" tIns="0" rIns="0" bIns="0" rtlCol="0" anchor="t">
            <a:spAutoFit/>
          </a:bodyPr>
          <a:lstStyle/>
          <a:p>
            <a:pPr rtl="1"/>
            <a:r>
              <a:rPr lang="en-US" sz="3200" b="1" dirty="0">
                <a:solidFill>
                  <a:schemeClr val="bg1"/>
                </a:solidFill>
                <a:latin typeface="+mj-lt"/>
                <a:cs typeface="Times New Roman" panose="02020603050405020304" pitchFamily="18" charset="0"/>
              </a:rPr>
              <a:t>Graduation Project 1</a:t>
            </a:r>
            <a:endParaRPr lang="en-US" sz="3200" dirty="0">
              <a:solidFill>
                <a:schemeClr val="bg1"/>
              </a:solidFill>
              <a:latin typeface="+mj-lt"/>
              <a:cs typeface="Times New Roman" panose="02020603050405020304" pitchFamily="18" charset="0"/>
            </a:endParaRPr>
          </a:p>
        </p:txBody>
      </p:sp>
      <p:pic>
        <p:nvPicPr>
          <p:cNvPr id="42" name="صورة 41">
            <a:extLst>
              <a:ext uri="{FF2B5EF4-FFF2-40B4-BE49-F238E27FC236}">
                <a16:creationId xmlns:a16="http://schemas.microsoft.com/office/drawing/2014/main" id="{157BE04D-6924-1FB1-DC0F-BE5E0A610F8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237096" y="1816996"/>
            <a:ext cx="6679304" cy="6679304"/>
          </a:xfrm>
          <a:prstGeom prst="ellipse">
            <a:avLst/>
          </a:prstGeom>
          <a:ln>
            <a:noFill/>
          </a:ln>
          <a:effectLst>
            <a:softEdge rad="112500"/>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78149-8E66-0122-7F08-862879CB6BAB}"/>
            </a:ext>
          </a:extLst>
        </p:cNvPr>
        <p:cNvGrpSpPr/>
        <p:nvPr/>
      </p:nvGrpSpPr>
      <p:grpSpPr>
        <a:xfrm>
          <a:off x="0" y="0"/>
          <a:ext cx="0" cy="0"/>
          <a:chOff x="0" y="0"/>
          <a:chExt cx="0" cy="0"/>
        </a:xfrm>
      </p:grpSpPr>
      <p:sp>
        <p:nvSpPr>
          <p:cNvPr id="34" name="TextBox 31">
            <a:extLst>
              <a:ext uri="{FF2B5EF4-FFF2-40B4-BE49-F238E27FC236}">
                <a16:creationId xmlns:a16="http://schemas.microsoft.com/office/drawing/2014/main" id="{9C882559-C1CB-0E56-F870-0A25FFDC7C87}"/>
              </a:ext>
            </a:extLst>
          </p:cNvPr>
          <p:cNvSpPr txBox="1"/>
          <p:nvPr/>
        </p:nvSpPr>
        <p:spPr>
          <a:xfrm>
            <a:off x="4724400" y="288286"/>
            <a:ext cx="7467600" cy="466474"/>
          </a:xfrm>
          <a:prstGeom prst="rect">
            <a:avLst/>
          </a:prstGeom>
        </p:spPr>
        <p:txBody>
          <a:bodyPr wrap="square" lIns="0" tIns="0" rIns="0" bIns="0" rtlCol="0" anchor="t">
            <a:spAutoFit/>
          </a:bodyPr>
          <a:lstStyle/>
          <a:p>
            <a:pPr algn="ctr">
              <a:lnSpc>
                <a:spcPts val="3600"/>
              </a:lnSpc>
            </a:pPr>
            <a:r>
              <a:rPr lang="en-US" sz="4000" b="1" spc="-89" dirty="0">
                <a:latin typeface="Times New Roman" panose="02020603050405020304" pitchFamily="18" charset="0"/>
                <a:ea typeface="Open Sauce Bold"/>
                <a:cs typeface="Times New Roman" panose="02020603050405020304" pitchFamily="18" charset="0"/>
                <a:sym typeface="Open Sauce Bold"/>
              </a:rPr>
              <a:t>Infrastructure &amp; Equipment Gaps</a:t>
            </a:r>
          </a:p>
        </p:txBody>
      </p:sp>
      <p:graphicFrame>
        <p:nvGraphicFramePr>
          <p:cNvPr id="4" name="جدول 3">
            <a:extLst>
              <a:ext uri="{FF2B5EF4-FFF2-40B4-BE49-F238E27FC236}">
                <a16:creationId xmlns:a16="http://schemas.microsoft.com/office/drawing/2014/main" id="{BA785ABB-5348-0D9C-0058-6A4F5DD9B384}"/>
              </a:ext>
            </a:extLst>
          </p:cNvPr>
          <p:cNvGraphicFramePr>
            <a:graphicFrameLocks noGrp="1"/>
          </p:cNvGraphicFramePr>
          <p:nvPr>
            <p:extLst>
              <p:ext uri="{D42A27DB-BD31-4B8C-83A1-F6EECF244321}">
                <p14:modId xmlns:p14="http://schemas.microsoft.com/office/powerpoint/2010/main" val="368968380"/>
              </p:ext>
            </p:extLst>
          </p:nvPr>
        </p:nvGraphicFramePr>
        <p:xfrm>
          <a:off x="0" y="1028700"/>
          <a:ext cx="18288001" cy="5542955"/>
        </p:xfrm>
        <a:graphic>
          <a:graphicData uri="http://schemas.openxmlformats.org/drawingml/2006/table">
            <a:tbl>
              <a:tblPr firstRow="1" bandRow="1">
                <a:tableStyleId>{E8034E78-7F5D-4C2E-B375-FC64B27BC917}</a:tableStyleId>
              </a:tblPr>
              <a:tblGrid>
                <a:gridCol w="4012183">
                  <a:extLst>
                    <a:ext uri="{9D8B030D-6E8A-4147-A177-3AD203B41FA5}">
                      <a16:colId xmlns:a16="http://schemas.microsoft.com/office/drawing/2014/main" val="3841418649"/>
                    </a:ext>
                  </a:extLst>
                </a:gridCol>
                <a:gridCol w="4758606">
                  <a:extLst>
                    <a:ext uri="{9D8B030D-6E8A-4147-A177-3AD203B41FA5}">
                      <a16:colId xmlns:a16="http://schemas.microsoft.com/office/drawing/2014/main" val="2189453650"/>
                    </a:ext>
                  </a:extLst>
                </a:gridCol>
                <a:gridCol w="4758606">
                  <a:extLst>
                    <a:ext uri="{9D8B030D-6E8A-4147-A177-3AD203B41FA5}">
                      <a16:colId xmlns:a16="http://schemas.microsoft.com/office/drawing/2014/main" val="2243068982"/>
                    </a:ext>
                  </a:extLst>
                </a:gridCol>
                <a:gridCol w="4758606">
                  <a:extLst>
                    <a:ext uri="{9D8B030D-6E8A-4147-A177-3AD203B41FA5}">
                      <a16:colId xmlns:a16="http://schemas.microsoft.com/office/drawing/2014/main" val="1203759485"/>
                    </a:ext>
                  </a:extLst>
                </a:gridCol>
              </a:tblGrid>
              <a:tr h="1000422">
                <a:tc>
                  <a:txBody>
                    <a:bodyPr/>
                    <a:lstStyle/>
                    <a:p>
                      <a:pPr algn="ctr"/>
                      <a:r>
                        <a:rPr lang="en-US" sz="3200" dirty="0"/>
                        <a:t>Equipment Item</a:t>
                      </a:r>
                      <a:endParaRPr lang="LID4096" sz="3200" dirty="0"/>
                    </a:p>
                  </a:txBody>
                  <a:tcPr anchor="ctr"/>
                </a:tc>
                <a:tc>
                  <a:txBody>
                    <a:bodyPr/>
                    <a:lstStyle/>
                    <a:p>
                      <a:pPr algn="ctr"/>
                      <a:r>
                        <a:rPr lang="en-US" sz="3200" dirty="0"/>
                        <a:t>Available &amp; Certified</a:t>
                      </a:r>
                      <a:endParaRPr lang="LID4096" sz="3200" dirty="0"/>
                    </a:p>
                  </a:txBody>
                  <a:tcPr anchor="ctr"/>
                </a:tc>
                <a:tc>
                  <a:txBody>
                    <a:bodyPr/>
                    <a:lstStyle/>
                    <a:p>
                      <a:pPr algn="ctr"/>
                      <a:r>
                        <a:rPr lang="en-US" sz="3200" dirty="0"/>
                        <a:t>Available but Unverified/Damaged</a:t>
                      </a:r>
                      <a:endParaRPr lang="LID4096" sz="3200" dirty="0"/>
                    </a:p>
                  </a:txBody>
                  <a:tcPr anchor="ctr"/>
                </a:tc>
                <a:tc>
                  <a:txBody>
                    <a:bodyPr/>
                    <a:lstStyle/>
                    <a:p>
                      <a:pPr algn="ctr"/>
                      <a:r>
                        <a:rPr lang="en-US" sz="3200" dirty="0"/>
                        <a:t>Not Available</a:t>
                      </a:r>
                      <a:endParaRPr lang="LID4096" sz="3200" dirty="0"/>
                    </a:p>
                  </a:txBody>
                  <a:tcPr anchor="ctr"/>
                </a:tc>
                <a:extLst>
                  <a:ext uri="{0D108BD9-81ED-4DB2-BD59-A6C34878D82A}">
                    <a16:rowId xmlns:a16="http://schemas.microsoft.com/office/drawing/2014/main" val="1498653959"/>
                  </a:ext>
                </a:extLst>
              </a:tr>
              <a:tr h="1000422">
                <a:tc>
                  <a:txBody>
                    <a:bodyPr/>
                    <a:lstStyle/>
                    <a:p>
                      <a:pPr algn="ctr"/>
                      <a:r>
                        <a:rPr lang="en-US" sz="3200" dirty="0"/>
                        <a:t>Insulated Gloves (Class 0)</a:t>
                      </a:r>
                      <a:endParaRPr lang="LID4096" sz="3200" dirty="0"/>
                    </a:p>
                  </a:txBody>
                  <a:tcPr anchor="ctr"/>
                </a:tc>
                <a:tc>
                  <a:txBody>
                    <a:bodyPr/>
                    <a:lstStyle/>
                    <a:p>
                      <a:pPr algn="ctr"/>
                      <a:r>
                        <a:rPr lang="ar-SA" sz="3200" dirty="0"/>
                        <a:t>22%</a:t>
                      </a:r>
                      <a:endParaRPr lang="LID4096" sz="3200" dirty="0"/>
                    </a:p>
                  </a:txBody>
                  <a:tcPr anchor="ctr"/>
                </a:tc>
                <a:tc>
                  <a:txBody>
                    <a:bodyPr/>
                    <a:lstStyle/>
                    <a:p>
                      <a:pPr algn="ctr"/>
                      <a:r>
                        <a:rPr lang="ar-SA" sz="3200" dirty="0"/>
                        <a:t>35%</a:t>
                      </a:r>
                      <a:endParaRPr lang="LID4096" sz="3200" dirty="0"/>
                    </a:p>
                  </a:txBody>
                  <a:tcPr anchor="ctr"/>
                </a:tc>
                <a:tc>
                  <a:txBody>
                    <a:bodyPr/>
                    <a:lstStyle/>
                    <a:p>
                      <a:pPr algn="ctr"/>
                      <a:r>
                        <a:rPr lang="ar-SA" sz="3200" dirty="0"/>
                        <a:t>43%</a:t>
                      </a:r>
                      <a:endParaRPr lang="LID4096" sz="3200" dirty="0"/>
                    </a:p>
                  </a:txBody>
                  <a:tcPr anchor="ctr"/>
                </a:tc>
                <a:extLst>
                  <a:ext uri="{0D108BD9-81ED-4DB2-BD59-A6C34878D82A}">
                    <a16:rowId xmlns:a16="http://schemas.microsoft.com/office/drawing/2014/main" val="806539951"/>
                  </a:ext>
                </a:extLst>
              </a:tr>
              <a:tr h="774854">
                <a:tc>
                  <a:txBody>
                    <a:bodyPr/>
                    <a:lstStyle/>
                    <a:p>
                      <a:pPr algn="ctr"/>
                      <a:r>
                        <a:rPr lang="en-US" sz="3200" dirty="0"/>
                        <a:t>CAT III/IV Multimeter</a:t>
                      </a:r>
                      <a:endParaRPr lang="LID4096" sz="3200" dirty="0"/>
                    </a:p>
                  </a:txBody>
                  <a:tcPr anchor="ctr"/>
                </a:tc>
                <a:tc>
                  <a:txBody>
                    <a:bodyPr/>
                    <a:lstStyle/>
                    <a:p>
                      <a:pPr algn="ctr"/>
                      <a:r>
                        <a:rPr lang="ar-SA" sz="3200" dirty="0"/>
                        <a:t>45%</a:t>
                      </a:r>
                      <a:endParaRPr lang="LID4096" sz="3200" dirty="0"/>
                    </a:p>
                  </a:txBody>
                  <a:tcPr anchor="ctr"/>
                </a:tc>
                <a:tc>
                  <a:txBody>
                    <a:bodyPr/>
                    <a:lstStyle/>
                    <a:p>
                      <a:pPr algn="ctr"/>
                      <a:r>
                        <a:rPr lang="ar-SA" sz="3200" dirty="0"/>
                        <a:t>20%</a:t>
                      </a:r>
                      <a:endParaRPr lang="LID4096" sz="3200" dirty="0"/>
                    </a:p>
                  </a:txBody>
                  <a:tcPr anchor="ctr"/>
                </a:tc>
                <a:tc>
                  <a:txBody>
                    <a:bodyPr/>
                    <a:lstStyle/>
                    <a:p>
                      <a:pPr algn="ctr"/>
                      <a:r>
                        <a:rPr lang="ar-SA" sz="3200" dirty="0"/>
                        <a:t>35%</a:t>
                      </a:r>
                      <a:endParaRPr lang="LID4096" sz="3200" dirty="0"/>
                    </a:p>
                  </a:txBody>
                  <a:tcPr anchor="ctr"/>
                </a:tc>
                <a:extLst>
                  <a:ext uri="{0D108BD9-81ED-4DB2-BD59-A6C34878D82A}">
                    <a16:rowId xmlns:a16="http://schemas.microsoft.com/office/drawing/2014/main" val="112121833"/>
                  </a:ext>
                </a:extLst>
              </a:tr>
              <a:tr h="1129072">
                <a:tc>
                  <a:txBody>
                    <a:bodyPr/>
                    <a:lstStyle/>
                    <a:p>
                      <a:pPr algn="ctr"/>
                      <a:r>
                        <a:rPr lang="en-US" sz="3200" dirty="0"/>
                        <a:t>Rescue Hook (Shepherd's Hook)</a:t>
                      </a:r>
                      <a:endParaRPr lang="LID4096" sz="3200" dirty="0"/>
                    </a:p>
                  </a:txBody>
                  <a:tcPr anchor="ctr"/>
                </a:tc>
                <a:tc>
                  <a:txBody>
                    <a:bodyPr/>
                    <a:lstStyle/>
                    <a:p>
                      <a:pPr algn="ctr"/>
                      <a:r>
                        <a:rPr lang="ar-SA" sz="3200" dirty="0"/>
                        <a:t>8%</a:t>
                      </a:r>
                      <a:endParaRPr lang="LID4096" sz="3200" dirty="0"/>
                    </a:p>
                  </a:txBody>
                  <a:tcPr anchor="ctr"/>
                </a:tc>
                <a:tc>
                  <a:txBody>
                    <a:bodyPr/>
                    <a:lstStyle/>
                    <a:p>
                      <a:pPr algn="ctr"/>
                      <a:r>
                        <a:rPr lang="ar-SA" sz="3200" dirty="0"/>
                        <a:t>5%</a:t>
                      </a:r>
                      <a:endParaRPr lang="LID4096" sz="3200" dirty="0"/>
                    </a:p>
                  </a:txBody>
                  <a:tcPr anchor="ctr"/>
                </a:tc>
                <a:tc>
                  <a:txBody>
                    <a:bodyPr/>
                    <a:lstStyle/>
                    <a:p>
                      <a:pPr algn="ctr"/>
                      <a:r>
                        <a:rPr lang="ar-SA" sz="3200" dirty="0"/>
                        <a:t>87%</a:t>
                      </a:r>
                      <a:endParaRPr lang="LID4096" sz="3200" dirty="0"/>
                    </a:p>
                  </a:txBody>
                  <a:tcPr anchor="ctr"/>
                </a:tc>
                <a:extLst>
                  <a:ext uri="{0D108BD9-81ED-4DB2-BD59-A6C34878D82A}">
                    <a16:rowId xmlns:a16="http://schemas.microsoft.com/office/drawing/2014/main" val="3967710629"/>
                  </a:ext>
                </a:extLst>
              </a:tr>
              <a:tr h="774854">
                <a:tc>
                  <a:txBody>
                    <a:bodyPr/>
                    <a:lstStyle/>
                    <a:p>
                      <a:pPr algn="ctr"/>
                      <a:r>
                        <a:rPr lang="en-US" sz="3200" dirty="0"/>
                        <a:t>Insulated Floor Mats</a:t>
                      </a:r>
                      <a:endParaRPr lang="LID4096" dirty="0"/>
                    </a:p>
                  </a:txBody>
                  <a:tcPr anchor="ctr"/>
                </a:tc>
                <a:tc>
                  <a:txBody>
                    <a:bodyPr/>
                    <a:lstStyle/>
                    <a:p>
                      <a:pPr algn="ctr"/>
                      <a:r>
                        <a:rPr lang="ar-SA" sz="3200" dirty="0"/>
                        <a:t>15%</a:t>
                      </a:r>
                      <a:endParaRPr lang="LID4096" sz="3200" dirty="0"/>
                    </a:p>
                  </a:txBody>
                  <a:tcPr anchor="ctr"/>
                </a:tc>
                <a:tc>
                  <a:txBody>
                    <a:bodyPr/>
                    <a:lstStyle/>
                    <a:p>
                      <a:pPr algn="ctr"/>
                      <a:r>
                        <a:rPr lang="ar-SA" sz="3200" dirty="0"/>
                        <a:t>10%</a:t>
                      </a:r>
                      <a:endParaRPr lang="LID4096" sz="3200" dirty="0"/>
                    </a:p>
                  </a:txBody>
                  <a:tcPr anchor="ctr"/>
                </a:tc>
                <a:tc>
                  <a:txBody>
                    <a:bodyPr/>
                    <a:lstStyle/>
                    <a:p>
                      <a:pPr algn="ctr"/>
                      <a:r>
                        <a:rPr lang="ar-SA" sz="3200" dirty="0"/>
                        <a:t>75%</a:t>
                      </a:r>
                      <a:endParaRPr lang="LID4096" sz="3200" dirty="0"/>
                    </a:p>
                  </a:txBody>
                  <a:tcPr anchor="ctr"/>
                </a:tc>
                <a:extLst>
                  <a:ext uri="{0D108BD9-81ED-4DB2-BD59-A6C34878D82A}">
                    <a16:rowId xmlns:a16="http://schemas.microsoft.com/office/drawing/2014/main" val="3483383682"/>
                  </a:ext>
                </a:extLst>
              </a:tr>
              <a:tr h="730575">
                <a:tc>
                  <a:txBody>
                    <a:bodyPr/>
                    <a:lstStyle/>
                    <a:p>
                      <a:pPr algn="ctr"/>
                      <a:r>
                        <a:rPr lang="en-US" sz="3200" dirty="0"/>
                        <a:t>Face Shield</a:t>
                      </a:r>
                      <a:endParaRPr lang="LID4096" sz="3200" dirty="0"/>
                    </a:p>
                  </a:txBody>
                  <a:tcPr anchor="ctr"/>
                </a:tc>
                <a:tc>
                  <a:txBody>
                    <a:bodyPr/>
                    <a:lstStyle/>
                    <a:p>
                      <a:pPr algn="ctr"/>
                      <a:r>
                        <a:rPr lang="ar-SA" sz="3200" dirty="0"/>
                        <a:t>12%</a:t>
                      </a:r>
                      <a:endParaRPr lang="LID4096" sz="3200" dirty="0"/>
                    </a:p>
                  </a:txBody>
                  <a:tcPr anchor="ctr"/>
                </a:tc>
                <a:tc>
                  <a:txBody>
                    <a:bodyPr/>
                    <a:lstStyle/>
                    <a:p>
                      <a:pPr algn="ctr"/>
                      <a:r>
                        <a:rPr lang="ar-SA" sz="3200" dirty="0"/>
                        <a:t>18%</a:t>
                      </a:r>
                      <a:endParaRPr lang="LID4096" sz="3200" dirty="0"/>
                    </a:p>
                  </a:txBody>
                  <a:tcPr anchor="ctr"/>
                </a:tc>
                <a:tc>
                  <a:txBody>
                    <a:bodyPr/>
                    <a:lstStyle/>
                    <a:p>
                      <a:pPr algn="ctr"/>
                      <a:r>
                        <a:rPr lang="ar-SA" sz="3200" dirty="0"/>
                        <a:t>70%</a:t>
                      </a:r>
                      <a:endParaRPr lang="LID4096" sz="3200" dirty="0"/>
                    </a:p>
                  </a:txBody>
                  <a:tcPr anchor="ctr"/>
                </a:tc>
                <a:extLst>
                  <a:ext uri="{0D108BD9-81ED-4DB2-BD59-A6C34878D82A}">
                    <a16:rowId xmlns:a16="http://schemas.microsoft.com/office/drawing/2014/main" val="597319034"/>
                  </a:ext>
                </a:extLst>
              </a:tr>
            </a:tbl>
          </a:graphicData>
        </a:graphic>
      </p:graphicFrame>
      <p:grpSp>
        <p:nvGrpSpPr>
          <p:cNvPr id="3" name="Group 24">
            <a:extLst>
              <a:ext uri="{FF2B5EF4-FFF2-40B4-BE49-F238E27FC236}">
                <a16:creationId xmlns:a16="http://schemas.microsoft.com/office/drawing/2014/main" id="{379E1DA9-3A03-5ABC-E9A5-994EE026C0B8}"/>
              </a:ext>
            </a:extLst>
          </p:cNvPr>
          <p:cNvGrpSpPr/>
          <p:nvPr/>
        </p:nvGrpSpPr>
        <p:grpSpPr>
          <a:xfrm>
            <a:off x="-19493" y="6819900"/>
            <a:ext cx="8991600" cy="3439633"/>
            <a:chOff x="0" y="0"/>
            <a:chExt cx="3543583" cy="406400"/>
          </a:xfrm>
        </p:grpSpPr>
        <p:sp>
          <p:nvSpPr>
            <p:cNvPr id="9" name="Freeform 25">
              <a:extLst>
                <a:ext uri="{FF2B5EF4-FFF2-40B4-BE49-F238E27FC236}">
                  <a16:creationId xmlns:a16="http://schemas.microsoft.com/office/drawing/2014/main" id="{5F20BE6B-AD23-37D9-D8DB-8ED6114C9559}"/>
                </a:ext>
              </a:extLst>
            </p:cNvPr>
            <p:cNvSpPr/>
            <p:nvPr/>
          </p:nvSpPr>
          <p:spPr>
            <a:xfrm>
              <a:off x="0" y="0"/>
              <a:ext cx="3543583" cy="406400"/>
            </a:xfrm>
            <a:custGeom>
              <a:avLst/>
              <a:gdLst/>
              <a:ahLst/>
              <a:cxnLst/>
              <a:rect l="l" t="t" r="r" b="b"/>
              <a:pathLst>
                <a:path w="3543583" h="406400">
                  <a:moveTo>
                    <a:pt x="3340383" y="0"/>
                  </a:moveTo>
                  <a:cubicBezTo>
                    <a:pt x="3452607" y="0"/>
                    <a:pt x="3543583" y="90976"/>
                    <a:pt x="3543583" y="203200"/>
                  </a:cubicBezTo>
                  <a:cubicBezTo>
                    <a:pt x="3543583" y="315424"/>
                    <a:pt x="3452607" y="406400"/>
                    <a:pt x="3340383" y="406400"/>
                  </a:cubicBezTo>
                  <a:lnTo>
                    <a:pt x="203200" y="406400"/>
                  </a:lnTo>
                  <a:cubicBezTo>
                    <a:pt x="90976" y="406400"/>
                    <a:pt x="0" y="315424"/>
                    <a:pt x="0" y="203200"/>
                  </a:cubicBezTo>
                  <a:cubicBezTo>
                    <a:pt x="0" y="90976"/>
                    <a:pt x="90976" y="0"/>
                    <a:pt x="203200" y="0"/>
                  </a:cubicBez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a:ln cap="sq">
              <a:noFill/>
              <a:prstDash val="solid"/>
              <a:miter/>
            </a:ln>
          </p:spPr>
          <p:txBody>
            <a:bodyPr/>
            <a:lstStyle/>
            <a:p>
              <a:endParaRPr lang="LID4096"/>
            </a:p>
          </p:txBody>
        </p:sp>
        <p:sp>
          <p:nvSpPr>
            <p:cNvPr id="11" name="TextBox 26">
              <a:extLst>
                <a:ext uri="{FF2B5EF4-FFF2-40B4-BE49-F238E27FC236}">
                  <a16:creationId xmlns:a16="http://schemas.microsoft.com/office/drawing/2014/main" id="{21F657E7-07D9-7CB8-EE57-B332F680E51D}"/>
                </a:ext>
              </a:extLst>
            </p:cNvPr>
            <p:cNvSpPr txBox="1"/>
            <p:nvPr/>
          </p:nvSpPr>
          <p:spPr>
            <a:xfrm>
              <a:off x="0" y="-38100"/>
              <a:ext cx="3543583" cy="444500"/>
            </a:xfrm>
            <a:prstGeom prst="rect">
              <a:avLst/>
            </a:prstGeom>
          </p:spPr>
          <p:txBody>
            <a:bodyPr lIns="50800" tIns="50800" rIns="50800" bIns="50800" rtlCol="0" anchor="ctr"/>
            <a:lstStyle/>
            <a:p>
              <a:pPr algn="ctr">
                <a:lnSpc>
                  <a:spcPts val="2659"/>
                </a:lnSpc>
              </a:pPr>
              <a:endParaRPr dirty="0"/>
            </a:p>
          </p:txBody>
        </p:sp>
      </p:grpSp>
      <p:sp>
        <p:nvSpPr>
          <p:cNvPr id="5" name="TextBox 6">
            <a:extLst>
              <a:ext uri="{FF2B5EF4-FFF2-40B4-BE49-F238E27FC236}">
                <a16:creationId xmlns:a16="http://schemas.microsoft.com/office/drawing/2014/main" id="{6C3B749B-6367-3AC2-550C-C3FE05E814AC}"/>
              </a:ext>
            </a:extLst>
          </p:cNvPr>
          <p:cNvSpPr txBox="1"/>
          <p:nvPr/>
        </p:nvSpPr>
        <p:spPr>
          <a:xfrm>
            <a:off x="457200" y="7029651"/>
            <a:ext cx="7162800" cy="3231654"/>
          </a:xfrm>
          <a:prstGeom prst="rect">
            <a:avLst/>
          </a:prstGeom>
        </p:spPr>
        <p:txBody>
          <a:bodyPr wrap="square" lIns="0" tIns="0" rIns="0" bIns="0" rtlCol="0" anchor="t">
            <a:spAutoFit/>
          </a:bodyPr>
          <a:lstStyle/>
          <a:p>
            <a:pPr algn="justLow">
              <a:lnSpc>
                <a:spcPts val="3600"/>
              </a:lnSpc>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Critical Safety Failures:</a:t>
            </a:r>
          </a:p>
          <a:p>
            <a:pPr marL="457200" indent="-457200" algn="justLow">
              <a:lnSpc>
                <a:spcPts val="3600"/>
              </a:lnSpc>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92% do NOT have a Rescue Hook (Shepherd's Hook).</a:t>
            </a:r>
          </a:p>
          <a:p>
            <a:pPr marL="457200" indent="-457200" algn="justLow">
              <a:lnSpc>
                <a:spcPts val="3600"/>
              </a:lnSpc>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82% do NOT have a designated Quarantine Zone for damaged batteries.</a:t>
            </a:r>
          </a:p>
          <a:p>
            <a:pPr marL="457200" indent="-457200" algn="justLow">
              <a:lnSpc>
                <a:spcPts val="3600"/>
              </a:lnSpc>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o	Only 22% possess verified Class 0 Insulated Gloves.</a:t>
            </a:r>
          </a:p>
        </p:txBody>
      </p:sp>
      <p:grpSp>
        <p:nvGrpSpPr>
          <p:cNvPr id="6" name="Group 24">
            <a:extLst>
              <a:ext uri="{FF2B5EF4-FFF2-40B4-BE49-F238E27FC236}">
                <a16:creationId xmlns:a16="http://schemas.microsoft.com/office/drawing/2014/main" id="{C0C92728-0442-2BBD-2C7D-CCF6D7B34A18}"/>
              </a:ext>
            </a:extLst>
          </p:cNvPr>
          <p:cNvGrpSpPr/>
          <p:nvPr/>
        </p:nvGrpSpPr>
        <p:grpSpPr>
          <a:xfrm>
            <a:off x="9294628" y="6845595"/>
            <a:ext cx="8991600" cy="3439633"/>
            <a:chOff x="0" y="0"/>
            <a:chExt cx="3543583" cy="406400"/>
          </a:xfrm>
        </p:grpSpPr>
        <p:sp>
          <p:nvSpPr>
            <p:cNvPr id="8" name="Freeform 25">
              <a:extLst>
                <a:ext uri="{FF2B5EF4-FFF2-40B4-BE49-F238E27FC236}">
                  <a16:creationId xmlns:a16="http://schemas.microsoft.com/office/drawing/2014/main" id="{4015EE85-8BB6-D629-B6C8-92A1B559D6AA}"/>
                </a:ext>
              </a:extLst>
            </p:cNvPr>
            <p:cNvSpPr/>
            <p:nvPr/>
          </p:nvSpPr>
          <p:spPr>
            <a:xfrm>
              <a:off x="0" y="0"/>
              <a:ext cx="3543583" cy="406400"/>
            </a:xfrm>
            <a:custGeom>
              <a:avLst/>
              <a:gdLst/>
              <a:ahLst/>
              <a:cxnLst/>
              <a:rect l="l" t="t" r="r" b="b"/>
              <a:pathLst>
                <a:path w="3543583" h="406400">
                  <a:moveTo>
                    <a:pt x="3340383" y="0"/>
                  </a:moveTo>
                  <a:cubicBezTo>
                    <a:pt x="3452607" y="0"/>
                    <a:pt x="3543583" y="90976"/>
                    <a:pt x="3543583" y="203200"/>
                  </a:cubicBezTo>
                  <a:cubicBezTo>
                    <a:pt x="3543583" y="315424"/>
                    <a:pt x="3452607" y="406400"/>
                    <a:pt x="3340383" y="406400"/>
                  </a:cubicBezTo>
                  <a:lnTo>
                    <a:pt x="203200" y="406400"/>
                  </a:lnTo>
                  <a:cubicBezTo>
                    <a:pt x="90976" y="406400"/>
                    <a:pt x="0" y="315424"/>
                    <a:pt x="0" y="203200"/>
                  </a:cubicBezTo>
                  <a:cubicBezTo>
                    <a:pt x="0" y="90976"/>
                    <a:pt x="90976" y="0"/>
                    <a:pt x="203200" y="0"/>
                  </a:cubicBez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a:ln cap="sq">
              <a:noFill/>
              <a:prstDash val="solid"/>
              <a:miter/>
            </a:ln>
          </p:spPr>
          <p:txBody>
            <a:bodyPr/>
            <a:lstStyle/>
            <a:p>
              <a:endParaRPr lang="LID4096"/>
            </a:p>
          </p:txBody>
        </p:sp>
        <p:sp>
          <p:nvSpPr>
            <p:cNvPr id="10" name="TextBox 26">
              <a:extLst>
                <a:ext uri="{FF2B5EF4-FFF2-40B4-BE49-F238E27FC236}">
                  <a16:creationId xmlns:a16="http://schemas.microsoft.com/office/drawing/2014/main" id="{CE2E568E-8B6D-820A-DA6D-028C541EBD8F}"/>
                </a:ext>
              </a:extLst>
            </p:cNvPr>
            <p:cNvSpPr txBox="1"/>
            <p:nvPr/>
          </p:nvSpPr>
          <p:spPr>
            <a:xfrm>
              <a:off x="0" y="-38100"/>
              <a:ext cx="3543583" cy="444500"/>
            </a:xfrm>
            <a:prstGeom prst="rect">
              <a:avLst/>
            </a:prstGeom>
          </p:spPr>
          <p:txBody>
            <a:bodyPr lIns="50800" tIns="50800" rIns="50800" bIns="50800" rtlCol="0" anchor="ctr"/>
            <a:lstStyle/>
            <a:p>
              <a:pPr algn="ctr">
                <a:lnSpc>
                  <a:spcPts val="2659"/>
                </a:lnSpc>
              </a:pPr>
              <a:endParaRPr dirty="0"/>
            </a:p>
          </p:txBody>
        </p:sp>
      </p:grpSp>
      <p:sp>
        <p:nvSpPr>
          <p:cNvPr id="13" name="TextBox 6">
            <a:extLst>
              <a:ext uri="{FF2B5EF4-FFF2-40B4-BE49-F238E27FC236}">
                <a16:creationId xmlns:a16="http://schemas.microsoft.com/office/drawing/2014/main" id="{E258794D-0913-2645-9565-D7996400A3C8}"/>
              </a:ext>
            </a:extLst>
          </p:cNvPr>
          <p:cNvSpPr txBox="1"/>
          <p:nvPr/>
        </p:nvSpPr>
        <p:spPr>
          <a:xfrm>
            <a:off x="9771321" y="7055346"/>
            <a:ext cx="7162800" cy="2769989"/>
          </a:xfrm>
          <a:prstGeom prst="rect">
            <a:avLst/>
          </a:prstGeom>
        </p:spPr>
        <p:txBody>
          <a:bodyPr wrap="square" lIns="0" tIns="0" rIns="0" bIns="0" rtlCol="0" anchor="t">
            <a:spAutoFit/>
          </a:bodyPr>
          <a:lstStyle/>
          <a:p>
            <a:pPr algn="justLow">
              <a:lnSpc>
                <a:spcPts val="3600"/>
              </a:lnSpc>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Risk Implication:</a:t>
            </a:r>
          </a:p>
          <a:p>
            <a:pPr marL="457200" indent="-457200" algn="justLow">
              <a:lnSpc>
                <a:spcPts val="3600"/>
              </a:lnSpc>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Lack of rescue hooks means a high probability of fatality during shock incidents.</a:t>
            </a:r>
          </a:p>
          <a:p>
            <a:pPr marL="457200" indent="-457200" algn="justLow">
              <a:lnSpc>
                <a:spcPts val="3600"/>
              </a:lnSpc>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Lack of quarantine zones poses a severe fire risk to adjacent buildings.</a:t>
            </a:r>
          </a:p>
        </p:txBody>
      </p:sp>
    </p:spTree>
    <p:extLst>
      <p:ext uri="{BB962C8B-B14F-4D97-AF65-F5344CB8AC3E}">
        <p14:creationId xmlns:p14="http://schemas.microsoft.com/office/powerpoint/2010/main" val="2382512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2CF3B-FE06-A2BC-02C9-D04CDC4944CF}"/>
            </a:ext>
          </a:extLst>
        </p:cNvPr>
        <p:cNvGrpSpPr/>
        <p:nvPr/>
      </p:nvGrpSpPr>
      <p:grpSpPr>
        <a:xfrm>
          <a:off x="0" y="0"/>
          <a:ext cx="0" cy="0"/>
          <a:chOff x="0" y="0"/>
          <a:chExt cx="0" cy="0"/>
        </a:xfrm>
      </p:grpSpPr>
      <p:sp>
        <p:nvSpPr>
          <p:cNvPr id="7" name="Freeform 5">
            <a:extLst>
              <a:ext uri="{FF2B5EF4-FFF2-40B4-BE49-F238E27FC236}">
                <a16:creationId xmlns:a16="http://schemas.microsoft.com/office/drawing/2014/main" id="{8F9A716C-6B13-F441-D59B-66765B4060D3}"/>
              </a:ext>
            </a:extLst>
          </p:cNvPr>
          <p:cNvSpPr/>
          <p:nvPr/>
        </p:nvSpPr>
        <p:spPr>
          <a:xfrm flipH="1">
            <a:off x="8382000" y="1333500"/>
            <a:ext cx="7620000" cy="469493"/>
          </a:xfrm>
          <a:custGeom>
            <a:avLst/>
            <a:gdLst/>
            <a:ahLst/>
            <a:cxnLst/>
            <a:rect l="l" t="t" r="r" b="b"/>
            <a:pathLst>
              <a:path w="7658553" h="433020">
                <a:moveTo>
                  <a:pt x="7658553" y="0"/>
                </a:moveTo>
                <a:lnTo>
                  <a:pt x="0" y="0"/>
                </a:lnTo>
                <a:lnTo>
                  <a:pt x="0" y="433021"/>
                </a:lnTo>
                <a:lnTo>
                  <a:pt x="7658553" y="433021"/>
                </a:lnTo>
                <a:lnTo>
                  <a:pt x="7658553" y="0"/>
                </a:lnTo>
                <a:close/>
              </a:path>
            </a:pathLst>
          </a:custGeom>
          <a:blipFill>
            <a:blip r:embed="rId3"/>
            <a:stretch>
              <a:fillRect t="-39134" r="-28727" b="-6006"/>
            </a:stretch>
          </a:blipFill>
        </p:spPr>
        <p:txBody>
          <a:bodyPr/>
          <a:lstStyle/>
          <a:p>
            <a:endParaRPr lang="LID4096" dirty="0"/>
          </a:p>
        </p:txBody>
      </p:sp>
      <p:grpSp>
        <p:nvGrpSpPr>
          <p:cNvPr id="26" name="Group 23">
            <a:extLst>
              <a:ext uri="{FF2B5EF4-FFF2-40B4-BE49-F238E27FC236}">
                <a16:creationId xmlns:a16="http://schemas.microsoft.com/office/drawing/2014/main" id="{E76C60EE-22E7-C4F5-BEA4-FE8D50519BCF}"/>
              </a:ext>
            </a:extLst>
          </p:cNvPr>
          <p:cNvGrpSpPr/>
          <p:nvPr/>
        </p:nvGrpSpPr>
        <p:grpSpPr>
          <a:xfrm>
            <a:off x="7924800" y="571500"/>
            <a:ext cx="8610600" cy="838200"/>
            <a:chOff x="0" y="0"/>
            <a:chExt cx="3075398" cy="406400"/>
          </a:xfrm>
        </p:grpSpPr>
        <p:sp>
          <p:nvSpPr>
            <p:cNvPr id="27" name="Freeform 24">
              <a:extLst>
                <a:ext uri="{FF2B5EF4-FFF2-40B4-BE49-F238E27FC236}">
                  <a16:creationId xmlns:a16="http://schemas.microsoft.com/office/drawing/2014/main" id="{BE110E71-903A-064B-45EE-F7E41A905140}"/>
                </a:ext>
              </a:extLst>
            </p:cNvPr>
            <p:cNvSpPr/>
            <p:nvPr/>
          </p:nvSpPr>
          <p:spPr>
            <a:xfrm>
              <a:off x="0" y="0"/>
              <a:ext cx="3075398" cy="406400"/>
            </a:xfrm>
            <a:custGeom>
              <a:avLst/>
              <a:gdLst/>
              <a:ahLst/>
              <a:cxnLst/>
              <a:rect l="l" t="t" r="r" b="b"/>
              <a:pathLst>
                <a:path w="3075398" h="406400">
                  <a:moveTo>
                    <a:pt x="2872198" y="0"/>
                  </a:moveTo>
                  <a:cubicBezTo>
                    <a:pt x="2984422" y="0"/>
                    <a:pt x="3075398" y="90976"/>
                    <a:pt x="3075398" y="203200"/>
                  </a:cubicBezTo>
                  <a:cubicBezTo>
                    <a:pt x="3075398" y="315424"/>
                    <a:pt x="2984422" y="406400"/>
                    <a:pt x="2872198"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28" name="TextBox 25">
              <a:extLst>
                <a:ext uri="{FF2B5EF4-FFF2-40B4-BE49-F238E27FC236}">
                  <a16:creationId xmlns:a16="http://schemas.microsoft.com/office/drawing/2014/main" id="{B0F253E7-2B29-07F3-70D6-0D68D41922CC}"/>
                </a:ext>
              </a:extLst>
            </p:cNvPr>
            <p:cNvSpPr txBox="1"/>
            <p:nvPr/>
          </p:nvSpPr>
          <p:spPr>
            <a:xfrm>
              <a:off x="0" y="-38100"/>
              <a:ext cx="3075398" cy="444500"/>
            </a:xfrm>
            <a:prstGeom prst="rect">
              <a:avLst/>
            </a:prstGeom>
          </p:spPr>
          <p:txBody>
            <a:bodyPr lIns="50800" tIns="50800" rIns="50800" bIns="50800" rtlCol="0" anchor="ctr"/>
            <a:lstStyle/>
            <a:p>
              <a:pPr algn="ctr">
                <a:lnSpc>
                  <a:spcPts val="2659"/>
                </a:lnSpc>
              </a:pPr>
              <a:endParaRPr dirty="0"/>
            </a:p>
          </p:txBody>
        </p:sp>
      </p:grpSp>
      <p:sp>
        <p:nvSpPr>
          <p:cNvPr id="34" name="TextBox 31">
            <a:extLst>
              <a:ext uri="{FF2B5EF4-FFF2-40B4-BE49-F238E27FC236}">
                <a16:creationId xmlns:a16="http://schemas.microsoft.com/office/drawing/2014/main" id="{AC95D486-58C1-B0BA-F0AE-D9AEFE3A4D90}"/>
              </a:ext>
            </a:extLst>
          </p:cNvPr>
          <p:cNvSpPr txBox="1"/>
          <p:nvPr/>
        </p:nvSpPr>
        <p:spPr>
          <a:xfrm>
            <a:off x="7010400" y="723900"/>
            <a:ext cx="8077200" cy="461665"/>
          </a:xfrm>
          <a:prstGeom prst="rect">
            <a:avLst/>
          </a:prstGeom>
        </p:spPr>
        <p:txBody>
          <a:bodyPr wrap="square" lIns="0" tIns="0" rIns="0" bIns="0" rtlCol="0" anchor="t">
            <a:spAutoFit/>
          </a:bodyPr>
          <a:lstStyle/>
          <a:p>
            <a:pPr algn="ctr">
              <a:lnSpc>
                <a:spcPts val="3600"/>
              </a:lnSpc>
            </a:pPr>
            <a:r>
              <a:rPr lang="en-US" sz="3200" b="1" spc="-89" dirty="0">
                <a:solidFill>
                  <a:srgbClr val="FFFFFF"/>
                </a:solidFill>
                <a:latin typeface="Times New Roman" panose="02020603050405020304" pitchFamily="18" charset="0"/>
                <a:ea typeface="Open Sauce Bold"/>
                <a:cs typeface="Times New Roman" panose="02020603050405020304" pitchFamily="18" charset="0"/>
                <a:sym typeface="Open Sauce Bold"/>
              </a:rPr>
              <a:t>Operational Behavior &amp; Barriers</a:t>
            </a:r>
          </a:p>
        </p:txBody>
      </p:sp>
      <p:grpSp>
        <p:nvGrpSpPr>
          <p:cNvPr id="47" name="Group 5">
            <a:extLst>
              <a:ext uri="{FF2B5EF4-FFF2-40B4-BE49-F238E27FC236}">
                <a16:creationId xmlns:a16="http://schemas.microsoft.com/office/drawing/2014/main" id="{76CE8A19-7CC1-CADB-178A-54D443D165C5}"/>
              </a:ext>
            </a:extLst>
          </p:cNvPr>
          <p:cNvGrpSpPr/>
          <p:nvPr/>
        </p:nvGrpSpPr>
        <p:grpSpPr>
          <a:xfrm>
            <a:off x="0" y="419100"/>
            <a:ext cx="7696200" cy="9601200"/>
            <a:chOff x="0" y="0"/>
            <a:chExt cx="1495667" cy="2167467"/>
          </a:xfrm>
        </p:grpSpPr>
        <p:sp>
          <p:nvSpPr>
            <p:cNvPr id="48" name="Freeform 6">
              <a:extLst>
                <a:ext uri="{FF2B5EF4-FFF2-40B4-BE49-F238E27FC236}">
                  <a16:creationId xmlns:a16="http://schemas.microsoft.com/office/drawing/2014/main" id="{107061AF-6987-E9DF-0798-8A2B0C1FFD5E}"/>
                </a:ext>
              </a:extLst>
            </p:cNvPr>
            <p:cNvSpPr/>
            <p:nvPr/>
          </p:nvSpPr>
          <p:spPr>
            <a:xfrm>
              <a:off x="0" y="0"/>
              <a:ext cx="1495667" cy="2167467"/>
            </a:xfrm>
            <a:custGeom>
              <a:avLst/>
              <a:gdLst/>
              <a:ahLst/>
              <a:cxnLst/>
              <a:rect l="l" t="t" r="r" b="b"/>
              <a:pathLst>
                <a:path w="1495667" h="2167467">
                  <a:moveTo>
                    <a:pt x="136329" y="0"/>
                  </a:moveTo>
                  <a:lnTo>
                    <a:pt x="1359339" y="0"/>
                  </a:lnTo>
                  <a:cubicBezTo>
                    <a:pt x="1395495" y="0"/>
                    <a:pt x="1430171" y="14363"/>
                    <a:pt x="1455738" y="39930"/>
                  </a:cubicBezTo>
                  <a:cubicBezTo>
                    <a:pt x="1481304" y="65496"/>
                    <a:pt x="1495667" y="100172"/>
                    <a:pt x="1495667" y="136329"/>
                  </a:cubicBezTo>
                  <a:lnTo>
                    <a:pt x="1495667" y="2031138"/>
                  </a:lnTo>
                  <a:cubicBezTo>
                    <a:pt x="1495667" y="2067295"/>
                    <a:pt x="1481304" y="2101970"/>
                    <a:pt x="1455738" y="2127537"/>
                  </a:cubicBezTo>
                  <a:cubicBezTo>
                    <a:pt x="1430171" y="2153104"/>
                    <a:pt x="1395495" y="2167467"/>
                    <a:pt x="1359339" y="2167467"/>
                  </a:cubicBezTo>
                  <a:lnTo>
                    <a:pt x="136329" y="2167467"/>
                  </a:lnTo>
                  <a:cubicBezTo>
                    <a:pt x="100172" y="2167467"/>
                    <a:pt x="65496" y="2153104"/>
                    <a:pt x="39930" y="2127537"/>
                  </a:cubicBezTo>
                  <a:cubicBezTo>
                    <a:pt x="14363" y="2101970"/>
                    <a:pt x="0" y="2067295"/>
                    <a:pt x="0" y="2031138"/>
                  </a:cubicBezTo>
                  <a:lnTo>
                    <a:pt x="0" y="136329"/>
                  </a:lnTo>
                  <a:cubicBezTo>
                    <a:pt x="0" y="100172"/>
                    <a:pt x="14363" y="65496"/>
                    <a:pt x="39930" y="39930"/>
                  </a:cubicBezTo>
                  <a:cubicBezTo>
                    <a:pt x="65496" y="14363"/>
                    <a:pt x="100172" y="0"/>
                    <a:pt x="136329" y="0"/>
                  </a:cubicBezTo>
                  <a:close/>
                </a:path>
              </a:pathLst>
            </a:custGeom>
            <a:solidFill>
              <a:srgbClr val="000000">
                <a:alpha val="0"/>
              </a:srgbClr>
            </a:solidFill>
            <a:ln w="76200" cap="rnd">
              <a:gradFill>
                <a:gsLst>
                  <a:gs pos="0">
                    <a:srgbClr val="00A45A">
                      <a:alpha val="100000"/>
                    </a:srgbClr>
                  </a:gs>
                  <a:gs pos="100000">
                    <a:srgbClr val="004B4A">
                      <a:alpha val="100000"/>
                    </a:srgbClr>
                  </a:gs>
                </a:gsLst>
                <a:path path="circle">
                  <a:fillToRect r="100000" b="100000"/>
                </a:path>
                <a:tileRect l="-100000" t="-100000"/>
              </a:gradFill>
              <a:prstDash val="solid"/>
              <a:round/>
            </a:ln>
          </p:spPr>
          <p:txBody>
            <a:bodyPr/>
            <a:lstStyle/>
            <a:p>
              <a:endParaRPr lang="LID4096"/>
            </a:p>
          </p:txBody>
        </p:sp>
        <p:sp>
          <p:nvSpPr>
            <p:cNvPr id="49" name="TextBox 7">
              <a:extLst>
                <a:ext uri="{FF2B5EF4-FFF2-40B4-BE49-F238E27FC236}">
                  <a16:creationId xmlns:a16="http://schemas.microsoft.com/office/drawing/2014/main" id="{32F5918F-6B2A-E7E5-1AA8-328258C74FAE}"/>
                </a:ext>
              </a:extLst>
            </p:cNvPr>
            <p:cNvSpPr txBox="1"/>
            <p:nvPr/>
          </p:nvSpPr>
          <p:spPr>
            <a:xfrm>
              <a:off x="0" y="-38100"/>
              <a:ext cx="1495667" cy="2205567"/>
            </a:xfrm>
            <a:prstGeom prst="rect">
              <a:avLst/>
            </a:prstGeom>
          </p:spPr>
          <p:txBody>
            <a:bodyPr lIns="50800" tIns="50800" rIns="50800" bIns="50800" rtlCol="0" anchor="ctr"/>
            <a:lstStyle/>
            <a:p>
              <a:pPr algn="ctr">
                <a:lnSpc>
                  <a:spcPts val="2659"/>
                </a:lnSpc>
              </a:pPr>
              <a:endParaRPr dirty="0"/>
            </a:p>
          </p:txBody>
        </p:sp>
      </p:grpSp>
      <p:grpSp>
        <p:nvGrpSpPr>
          <p:cNvPr id="50" name="Group 8">
            <a:extLst>
              <a:ext uri="{FF2B5EF4-FFF2-40B4-BE49-F238E27FC236}">
                <a16:creationId xmlns:a16="http://schemas.microsoft.com/office/drawing/2014/main" id="{E62428E2-E622-BB38-8594-B9A5843B465F}"/>
              </a:ext>
            </a:extLst>
          </p:cNvPr>
          <p:cNvGrpSpPr/>
          <p:nvPr/>
        </p:nvGrpSpPr>
        <p:grpSpPr>
          <a:xfrm>
            <a:off x="1676400" y="-6201"/>
            <a:ext cx="2986065" cy="10293202"/>
            <a:chOff x="0" y="0"/>
            <a:chExt cx="786453" cy="2708278"/>
          </a:xfrm>
        </p:grpSpPr>
        <p:sp>
          <p:nvSpPr>
            <p:cNvPr id="51" name="Freeform 9">
              <a:extLst>
                <a:ext uri="{FF2B5EF4-FFF2-40B4-BE49-F238E27FC236}">
                  <a16:creationId xmlns:a16="http://schemas.microsoft.com/office/drawing/2014/main" id="{E585FBA1-67CB-479C-8B4B-5C4F9409B28F}"/>
                </a:ext>
              </a:extLst>
            </p:cNvPr>
            <p:cNvSpPr/>
            <p:nvPr/>
          </p:nvSpPr>
          <p:spPr>
            <a:xfrm>
              <a:off x="0" y="0"/>
              <a:ext cx="786453" cy="2708278"/>
            </a:xfrm>
            <a:custGeom>
              <a:avLst/>
              <a:gdLst/>
              <a:ahLst/>
              <a:cxnLst/>
              <a:rect l="l" t="t" r="r" b="b"/>
              <a:pathLst>
                <a:path w="786453" h="2708278">
                  <a:moveTo>
                    <a:pt x="0" y="0"/>
                  </a:moveTo>
                  <a:lnTo>
                    <a:pt x="786453" y="0"/>
                  </a:lnTo>
                  <a:lnTo>
                    <a:pt x="786453" y="2708278"/>
                  </a:lnTo>
                  <a:lnTo>
                    <a:pt x="0" y="2708278"/>
                  </a:ln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52" name="TextBox 10">
              <a:extLst>
                <a:ext uri="{FF2B5EF4-FFF2-40B4-BE49-F238E27FC236}">
                  <a16:creationId xmlns:a16="http://schemas.microsoft.com/office/drawing/2014/main" id="{09162D53-FB11-C900-412E-B263D6EAAED2}"/>
                </a:ext>
              </a:extLst>
            </p:cNvPr>
            <p:cNvSpPr txBox="1"/>
            <p:nvPr/>
          </p:nvSpPr>
          <p:spPr>
            <a:xfrm>
              <a:off x="0" y="-38100"/>
              <a:ext cx="786453" cy="2746378"/>
            </a:xfrm>
            <a:prstGeom prst="rect">
              <a:avLst/>
            </a:prstGeom>
          </p:spPr>
          <p:txBody>
            <a:bodyPr lIns="50800" tIns="50800" rIns="50800" bIns="50800" rtlCol="0" anchor="ctr"/>
            <a:lstStyle/>
            <a:p>
              <a:pPr algn="ctr">
                <a:lnSpc>
                  <a:spcPts val="2659"/>
                </a:lnSpc>
              </a:pPr>
              <a:endParaRPr dirty="0"/>
            </a:p>
          </p:txBody>
        </p:sp>
      </p:grpSp>
      <p:grpSp>
        <p:nvGrpSpPr>
          <p:cNvPr id="53" name="Group 13">
            <a:extLst>
              <a:ext uri="{FF2B5EF4-FFF2-40B4-BE49-F238E27FC236}">
                <a16:creationId xmlns:a16="http://schemas.microsoft.com/office/drawing/2014/main" id="{8EF8CDFA-8588-FDBD-6F0A-2EB0729BC66F}"/>
              </a:ext>
            </a:extLst>
          </p:cNvPr>
          <p:cNvGrpSpPr/>
          <p:nvPr/>
        </p:nvGrpSpPr>
        <p:grpSpPr>
          <a:xfrm>
            <a:off x="533400" y="876300"/>
            <a:ext cx="6477000" cy="8839200"/>
            <a:chOff x="0" y="0"/>
            <a:chExt cx="1267736" cy="1926761"/>
          </a:xfrm>
        </p:grpSpPr>
        <p:sp>
          <p:nvSpPr>
            <p:cNvPr id="54" name="Freeform 14">
              <a:extLst>
                <a:ext uri="{FF2B5EF4-FFF2-40B4-BE49-F238E27FC236}">
                  <a16:creationId xmlns:a16="http://schemas.microsoft.com/office/drawing/2014/main" id="{85AE47F3-69C6-CDC1-359E-04517B7E4969}"/>
                </a:ext>
              </a:extLst>
            </p:cNvPr>
            <p:cNvSpPr/>
            <p:nvPr/>
          </p:nvSpPr>
          <p:spPr>
            <a:xfrm>
              <a:off x="0" y="0"/>
              <a:ext cx="1267736" cy="1926761"/>
            </a:xfrm>
            <a:custGeom>
              <a:avLst/>
              <a:gdLst/>
              <a:ahLst/>
              <a:cxnLst/>
              <a:rect l="l" t="t" r="r" b="b"/>
              <a:pathLst>
                <a:path w="1267736" h="1926761">
                  <a:moveTo>
                    <a:pt x="106154" y="0"/>
                  </a:moveTo>
                  <a:lnTo>
                    <a:pt x="1161582" y="0"/>
                  </a:lnTo>
                  <a:cubicBezTo>
                    <a:pt x="1189736" y="0"/>
                    <a:pt x="1216737" y="11184"/>
                    <a:pt x="1236644" y="31092"/>
                  </a:cubicBezTo>
                  <a:cubicBezTo>
                    <a:pt x="1256552" y="51000"/>
                    <a:pt x="1267736" y="78000"/>
                    <a:pt x="1267736" y="106154"/>
                  </a:cubicBezTo>
                  <a:lnTo>
                    <a:pt x="1267736" y="1820607"/>
                  </a:lnTo>
                  <a:cubicBezTo>
                    <a:pt x="1267736" y="1848760"/>
                    <a:pt x="1256552" y="1875761"/>
                    <a:pt x="1236644" y="1895669"/>
                  </a:cubicBezTo>
                  <a:cubicBezTo>
                    <a:pt x="1216737" y="1915577"/>
                    <a:pt x="1189736" y="1926761"/>
                    <a:pt x="1161582" y="1926761"/>
                  </a:cubicBezTo>
                  <a:lnTo>
                    <a:pt x="106154" y="1926761"/>
                  </a:lnTo>
                  <a:cubicBezTo>
                    <a:pt x="78000" y="1926761"/>
                    <a:pt x="51000" y="1915577"/>
                    <a:pt x="31092" y="1895669"/>
                  </a:cubicBezTo>
                  <a:cubicBezTo>
                    <a:pt x="11184" y="1875761"/>
                    <a:pt x="0" y="1848760"/>
                    <a:pt x="0" y="1820607"/>
                  </a:cubicBezTo>
                  <a:lnTo>
                    <a:pt x="0" y="106154"/>
                  </a:lnTo>
                  <a:cubicBezTo>
                    <a:pt x="0" y="78000"/>
                    <a:pt x="11184" y="51000"/>
                    <a:pt x="31092" y="31092"/>
                  </a:cubicBezTo>
                  <a:cubicBezTo>
                    <a:pt x="51000" y="11184"/>
                    <a:pt x="78000" y="0"/>
                    <a:pt x="106154" y="0"/>
                  </a:cubicBezTo>
                  <a:close/>
                </a:path>
              </a:pathLst>
            </a:custGeom>
            <a:gradFill rotWithShape="1">
              <a:gsLst>
                <a:gs pos="0">
                  <a:srgbClr val="004B4A">
                    <a:alpha val="100000"/>
                  </a:srgbClr>
                </a:gs>
                <a:gs pos="100000">
                  <a:srgbClr val="00A45A">
                    <a:alpha val="100000"/>
                  </a:srgbClr>
                </a:gs>
              </a:gsLst>
              <a:path path="circle">
                <a:fillToRect r="100000" b="100000"/>
              </a:path>
              <a:tileRect l="-100000" t="-100000"/>
            </a:gradFill>
          </p:spPr>
          <p:txBody>
            <a:bodyPr/>
            <a:lstStyle/>
            <a:p>
              <a:endParaRPr lang="LID4096" dirty="0"/>
            </a:p>
          </p:txBody>
        </p:sp>
        <p:sp>
          <p:nvSpPr>
            <p:cNvPr id="55" name="TextBox 15">
              <a:extLst>
                <a:ext uri="{FF2B5EF4-FFF2-40B4-BE49-F238E27FC236}">
                  <a16:creationId xmlns:a16="http://schemas.microsoft.com/office/drawing/2014/main" id="{C4F1EBF9-180F-5303-1A86-ED7443525B63}"/>
                </a:ext>
              </a:extLst>
            </p:cNvPr>
            <p:cNvSpPr txBox="1"/>
            <p:nvPr/>
          </p:nvSpPr>
          <p:spPr>
            <a:xfrm>
              <a:off x="0" y="-38100"/>
              <a:ext cx="1267736" cy="1964861"/>
            </a:xfrm>
            <a:prstGeom prst="rect">
              <a:avLst/>
            </a:prstGeom>
          </p:spPr>
          <p:txBody>
            <a:bodyPr lIns="50800" tIns="50800" rIns="50800" bIns="50800" rtlCol="0" anchor="ctr"/>
            <a:lstStyle/>
            <a:p>
              <a:pPr algn="ctr">
                <a:lnSpc>
                  <a:spcPts val="2659"/>
                </a:lnSpc>
              </a:pPr>
              <a:endParaRPr dirty="0"/>
            </a:p>
          </p:txBody>
        </p:sp>
      </p:grpSp>
      <p:pic>
        <p:nvPicPr>
          <p:cNvPr id="3" name="صورة 2">
            <a:extLst>
              <a:ext uri="{FF2B5EF4-FFF2-40B4-BE49-F238E27FC236}">
                <a16:creationId xmlns:a16="http://schemas.microsoft.com/office/drawing/2014/main" id="{995A2458-ADC8-D6FB-A7C3-943EF2DAC3D0}"/>
              </a:ext>
            </a:extLst>
          </p:cNvPr>
          <p:cNvPicPr>
            <a:picLocks noChangeAspect="1"/>
          </p:cNvPicPr>
          <p:nvPr/>
        </p:nvPicPr>
        <p:blipFill>
          <a:blip r:embed="rId4"/>
          <a:stretch>
            <a:fillRect/>
          </a:stretch>
        </p:blipFill>
        <p:spPr>
          <a:xfrm>
            <a:off x="990600" y="1409700"/>
            <a:ext cx="5638800" cy="7772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Freeform 5">
            <a:extLst>
              <a:ext uri="{FF2B5EF4-FFF2-40B4-BE49-F238E27FC236}">
                <a16:creationId xmlns:a16="http://schemas.microsoft.com/office/drawing/2014/main" id="{A9E8ED7D-6231-392D-FA3A-6EF05CB8D917}"/>
              </a:ext>
            </a:extLst>
          </p:cNvPr>
          <p:cNvSpPr/>
          <p:nvPr/>
        </p:nvSpPr>
        <p:spPr>
          <a:xfrm flipH="1">
            <a:off x="8534400" y="3238500"/>
            <a:ext cx="7620000" cy="469493"/>
          </a:xfrm>
          <a:custGeom>
            <a:avLst/>
            <a:gdLst/>
            <a:ahLst/>
            <a:cxnLst/>
            <a:rect l="l" t="t" r="r" b="b"/>
            <a:pathLst>
              <a:path w="7658553" h="433020">
                <a:moveTo>
                  <a:pt x="7658553" y="0"/>
                </a:moveTo>
                <a:lnTo>
                  <a:pt x="0" y="0"/>
                </a:lnTo>
                <a:lnTo>
                  <a:pt x="0" y="433021"/>
                </a:lnTo>
                <a:lnTo>
                  <a:pt x="7658553" y="433021"/>
                </a:lnTo>
                <a:lnTo>
                  <a:pt x="7658553" y="0"/>
                </a:lnTo>
                <a:close/>
              </a:path>
            </a:pathLst>
          </a:custGeom>
          <a:blipFill>
            <a:blip r:embed="rId3"/>
            <a:stretch>
              <a:fillRect t="-39134" r="-28727" b="-6006"/>
            </a:stretch>
          </a:blipFill>
        </p:spPr>
        <p:txBody>
          <a:bodyPr/>
          <a:lstStyle/>
          <a:p>
            <a:endParaRPr lang="LID4096" dirty="0"/>
          </a:p>
        </p:txBody>
      </p:sp>
      <p:grpSp>
        <p:nvGrpSpPr>
          <p:cNvPr id="8" name="Group 23">
            <a:extLst>
              <a:ext uri="{FF2B5EF4-FFF2-40B4-BE49-F238E27FC236}">
                <a16:creationId xmlns:a16="http://schemas.microsoft.com/office/drawing/2014/main" id="{1C1C5774-8C4F-011C-00C5-419D62F6BF84}"/>
              </a:ext>
            </a:extLst>
          </p:cNvPr>
          <p:cNvGrpSpPr/>
          <p:nvPr/>
        </p:nvGrpSpPr>
        <p:grpSpPr>
          <a:xfrm>
            <a:off x="8077200" y="2400300"/>
            <a:ext cx="8610600" cy="838200"/>
            <a:chOff x="0" y="0"/>
            <a:chExt cx="3075398" cy="406400"/>
          </a:xfrm>
        </p:grpSpPr>
        <p:sp>
          <p:nvSpPr>
            <p:cNvPr id="10" name="Freeform 24">
              <a:extLst>
                <a:ext uri="{FF2B5EF4-FFF2-40B4-BE49-F238E27FC236}">
                  <a16:creationId xmlns:a16="http://schemas.microsoft.com/office/drawing/2014/main" id="{22F1E6C0-A5AF-E900-5F85-29C709BE1967}"/>
                </a:ext>
              </a:extLst>
            </p:cNvPr>
            <p:cNvSpPr/>
            <p:nvPr/>
          </p:nvSpPr>
          <p:spPr>
            <a:xfrm>
              <a:off x="0" y="0"/>
              <a:ext cx="3075398" cy="406400"/>
            </a:xfrm>
            <a:custGeom>
              <a:avLst/>
              <a:gdLst/>
              <a:ahLst/>
              <a:cxnLst/>
              <a:rect l="l" t="t" r="r" b="b"/>
              <a:pathLst>
                <a:path w="3075398" h="406400">
                  <a:moveTo>
                    <a:pt x="2872198" y="0"/>
                  </a:moveTo>
                  <a:cubicBezTo>
                    <a:pt x="2984422" y="0"/>
                    <a:pt x="3075398" y="90976"/>
                    <a:pt x="3075398" y="203200"/>
                  </a:cubicBezTo>
                  <a:cubicBezTo>
                    <a:pt x="3075398" y="315424"/>
                    <a:pt x="2984422" y="406400"/>
                    <a:pt x="2872198"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11" name="TextBox 25">
              <a:extLst>
                <a:ext uri="{FF2B5EF4-FFF2-40B4-BE49-F238E27FC236}">
                  <a16:creationId xmlns:a16="http://schemas.microsoft.com/office/drawing/2014/main" id="{EC20961E-DB63-9B69-AF18-1DDA9B9D3686}"/>
                </a:ext>
              </a:extLst>
            </p:cNvPr>
            <p:cNvSpPr txBox="1"/>
            <p:nvPr/>
          </p:nvSpPr>
          <p:spPr>
            <a:xfrm>
              <a:off x="0" y="-38100"/>
              <a:ext cx="3075398" cy="444500"/>
            </a:xfrm>
            <a:prstGeom prst="rect">
              <a:avLst/>
            </a:prstGeom>
          </p:spPr>
          <p:txBody>
            <a:bodyPr lIns="50800" tIns="50800" rIns="50800" bIns="50800" rtlCol="0" anchor="ctr"/>
            <a:lstStyle/>
            <a:p>
              <a:pPr algn="ctr">
                <a:lnSpc>
                  <a:spcPts val="2659"/>
                </a:lnSpc>
              </a:pPr>
              <a:endParaRPr dirty="0"/>
            </a:p>
          </p:txBody>
        </p:sp>
      </p:grpSp>
      <p:sp>
        <p:nvSpPr>
          <p:cNvPr id="12" name="TextBox 31">
            <a:extLst>
              <a:ext uri="{FF2B5EF4-FFF2-40B4-BE49-F238E27FC236}">
                <a16:creationId xmlns:a16="http://schemas.microsoft.com/office/drawing/2014/main" id="{199F43CF-E44D-B7D3-D374-D71DB970F4F6}"/>
              </a:ext>
            </a:extLst>
          </p:cNvPr>
          <p:cNvSpPr txBox="1"/>
          <p:nvPr/>
        </p:nvSpPr>
        <p:spPr>
          <a:xfrm>
            <a:off x="7467600" y="1638300"/>
            <a:ext cx="8077200" cy="461665"/>
          </a:xfrm>
          <a:prstGeom prst="rect">
            <a:avLst/>
          </a:prstGeom>
        </p:spPr>
        <p:txBody>
          <a:bodyPr wrap="square" lIns="0" tIns="0" rIns="0" bIns="0" rtlCol="0" anchor="t">
            <a:spAutoFit/>
          </a:bodyPr>
          <a:lstStyle/>
          <a:p>
            <a:pPr algn="ctr">
              <a:lnSpc>
                <a:spcPts val="3600"/>
              </a:lnSpc>
            </a:pPr>
            <a:r>
              <a:rPr lang="en-US" sz="3200" b="1" spc="-89" dirty="0">
                <a:latin typeface="Times New Roman" panose="02020603050405020304" pitchFamily="18" charset="0"/>
                <a:ea typeface="Open Sauce Bold"/>
                <a:cs typeface="Times New Roman" panose="02020603050405020304" pitchFamily="18" charset="0"/>
                <a:sym typeface="Open Sauce Bold"/>
              </a:rPr>
              <a:t>Operational Behavior &amp; Challenges</a:t>
            </a:r>
          </a:p>
        </p:txBody>
      </p:sp>
      <p:sp>
        <p:nvSpPr>
          <p:cNvPr id="13" name="TextBox 6">
            <a:extLst>
              <a:ext uri="{FF2B5EF4-FFF2-40B4-BE49-F238E27FC236}">
                <a16:creationId xmlns:a16="http://schemas.microsoft.com/office/drawing/2014/main" id="{3D86A58E-B11F-F0E0-67F9-5671EB0BA842}"/>
              </a:ext>
            </a:extLst>
          </p:cNvPr>
          <p:cNvSpPr txBox="1"/>
          <p:nvPr/>
        </p:nvSpPr>
        <p:spPr>
          <a:xfrm>
            <a:off x="8458201" y="3467100"/>
            <a:ext cx="9601199" cy="2954655"/>
          </a:xfrm>
          <a:prstGeom prst="rect">
            <a:avLst/>
          </a:prstGeom>
        </p:spPr>
        <p:txBody>
          <a:bodyPr wrap="square" lIns="0" tIns="0" rIns="0" bIns="0" rtlCol="0" anchor="t">
            <a:spAutoFit/>
          </a:bodyPr>
          <a:lstStyle/>
          <a:p>
            <a:pPr marL="457200" indent="-457200" algn="just">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Only 31% always follow the "High Voltage Disable" procedure.</a:t>
            </a:r>
          </a:p>
          <a:p>
            <a:pPr marL="457200" indent="-457200" algn="just">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Emergency Response: 40% stated they would "Run Away" or call Civil Defense in case of battery smoke, indicating no onsite containment plan.</a:t>
            </a:r>
          </a:p>
          <a:p>
            <a:pPr algn="just"/>
            <a:endPar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endParaRPr>
          </a:p>
        </p:txBody>
      </p:sp>
      <p:sp>
        <p:nvSpPr>
          <p:cNvPr id="5" name="TextBox 31">
            <a:extLst>
              <a:ext uri="{FF2B5EF4-FFF2-40B4-BE49-F238E27FC236}">
                <a16:creationId xmlns:a16="http://schemas.microsoft.com/office/drawing/2014/main" id="{6FD77948-1612-0486-3B34-4684ED97A977}"/>
              </a:ext>
            </a:extLst>
          </p:cNvPr>
          <p:cNvSpPr txBox="1"/>
          <p:nvPr/>
        </p:nvSpPr>
        <p:spPr>
          <a:xfrm>
            <a:off x="7391400" y="2552700"/>
            <a:ext cx="6858000" cy="457200"/>
          </a:xfrm>
          <a:prstGeom prst="rect">
            <a:avLst/>
          </a:prstGeom>
        </p:spPr>
        <p:txBody>
          <a:bodyPr wrap="square" lIns="0" tIns="0" rIns="0" bIns="0" rtlCol="0" anchor="t">
            <a:spAutoFit/>
          </a:bodyPr>
          <a:lstStyle/>
          <a:p>
            <a:pPr algn="ctr">
              <a:lnSpc>
                <a:spcPts val="3600"/>
              </a:lnSpc>
            </a:pPr>
            <a:r>
              <a:rPr lang="en-US" sz="3200" b="1" spc="-89" dirty="0">
                <a:solidFill>
                  <a:srgbClr val="FFFFFF"/>
                </a:solidFill>
                <a:latin typeface="Times New Roman" panose="02020603050405020304" pitchFamily="18" charset="0"/>
                <a:ea typeface="Open Sauce Bold"/>
                <a:cs typeface="Times New Roman" panose="02020603050405020304" pitchFamily="18" charset="0"/>
                <a:sym typeface="Open Sauce Bold"/>
              </a:rPr>
              <a:t>Adherence to Safety Protocols:</a:t>
            </a:r>
          </a:p>
        </p:txBody>
      </p:sp>
      <p:sp>
        <p:nvSpPr>
          <p:cNvPr id="20" name="Freeform 5">
            <a:extLst>
              <a:ext uri="{FF2B5EF4-FFF2-40B4-BE49-F238E27FC236}">
                <a16:creationId xmlns:a16="http://schemas.microsoft.com/office/drawing/2014/main" id="{45BDD0DC-1D73-9A43-C5BF-2A38E23D263A}"/>
              </a:ext>
            </a:extLst>
          </p:cNvPr>
          <p:cNvSpPr/>
          <p:nvPr/>
        </p:nvSpPr>
        <p:spPr>
          <a:xfrm flipH="1">
            <a:off x="8534400" y="7048500"/>
            <a:ext cx="7620000" cy="469493"/>
          </a:xfrm>
          <a:custGeom>
            <a:avLst/>
            <a:gdLst/>
            <a:ahLst/>
            <a:cxnLst/>
            <a:rect l="l" t="t" r="r" b="b"/>
            <a:pathLst>
              <a:path w="7658553" h="433020">
                <a:moveTo>
                  <a:pt x="7658553" y="0"/>
                </a:moveTo>
                <a:lnTo>
                  <a:pt x="0" y="0"/>
                </a:lnTo>
                <a:lnTo>
                  <a:pt x="0" y="433021"/>
                </a:lnTo>
                <a:lnTo>
                  <a:pt x="7658553" y="433021"/>
                </a:lnTo>
                <a:lnTo>
                  <a:pt x="7658553" y="0"/>
                </a:lnTo>
                <a:close/>
              </a:path>
            </a:pathLst>
          </a:custGeom>
          <a:blipFill>
            <a:blip r:embed="rId3"/>
            <a:stretch>
              <a:fillRect t="-39134" r="-28727" b="-6006"/>
            </a:stretch>
          </a:blipFill>
        </p:spPr>
        <p:txBody>
          <a:bodyPr/>
          <a:lstStyle/>
          <a:p>
            <a:endParaRPr lang="LID4096" dirty="0"/>
          </a:p>
        </p:txBody>
      </p:sp>
      <p:grpSp>
        <p:nvGrpSpPr>
          <p:cNvPr id="21" name="Group 23">
            <a:extLst>
              <a:ext uri="{FF2B5EF4-FFF2-40B4-BE49-F238E27FC236}">
                <a16:creationId xmlns:a16="http://schemas.microsoft.com/office/drawing/2014/main" id="{EABC5FDF-3E53-5ED0-0B61-1981591AEDD9}"/>
              </a:ext>
            </a:extLst>
          </p:cNvPr>
          <p:cNvGrpSpPr/>
          <p:nvPr/>
        </p:nvGrpSpPr>
        <p:grpSpPr>
          <a:xfrm>
            <a:off x="8077200" y="6210300"/>
            <a:ext cx="8610600" cy="838200"/>
            <a:chOff x="0" y="0"/>
            <a:chExt cx="3075398" cy="406400"/>
          </a:xfrm>
        </p:grpSpPr>
        <p:sp>
          <p:nvSpPr>
            <p:cNvPr id="22" name="Freeform 24">
              <a:extLst>
                <a:ext uri="{FF2B5EF4-FFF2-40B4-BE49-F238E27FC236}">
                  <a16:creationId xmlns:a16="http://schemas.microsoft.com/office/drawing/2014/main" id="{55363F65-156F-C6FE-FD26-4F0B5A8AAD35}"/>
                </a:ext>
              </a:extLst>
            </p:cNvPr>
            <p:cNvSpPr/>
            <p:nvPr/>
          </p:nvSpPr>
          <p:spPr>
            <a:xfrm>
              <a:off x="0" y="0"/>
              <a:ext cx="3075398" cy="406400"/>
            </a:xfrm>
            <a:custGeom>
              <a:avLst/>
              <a:gdLst/>
              <a:ahLst/>
              <a:cxnLst/>
              <a:rect l="l" t="t" r="r" b="b"/>
              <a:pathLst>
                <a:path w="3075398" h="406400">
                  <a:moveTo>
                    <a:pt x="2872198" y="0"/>
                  </a:moveTo>
                  <a:cubicBezTo>
                    <a:pt x="2984422" y="0"/>
                    <a:pt x="3075398" y="90976"/>
                    <a:pt x="3075398" y="203200"/>
                  </a:cubicBezTo>
                  <a:cubicBezTo>
                    <a:pt x="3075398" y="315424"/>
                    <a:pt x="2984422" y="406400"/>
                    <a:pt x="2872198"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23" name="TextBox 25">
              <a:extLst>
                <a:ext uri="{FF2B5EF4-FFF2-40B4-BE49-F238E27FC236}">
                  <a16:creationId xmlns:a16="http://schemas.microsoft.com/office/drawing/2014/main" id="{35485079-BB1D-924D-2F2D-6FFF0BC31A87}"/>
                </a:ext>
              </a:extLst>
            </p:cNvPr>
            <p:cNvSpPr txBox="1"/>
            <p:nvPr/>
          </p:nvSpPr>
          <p:spPr>
            <a:xfrm>
              <a:off x="0" y="-38100"/>
              <a:ext cx="3075398" cy="444500"/>
            </a:xfrm>
            <a:prstGeom prst="rect">
              <a:avLst/>
            </a:prstGeom>
          </p:spPr>
          <p:txBody>
            <a:bodyPr lIns="50800" tIns="50800" rIns="50800" bIns="50800" rtlCol="0" anchor="ctr"/>
            <a:lstStyle/>
            <a:p>
              <a:pPr algn="ctr">
                <a:lnSpc>
                  <a:spcPts val="2659"/>
                </a:lnSpc>
              </a:pPr>
              <a:endParaRPr dirty="0"/>
            </a:p>
          </p:txBody>
        </p:sp>
      </p:grpSp>
      <p:sp>
        <p:nvSpPr>
          <p:cNvPr id="24" name="TextBox 6">
            <a:extLst>
              <a:ext uri="{FF2B5EF4-FFF2-40B4-BE49-F238E27FC236}">
                <a16:creationId xmlns:a16="http://schemas.microsoft.com/office/drawing/2014/main" id="{2DD86B97-7267-613F-1D84-6AD8DE258F13}"/>
              </a:ext>
            </a:extLst>
          </p:cNvPr>
          <p:cNvSpPr txBox="1"/>
          <p:nvPr/>
        </p:nvSpPr>
        <p:spPr>
          <a:xfrm>
            <a:off x="8458201" y="7277100"/>
            <a:ext cx="9640186" cy="1969770"/>
          </a:xfrm>
          <a:prstGeom prst="rect">
            <a:avLst/>
          </a:prstGeom>
        </p:spPr>
        <p:txBody>
          <a:bodyPr wrap="square" lIns="0" tIns="0" rIns="0" bIns="0" rtlCol="0" anchor="t">
            <a:spAutoFit/>
          </a:bodyPr>
          <a:lstStyle/>
          <a:p>
            <a:pPr marL="457200" indent="-457200" algn="just">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High Cost of Equipment (78%): Owners refuse to invest without ROI.</a:t>
            </a:r>
          </a:p>
          <a:p>
            <a:pPr marL="457200" indent="-457200" algn="just">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Lack of Regulations (65%): No government enforcement or inspections.</a:t>
            </a:r>
          </a:p>
        </p:txBody>
      </p:sp>
      <p:sp>
        <p:nvSpPr>
          <p:cNvPr id="25" name="TextBox 31">
            <a:extLst>
              <a:ext uri="{FF2B5EF4-FFF2-40B4-BE49-F238E27FC236}">
                <a16:creationId xmlns:a16="http://schemas.microsoft.com/office/drawing/2014/main" id="{ECC71C20-5321-F389-F7D1-D0383BBCEF2D}"/>
              </a:ext>
            </a:extLst>
          </p:cNvPr>
          <p:cNvSpPr txBox="1"/>
          <p:nvPr/>
        </p:nvSpPr>
        <p:spPr>
          <a:xfrm>
            <a:off x="6896987" y="6362700"/>
            <a:ext cx="6858000" cy="457200"/>
          </a:xfrm>
          <a:prstGeom prst="rect">
            <a:avLst/>
          </a:prstGeom>
        </p:spPr>
        <p:txBody>
          <a:bodyPr wrap="square" lIns="0" tIns="0" rIns="0" bIns="0" rtlCol="0" anchor="t">
            <a:spAutoFit/>
          </a:bodyPr>
          <a:lstStyle/>
          <a:p>
            <a:pPr algn="ctr">
              <a:lnSpc>
                <a:spcPts val="3600"/>
              </a:lnSpc>
            </a:pPr>
            <a:r>
              <a:rPr lang="en-US" sz="3200" b="1" spc="-89" dirty="0">
                <a:solidFill>
                  <a:srgbClr val="FFFFFF"/>
                </a:solidFill>
                <a:latin typeface="Times New Roman" panose="02020603050405020304" pitchFamily="18" charset="0"/>
                <a:ea typeface="Open Sauce Bold"/>
                <a:cs typeface="Times New Roman" panose="02020603050405020304" pitchFamily="18" charset="0"/>
                <a:sym typeface="Open Sauce Bold"/>
              </a:rPr>
              <a:t>Top Barriers to Safety:</a:t>
            </a:r>
          </a:p>
        </p:txBody>
      </p:sp>
    </p:spTree>
    <p:extLst>
      <p:ext uri="{BB962C8B-B14F-4D97-AF65-F5344CB8AC3E}">
        <p14:creationId xmlns:p14="http://schemas.microsoft.com/office/powerpoint/2010/main" val="37991945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E7363-15E9-673E-CD54-2099DBA620B7}"/>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0C83670B-BA66-F5EA-FCED-2843135F750E}"/>
              </a:ext>
            </a:extLst>
          </p:cNvPr>
          <p:cNvSpPr txBox="1"/>
          <p:nvPr/>
        </p:nvSpPr>
        <p:spPr>
          <a:xfrm>
            <a:off x="152400" y="0"/>
            <a:ext cx="9906000" cy="928139"/>
          </a:xfrm>
          <a:prstGeom prst="rect">
            <a:avLst/>
          </a:prstGeom>
        </p:spPr>
        <p:txBody>
          <a:bodyPr wrap="square" lIns="0" tIns="0" rIns="0" bIns="0" rtlCol="0" anchor="t">
            <a:spAutoFit/>
          </a:bodyPr>
          <a:lstStyle/>
          <a:p>
            <a:pPr algn="l">
              <a:lnSpc>
                <a:spcPts val="8400"/>
              </a:lnSpc>
            </a:pPr>
            <a:r>
              <a:rPr lang="en-US" sz="4000" b="1" spc="-350" dirty="0">
                <a:solidFill>
                  <a:srgbClr val="005A4D"/>
                </a:solidFill>
                <a:latin typeface="Times New Roman" panose="02020603050405020304" pitchFamily="18" charset="0"/>
                <a:ea typeface="Libre Franklin Bold"/>
                <a:cs typeface="Times New Roman" panose="02020603050405020304" pitchFamily="18" charset="0"/>
                <a:sym typeface="Libre Franklin Bold"/>
              </a:rPr>
              <a:t>The Solution - Proposed Palestinian Standard</a:t>
            </a:r>
          </a:p>
        </p:txBody>
      </p:sp>
      <p:sp>
        <p:nvSpPr>
          <p:cNvPr id="6" name="TextBox 6">
            <a:extLst>
              <a:ext uri="{FF2B5EF4-FFF2-40B4-BE49-F238E27FC236}">
                <a16:creationId xmlns:a16="http://schemas.microsoft.com/office/drawing/2014/main" id="{492254A9-EA10-CF76-34BE-AAC0205D47C7}"/>
              </a:ext>
            </a:extLst>
          </p:cNvPr>
          <p:cNvSpPr txBox="1"/>
          <p:nvPr/>
        </p:nvSpPr>
        <p:spPr>
          <a:xfrm>
            <a:off x="762000" y="1866900"/>
            <a:ext cx="16273381" cy="2462213"/>
          </a:xfrm>
          <a:prstGeom prst="rect">
            <a:avLst/>
          </a:prstGeom>
        </p:spPr>
        <p:txBody>
          <a:bodyPr wrap="square" lIns="0" tIns="0" rIns="0" bIns="0" rtlCol="0" anchor="t">
            <a:spAutoFit/>
          </a:bodyPr>
          <a:lstStyle/>
          <a:p>
            <a:pPr marL="457200" indent="-457200" algn="just">
              <a:buFont typeface="Arial" panose="020B0604020202020204" pitchFamily="34" charset="0"/>
              <a:buChar char="•"/>
            </a:pPr>
            <a:r>
              <a:rPr lang="en-US" sz="3200" b="1" spc="-89" dirty="0">
                <a:solidFill>
                  <a:srgbClr val="000000"/>
                </a:solidFill>
                <a:latin typeface="Times New Roman" panose="02020603050405020304" pitchFamily="18" charset="0"/>
                <a:ea typeface="Open Sauce"/>
                <a:cs typeface="Times New Roman" panose="02020603050405020304" pitchFamily="18" charset="0"/>
                <a:sym typeface="Open Sauce"/>
              </a:rPr>
              <a:t>Objective</a:t>
            </a: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 To bridge the gap between international requirements and local capabilities.</a:t>
            </a:r>
          </a:p>
          <a:p>
            <a:pPr marL="457200" indent="-457200" algn="just">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Key Pillars of the Standard:</a:t>
            </a:r>
          </a:p>
          <a:p>
            <a:pPr marL="514350" indent="-514350" algn="just">
              <a:buFont typeface="+mj-lt"/>
              <a:buAutoNum type="arabicPeriod"/>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Facility Infrastructure: Mandatory grounding (&lt;0.1Ω) and Outdoor Quarantine Zones (5m distance).</a:t>
            </a:r>
          </a:p>
          <a:p>
            <a:pPr marL="514350" indent="-514350" algn="just">
              <a:buFont typeface="+mj-lt"/>
              <a:buAutoNum type="arabicPeriod"/>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Tooling &amp; PPE: Mandatory IEC 60900 Certified Tools, Class 0 Gloves, and Rescue Hooks.</a:t>
            </a:r>
          </a:p>
          <a:p>
            <a:pPr marL="514350" indent="-514350" algn="just">
              <a:buFont typeface="+mj-lt"/>
              <a:buAutoNum type="arabicPeriod"/>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Personnel Classification: Hierarchy of Qualified vs. Non-Qualified persons (Similar to GSO standards).</a:t>
            </a:r>
          </a:p>
        </p:txBody>
      </p:sp>
      <p:sp>
        <p:nvSpPr>
          <p:cNvPr id="2" name="TextBox 31">
            <a:extLst>
              <a:ext uri="{FF2B5EF4-FFF2-40B4-BE49-F238E27FC236}">
                <a16:creationId xmlns:a16="http://schemas.microsoft.com/office/drawing/2014/main" id="{97CB9B42-493D-89EA-D13D-2DEC54313EA0}"/>
              </a:ext>
            </a:extLst>
          </p:cNvPr>
          <p:cNvSpPr txBox="1"/>
          <p:nvPr/>
        </p:nvSpPr>
        <p:spPr>
          <a:xfrm>
            <a:off x="228600" y="1181100"/>
            <a:ext cx="7467600" cy="466474"/>
          </a:xfrm>
          <a:prstGeom prst="rect">
            <a:avLst/>
          </a:prstGeom>
        </p:spPr>
        <p:txBody>
          <a:bodyPr wrap="square" lIns="0" tIns="0" rIns="0" bIns="0" rtlCol="0" anchor="t">
            <a:spAutoFit/>
          </a:bodyPr>
          <a:lstStyle/>
          <a:p>
            <a:pPr algn="ctr">
              <a:lnSpc>
                <a:spcPts val="3600"/>
              </a:lnSpc>
            </a:pPr>
            <a:r>
              <a:rPr lang="en-US" sz="4000" b="1" spc="-89" dirty="0">
                <a:latin typeface="Times New Roman" panose="02020603050405020304" pitchFamily="18" charset="0"/>
                <a:ea typeface="Open Sauce Bold"/>
                <a:cs typeface="Times New Roman" panose="02020603050405020304" pitchFamily="18" charset="0"/>
                <a:sym typeface="Open Sauce Bold"/>
              </a:rPr>
              <a:t>Infrastructure &amp; Equipment Gaps</a:t>
            </a:r>
          </a:p>
        </p:txBody>
      </p:sp>
      <p:sp>
        <p:nvSpPr>
          <p:cNvPr id="4" name="Freeform 3">
            <a:extLst>
              <a:ext uri="{FF2B5EF4-FFF2-40B4-BE49-F238E27FC236}">
                <a16:creationId xmlns:a16="http://schemas.microsoft.com/office/drawing/2014/main" id="{BC769C26-92FE-33AD-CCA9-B62918EFA7F9}"/>
              </a:ext>
            </a:extLst>
          </p:cNvPr>
          <p:cNvSpPr/>
          <p:nvPr/>
        </p:nvSpPr>
        <p:spPr>
          <a:xfrm>
            <a:off x="0" y="4838700"/>
            <a:ext cx="18288000" cy="5448300"/>
          </a:xfrm>
          <a:custGeom>
            <a:avLst/>
            <a:gdLst/>
            <a:ahLst/>
            <a:cxnLst/>
            <a:rect l="l" t="t" r="r" b="b"/>
            <a:pathLst>
              <a:path w="2612006" h="1333894">
                <a:moveTo>
                  <a:pt x="11798" y="0"/>
                </a:moveTo>
                <a:lnTo>
                  <a:pt x="2600209" y="0"/>
                </a:lnTo>
                <a:cubicBezTo>
                  <a:pt x="2603338" y="0"/>
                  <a:pt x="2606338" y="1243"/>
                  <a:pt x="2608551" y="3455"/>
                </a:cubicBezTo>
                <a:cubicBezTo>
                  <a:pt x="2610763" y="5668"/>
                  <a:pt x="2612006" y="8669"/>
                  <a:pt x="2612006" y="11798"/>
                </a:cubicBezTo>
                <a:lnTo>
                  <a:pt x="2612006" y="1322096"/>
                </a:lnTo>
                <a:cubicBezTo>
                  <a:pt x="2612006" y="1328612"/>
                  <a:pt x="2606724" y="1333894"/>
                  <a:pt x="2600209" y="1333894"/>
                </a:cubicBezTo>
                <a:lnTo>
                  <a:pt x="11798" y="1333894"/>
                </a:lnTo>
                <a:cubicBezTo>
                  <a:pt x="5282" y="1333894"/>
                  <a:pt x="0" y="1328612"/>
                  <a:pt x="0" y="1322096"/>
                </a:cubicBezTo>
                <a:lnTo>
                  <a:pt x="0" y="11798"/>
                </a:lnTo>
                <a:cubicBezTo>
                  <a:pt x="0" y="5282"/>
                  <a:pt x="5282" y="0"/>
                  <a:pt x="11798" y="0"/>
                </a:cubicBezTo>
                <a:close/>
              </a:path>
            </a:pathLst>
          </a:custGeom>
          <a:blipFill>
            <a:blip r:embed="rId3"/>
            <a:stretch>
              <a:fillRect l="-15012" t="-26628" r="-10392" b="-2600"/>
            </a:stretch>
          </a:blipFill>
        </p:spPr>
        <p:txBody>
          <a:bodyPr/>
          <a:lstStyle/>
          <a:p>
            <a:endParaRPr lang="LID4096"/>
          </a:p>
        </p:txBody>
      </p:sp>
      <p:sp>
        <p:nvSpPr>
          <p:cNvPr id="9" name="Freeform 10">
            <a:extLst>
              <a:ext uri="{FF2B5EF4-FFF2-40B4-BE49-F238E27FC236}">
                <a16:creationId xmlns:a16="http://schemas.microsoft.com/office/drawing/2014/main" id="{E5BF7253-0F49-4695-A1F3-534D6F2A8E75}"/>
              </a:ext>
            </a:extLst>
          </p:cNvPr>
          <p:cNvSpPr/>
          <p:nvPr/>
        </p:nvSpPr>
        <p:spPr>
          <a:xfrm>
            <a:off x="0" y="4777781"/>
            <a:ext cx="18288000" cy="5509219"/>
          </a:xfrm>
          <a:custGeom>
            <a:avLst/>
            <a:gdLst/>
            <a:ahLst/>
            <a:cxnLst/>
            <a:rect l="l" t="t" r="r" b="b"/>
            <a:pathLst>
              <a:path w="2709333" h="966887">
                <a:moveTo>
                  <a:pt x="0" y="0"/>
                </a:moveTo>
                <a:lnTo>
                  <a:pt x="2709333" y="0"/>
                </a:lnTo>
                <a:lnTo>
                  <a:pt x="2709333" y="966887"/>
                </a:lnTo>
                <a:lnTo>
                  <a:pt x="0" y="966887"/>
                </a:lnTo>
                <a:close/>
              </a:path>
            </a:pathLst>
          </a:custGeom>
          <a:gradFill rotWithShape="1">
            <a:gsLst>
              <a:gs pos="0">
                <a:srgbClr val="FFFFFF">
                  <a:alpha val="100000"/>
                </a:srgbClr>
              </a:gs>
              <a:gs pos="50000">
                <a:srgbClr val="FFFFFF">
                  <a:alpha val="50000"/>
                </a:srgbClr>
              </a:gs>
              <a:gs pos="100000">
                <a:srgbClr val="FFFFFF">
                  <a:alpha val="0"/>
                </a:srgbClr>
              </a:gs>
            </a:gsLst>
            <a:lin ang="5400000"/>
          </a:gradFill>
        </p:spPr>
        <p:txBody>
          <a:bodyPr/>
          <a:lstStyle/>
          <a:p>
            <a:endParaRPr lang="LID4096"/>
          </a:p>
        </p:txBody>
      </p:sp>
    </p:spTree>
    <p:extLst>
      <p:ext uri="{BB962C8B-B14F-4D97-AF65-F5344CB8AC3E}">
        <p14:creationId xmlns:p14="http://schemas.microsoft.com/office/powerpoint/2010/main" val="6079055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DFDFDF">
                <a:alpha val="100000"/>
              </a:srgbClr>
            </a:gs>
          </a:gsLst>
          <a:lin ang="5400000"/>
        </a:gradFill>
        <a:effectLst/>
      </p:bgPr>
    </p:bg>
    <p:spTree>
      <p:nvGrpSpPr>
        <p:cNvPr id="1" name=""/>
        <p:cNvGrpSpPr/>
        <p:nvPr/>
      </p:nvGrpSpPr>
      <p:grpSpPr>
        <a:xfrm>
          <a:off x="0" y="0"/>
          <a:ext cx="0" cy="0"/>
          <a:chOff x="0" y="0"/>
          <a:chExt cx="0" cy="0"/>
        </a:xfrm>
      </p:grpSpPr>
      <p:grpSp>
        <p:nvGrpSpPr>
          <p:cNvPr id="6" name="Group 6"/>
          <p:cNvGrpSpPr/>
          <p:nvPr/>
        </p:nvGrpSpPr>
        <p:grpSpPr>
          <a:xfrm>
            <a:off x="4876800" y="1790700"/>
            <a:ext cx="13030200" cy="2743200"/>
            <a:chOff x="0" y="0"/>
            <a:chExt cx="1494393" cy="374231"/>
          </a:xfrm>
        </p:grpSpPr>
        <p:sp>
          <p:nvSpPr>
            <p:cNvPr id="7" name="Freeform 7"/>
            <p:cNvSpPr/>
            <p:nvPr/>
          </p:nvSpPr>
          <p:spPr>
            <a:xfrm>
              <a:off x="0" y="0"/>
              <a:ext cx="1494393" cy="374231"/>
            </a:xfrm>
            <a:custGeom>
              <a:avLst/>
              <a:gdLst/>
              <a:ahLst/>
              <a:cxnLst/>
              <a:rect l="l" t="t" r="r" b="b"/>
              <a:pathLst>
                <a:path w="1494393" h="374231">
                  <a:moveTo>
                    <a:pt x="27289" y="0"/>
                  </a:moveTo>
                  <a:lnTo>
                    <a:pt x="1467104" y="0"/>
                  </a:lnTo>
                  <a:cubicBezTo>
                    <a:pt x="1474341" y="0"/>
                    <a:pt x="1481282" y="2875"/>
                    <a:pt x="1486400" y="7993"/>
                  </a:cubicBezTo>
                  <a:cubicBezTo>
                    <a:pt x="1491517" y="13110"/>
                    <a:pt x="1494393" y="20052"/>
                    <a:pt x="1494393" y="27289"/>
                  </a:cubicBezTo>
                  <a:lnTo>
                    <a:pt x="1494393" y="346942"/>
                  </a:lnTo>
                  <a:cubicBezTo>
                    <a:pt x="1494393" y="354180"/>
                    <a:pt x="1491517" y="361121"/>
                    <a:pt x="1486400" y="366239"/>
                  </a:cubicBezTo>
                  <a:cubicBezTo>
                    <a:pt x="1481282" y="371356"/>
                    <a:pt x="1474341" y="374231"/>
                    <a:pt x="1467104" y="374231"/>
                  </a:cubicBezTo>
                  <a:lnTo>
                    <a:pt x="27289" y="374231"/>
                  </a:lnTo>
                  <a:cubicBezTo>
                    <a:pt x="20052" y="374231"/>
                    <a:pt x="13110" y="371356"/>
                    <a:pt x="7993" y="366239"/>
                  </a:cubicBezTo>
                  <a:cubicBezTo>
                    <a:pt x="2875" y="361121"/>
                    <a:pt x="0" y="354180"/>
                    <a:pt x="0" y="346942"/>
                  </a:cubicBezTo>
                  <a:lnTo>
                    <a:pt x="0" y="27289"/>
                  </a:lnTo>
                  <a:cubicBezTo>
                    <a:pt x="0" y="20052"/>
                    <a:pt x="2875" y="13110"/>
                    <a:pt x="7993" y="7993"/>
                  </a:cubicBezTo>
                  <a:cubicBezTo>
                    <a:pt x="13110" y="2875"/>
                    <a:pt x="20052" y="0"/>
                    <a:pt x="27289" y="0"/>
                  </a:cubicBezTo>
                  <a:close/>
                </a:path>
              </a:pathLst>
            </a:custGeom>
            <a:solidFill>
              <a:srgbClr val="FFFFFF"/>
            </a:solidFill>
            <a:ln w="38100" cap="sq">
              <a:solidFill>
                <a:srgbClr val="FFBEA2"/>
              </a:solidFill>
              <a:prstDash val="solid"/>
              <a:miter/>
            </a:ln>
          </p:spPr>
          <p:txBody>
            <a:bodyPr/>
            <a:lstStyle/>
            <a:p>
              <a:endParaRPr lang="LID4096"/>
            </a:p>
          </p:txBody>
        </p:sp>
        <p:sp>
          <p:nvSpPr>
            <p:cNvPr id="8" name="TextBox 8"/>
            <p:cNvSpPr txBox="1"/>
            <p:nvPr/>
          </p:nvSpPr>
          <p:spPr>
            <a:xfrm>
              <a:off x="0" y="-47625"/>
              <a:ext cx="1494393" cy="42185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10" name="Freeform 10"/>
          <p:cNvSpPr/>
          <p:nvPr/>
        </p:nvSpPr>
        <p:spPr>
          <a:xfrm>
            <a:off x="2209800" y="0"/>
            <a:ext cx="16230600" cy="7547229"/>
          </a:xfrm>
          <a:custGeom>
            <a:avLst/>
            <a:gdLst/>
            <a:ahLst/>
            <a:cxnLst/>
            <a:rect l="l" t="t" r="r" b="b"/>
            <a:pathLst>
              <a:path w="16230600" h="7547229">
                <a:moveTo>
                  <a:pt x="0" y="0"/>
                </a:moveTo>
                <a:lnTo>
                  <a:pt x="16230600" y="0"/>
                </a:lnTo>
                <a:lnTo>
                  <a:pt x="16230600" y="7547229"/>
                </a:lnTo>
                <a:lnTo>
                  <a:pt x="0" y="7547229"/>
                </a:lnTo>
                <a:lnTo>
                  <a:pt x="0" y="0"/>
                </a:lnTo>
                <a:close/>
              </a:path>
            </a:pathLst>
          </a:custGeom>
          <a:blipFill>
            <a:blip r:embed="rId3">
              <a:alphaModFix amt="29000"/>
              <a:extLst>
                <a:ext uri="{96DAC541-7B7A-43D3-8B79-37D633B846F1}">
                  <asvg:svgBlip xmlns:asvg="http://schemas.microsoft.com/office/drawing/2016/SVG/main" r:embed="rId4"/>
                </a:ext>
              </a:extLst>
            </a:blip>
            <a:stretch>
              <a:fillRect/>
            </a:stretch>
          </a:blipFill>
        </p:spPr>
        <p:txBody>
          <a:bodyPr/>
          <a:lstStyle/>
          <a:p>
            <a:endParaRPr lang="LID4096" dirty="0"/>
          </a:p>
        </p:txBody>
      </p:sp>
      <p:sp>
        <p:nvSpPr>
          <p:cNvPr id="11" name="AutoShape 11"/>
          <p:cNvSpPr/>
          <p:nvPr/>
        </p:nvSpPr>
        <p:spPr>
          <a:xfrm flipV="1">
            <a:off x="914400" y="723900"/>
            <a:ext cx="0" cy="5715000"/>
          </a:xfrm>
          <a:prstGeom prst="line">
            <a:avLst/>
          </a:prstGeom>
          <a:ln w="19050" cap="flat">
            <a:solidFill>
              <a:srgbClr val="A6A6A6"/>
            </a:solidFill>
            <a:prstDash val="solid"/>
            <a:headEnd type="none" w="sm" len="sm"/>
            <a:tailEnd type="none" w="sm" len="sm"/>
          </a:ln>
        </p:spPr>
        <p:txBody>
          <a:bodyPr/>
          <a:lstStyle/>
          <a:p>
            <a:endParaRPr lang="LID4096"/>
          </a:p>
        </p:txBody>
      </p:sp>
      <p:sp>
        <p:nvSpPr>
          <p:cNvPr id="12" name="AutoShape 12"/>
          <p:cNvSpPr/>
          <p:nvPr/>
        </p:nvSpPr>
        <p:spPr>
          <a:xfrm flipH="1">
            <a:off x="948096" y="2510679"/>
            <a:ext cx="1517882" cy="0"/>
          </a:xfrm>
          <a:prstGeom prst="line">
            <a:avLst/>
          </a:prstGeom>
          <a:ln w="19050" cap="flat">
            <a:solidFill>
              <a:srgbClr val="A6A6A6"/>
            </a:solidFill>
            <a:prstDash val="solid"/>
            <a:headEnd type="none" w="sm" len="sm"/>
            <a:tailEnd type="none" w="sm" len="sm"/>
          </a:ln>
        </p:spPr>
        <p:txBody>
          <a:bodyPr/>
          <a:lstStyle/>
          <a:p>
            <a:endParaRPr lang="LID4096"/>
          </a:p>
        </p:txBody>
      </p:sp>
      <p:sp>
        <p:nvSpPr>
          <p:cNvPr id="15" name="AutoShape 15"/>
          <p:cNvSpPr/>
          <p:nvPr/>
        </p:nvSpPr>
        <p:spPr>
          <a:xfrm flipH="1">
            <a:off x="996718" y="6265959"/>
            <a:ext cx="1517882" cy="0"/>
          </a:xfrm>
          <a:prstGeom prst="line">
            <a:avLst/>
          </a:prstGeom>
          <a:ln w="19050" cap="flat">
            <a:solidFill>
              <a:srgbClr val="A6A6A6"/>
            </a:solidFill>
            <a:prstDash val="solid"/>
            <a:headEnd type="none" w="sm" len="sm"/>
            <a:tailEnd type="none" w="sm" len="sm"/>
          </a:ln>
        </p:spPr>
        <p:txBody>
          <a:bodyPr/>
          <a:lstStyle/>
          <a:p>
            <a:endParaRPr lang="LID4096"/>
          </a:p>
        </p:txBody>
      </p:sp>
      <p:grpSp>
        <p:nvGrpSpPr>
          <p:cNvPr id="22" name="Group 22"/>
          <p:cNvGrpSpPr/>
          <p:nvPr/>
        </p:nvGrpSpPr>
        <p:grpSpPr>
          <a:xfrm>
            <a:off x="762000" y="6134100"/>
            <a:ext cx="350631" cy="350631"/>
            <a:chOff x="0" y="0"/>
            <a:chExt cx="92347" cy="92347"/>
          </a:xfrm>
        </p:grpSpPr>
        <p:sp>
          <p:nvSpPr>
            <p:cNvPr id="23" name="Freeform 23"/>
            <p:cNvSpPr/>
            <p:nvPr/>
          </p:nvSpPr>
          <p:spPr>
            <a:xfrm>
              <a:off x="0" y="0"/>
              <a:ext cx="92347" cy="92347"/>
            </a:xfrm>
            <a:custGeom>
              <a:avLst/>
              <a:gdLst/>
              <a:ahLst/>
              <a:cxnLst/>
              <a:rect l="l" t="t" r="r" b="b"/>
              <a:pathLst>
                <a:path w="92347" h="92347">
                  <a:moveTo>
                    <a:pt x="0" y="0"/>
                  </a:moveTo>
                  <a:lnTo>
                    <a:pt x="92347" y="0"/>
                  </a:lnTo>
                  <a:lnTo>
                    <a:pt x="92347" y="92347"/>
                  </a:lnTo>
                  <a:lnTo>
                    <a:pt x="0" y="92347"/>
                  </a:lnTo>
                  <a:close/>
                </a:path>
              </a:pathLst>
            </a:custGeom>
            <a:solidFill>
              <a:srgbClr val="E4B45F"/>
            </a:solidFill>
          </p:spPr>
          <p:txBody>
            <a:bodyPr/>
            <a:lstStyle/>
            <a:p>
              <a:endParaRPr lang="LID4096"/>
            </a:p>
          </p:txBody>
        </p:sp>
        <p:sp>
          <p:nvSpPr>
            <p:cNvPr id="24" name="TextBox 24"/>
            <p:cNvSpPr txBox="1"/>
            <p:nvPr/>
          </p:nvSpPr>
          <p:spPr>
            <a:xfrm>
              <a:off x="0" y="-47625"/>
              <a:ext cx="92347" cy="139972"/>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25" name="Group 25"/>
          <p:cNvGrpSpPr/>
          <p:nvPr/>
        </p:nvGrpSpPr>
        <p:grpSpPr>
          <a:xfrm>
            <a:off x="763256" y="2325839"/>
            <a:ext cx="350631" cy="350631"/>
            <a:chOff x="0" y="0"/>
            <a:chExt cx="92347" cy="92347"/>
          </a:xfrm>
        </p:grpSpPr>
        <p:sp>
          <p:nvSpPr>
            <p:cNvPr id="26" name="Freeform 26"/>
            <p:cNvSpPr/>
            <p:nvPr/>
          </p:nvSpPr>
          <p:spPr>
            <a:xfrm>
              <a:off x="0" y="0"/>
              <a:ext cx="92347" cy="92347"/>
            </a:xfrm>
            <a:custGeom>
              <a:avLst/>
              <a:gdLst/>
              <a:ahLst/>
              <a:cxnLst/>
              <a:rect l="l" t="t" r="r" b="b"/>
              <a:pathLst>
                <a:path w="92347" h="92347">
                  <a:moveTo>
                    <a:pt x="0" y="0"/>
                  </a:moveTo>
                  <a:lnTo>
                    <a:pt x="92347" y="0"/>
                  </a:lnTo>
                  <a:lnTo>
                    <a:pt x="92347" y="92347"/>
                  </a:lnTo>
                  <a:lnTo>
                    <a:pt x="0" y="92347"/>
                  </a:lnTo>
                  <a:close/>
                </a:path>
              </a:pathLst>
            </a:custGeom>
            <a:solidFill>
              <a:srgbClr val="FFBEA2"/>
            </a:solidFill>
          </p:spPr>
          <p:txBody>
            <a:bodyPr/>
            <a:lstStyle/>
            <a:p>
              <a:endParaRPr lang="LID4096"/>
            </a:p>
          </p:txBody>
        </p:sp>
        <p:sp>
          <p:nvSpPr>
            <p:cNvPr id="27" name="TextBox 27"/>
            <p:cNvSpPr txBox="1"/>
            <p:nvPr/>
          </p:nvSpPr>
          <p:spPr>
            <a:xfrm>
              <a:off x="0" y="-47625"/>
              <a:ext cx="92347" cy="139972"/>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28" name="Group 28"/>
          <p:cNvGrpSpPr/>
          <p:nvPr/>
        </p:nvGrpSpPr>
        <p:grpSpPr>
          <a:xfrm>
            <a:off x="2465978" y="1693020"/>
            <a:ext cx="2981485" cy="2840880"/>
            <a:chOff x="0" y="0"/>
            <a:chExt cx="785247" cy="430701"/>
          </a:xfrm>
        </p:grpSpPr>
        <p:sp>
          <p:nvSpPr>
            <p:cNvPr id="29" name="Freeform 29"/>
            <p:cNvSpPr/>
            <p:nvPr/>
          </p:nvSpPr>
          <p:spPr>
            <a:xfrm>
              <a:off x="0" y="0"/>
              <a:ext cx="785247" cy="430701"/>
            </a:xfrm>
            <a:custGeom>
              <a:avLst/>
              <a:gdLst/>
              <a:ahLst/>
              <a:cxnLst/>
              <a:rect l="l" t="t" r="r" b="b"/>
              <a:pathLst>
                <a:path w="785247" h="430701">
                  <a:moveTo>
                    <a:pt x="51933" y="0"/>
                  </a:moveTo>
                  <a:lnTo>
                    <a:pt x="733314" y="0"/>
                  </a:lnTo>
                  <a:cubicBezTo>
                    <a:pt x="761996" y="0"/>
                    <a:pt x="785247" y="23251"/>
                    <a:pt x="785247" y="51933"/>
                  </a:cubicBezTo>
                  <a:lnTo>
                    <a:pt x="785247" y="378768"/>
                  </a:lnTo>
                  <a:cubicBezTo>
                    <a:pt x="785247" y="407450"/>
                    <a:pt x="761996" y="430701"/>
                    <a:pt x="733314" y="430701"/>
                  </a:cubicBezTo>
                  <a:lnTo>
                    <a:pt x="51933" y="430701"/>
                  </a:lnTo>
                  <a:cubicBezTo>
                    <a:pt x="23251" y="430701"/>
                    <a:pt x="0" y="407450"/>
                    <a:pt x="0" y="378768"/>
                  </a:cubicBezTo>
                  <a:lnTo>
                    <a:pt x="0" y="51933"/>
                  </a:lnTo>
                  <a:cubicBezTo>
                    <a:pt x="0" y="23251"/>
                    <a:pt x="23251" y="0"/>
                    <a:pt x="51933" y="0"/>
                  </a:cubicBezTo>
                  <a:close/>
                </a:path>
              </a:pathLst>
            </a:custGeom>
            <a:solidFill>
              <a:srgbClr val="FFBEA2"/>
            </a:solidFill>
            <a:ln w="95250" cap="sq">
              <a:solidFill>
                <a:srgbClr val="FFFFFF"/>
              </a:solidFill>
              <a:prstDash val="solid"/>
              <a:miter/>
            </a:ln>
          </p:spPr>
          <p:txBody>
            <a:bodyPr/>
            <a:lstStyle/>
            <a:p>
              <a:endParaRPr lang="LID4096"/>
            </a:p>
          </p:txBody>
        </p:sp>
        <p:sp>
          <p:nvSpPr>
            <p:cNvPr id="30" name="TextBox 30"/>
            <p:cNvSpPr txBox="1"/>
            <p:nvPr/>
          </p:nvSpPr>
          <p:spPr>
            <a:xfrm>
              <a:off x="0" y="-47625"/>
              <a:ext cx="785247" cy="47832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31" name="Group 31"/>
          <p:cNvGrpSpPr/>
          <p:nvPr/>
        </p:nvGrpSpPr>
        <p:grpSpPr>
          <a:xfrm>
            <a:off x="4925422" y="5545980"/>
            <a:ext cx="12829178" cy="1807320"/>
            <a:chOff x="0" y="0"/>
            <a:chExt cx="1494393" cy="374231"/>
          </a:xfrm>
        </p:grpSpPr>
        <p:sp>
          <p:nvSpPr>
            <p:cNvPr id="32" name="Freeform 32"/>
            <p:cNvSpPr/>
            <p:nvPr/>
          </p:nvSpPr>
          <p:spPr>
            <a:xfrm>
              <a:off x="0" y="0"/>
              <a:ext cx="1494393" cy="374231"/>
            </a:xfrm>
            <a:custGeom>
              <a:avLst/>
              <a:gdLst/>
              <a:ahLst/>
              <a:cxnLst/>
              <a:rect l="l" t="t" r="r" b="b"/>
              <a:pathLst>
                <a:path w="1494393" h="374231">
                  <a:moveTo>
                    <a:pt x="27289" y="0"/>
                  </a:moveTo>
                  <a:lnTo>
                    <a:pt x="1467104" y="0"/>
                  </a:lnTo>
                  <a:cubicBezTo>
                    <a:pt x="1474341" y="0"/>
                    <a:pt x="1481282" y="2875"/>
                    <a:pt x="1486400" y="7993"/>
                  </a:cubicBezTo>
                  <a:cubicBezTo>
                    <a:pt x="1491517" y="13110"/>
                    <a:pt x="1494393" y="20052"/>
                    <a:pt x="1494393" y="27289"/>
                  </a:cubicBezTo>
                  <a:lnTo>
                    <a:pt x="1494393" y="346942"/>
                  </a:lnTo>
                  <a:cubicBezTo>
                    <a:pt x="1494393" y="354180"/>
                    <a:pt x="1491517" y="361121"/>
                    <a:pt x="1486400" y="366239"/>
                  </a:cubicBezTo>
                  <a:cubicBezTo>
                    <a:pt x="1481282" y="371356"/>
                    <a:pt x="1474341" y="374231"/>
                    <a:pt x="1467104" y="374231"/>
                  </a:cubicBezTo>
                  <a:lnTo>
                    <a:pt x="27289" y="374231"/>
                  </a:lnTo>
                  <a:cubicBezTo>
                    <a:pt x="20052" y="374231"/>
                    <a:pt x="13110" y="371356"/>
                    <a:pt x="7993" y="366239"/>
                  </a:cubicBezTo>
                  <a:cubicBezTo>
                    <a:pt x="2875" y="361121"/>
                    <a:pt x="0" y="354180"/>
                    <a:pt x="0" y="346942"/>
                  </a:cubicBezTo>
                  <a:lnTo>
                    <a:pt x="0" y="27289"/>
                  </a:lnTo>
                  <a:cubicBezTo>
                    <a:pt x="0" y="20052"/>
                    <a:pt x="2875" y="13110"/>
                    <a:pt x="7993" y="7993"/>
                  </a:cubicBezTo>
                  <a:cubicBezTo>
                    <a:pt x="13110" y="2875"/>
                    <a:pt x="20052" y="0"/>
                    <a:pt x="27289" y="0"/>
                  </a:cubicBezTo>
                  <a:close/>
                </a:path>
              </a:pathLst>
            </a:custGeom>
            <a:solidFill>
              <a:srgbClr val="FFFFFF"/>
            </a:solidFill>
            <a:ln w="38100" cap="sq">
              <a:solidFill>
                <a:srgbClr val="E4B45F"/>
              </a:solidFill>
              <a:prstDash val="solid"/>
              <a:miter/>
            </a:ln>
          </p:spPr>
          <p:txBody>
            <a:bodyPr/>
            <a:lstStyle/>
            <a:p>
              <a:endParaRPr lang="LID4096"/>
            </a:p>
          </p:txBody>
        </p:sp>
        <p:sp>
          <p:nvSpPr>
            <p:cNvPr id="33" name="TextBox 33"/>
            <p:cNvSpPr txBox="1"/>
            <p:nvPr/>
          </p:nvSpPr>
          <p:spPr>
            <a:xfrm>
              <a:off x="0" y="-47625"/>
              <a:ext cx="1494393" cy="42185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34" name="Group 34"/>
          <p:cNvGrpSpPr/>
          <p:nvPr/>
        </p:nvGrpSpPr>
        <p:grpSpPr>
          <a:xfrm>
            <a:off x="2514600" y="5448300"/>
            <a:ext cx="2981485" cy="1905000"/>
            <a:chOff x="0" y="0"/>
            <a:chExt cx="785247" cy="430701"/>
          </a:xfrm>
        </p:grpSpPr>
        <p:sp>
          <p:nvSpPr>
            <p:cNvPr id="35" name="Freeform 35"/>
            <p:cNvSpPr/>
            <p:nvPr/>
          </p:nvSpPr>
          <p:spPr>
            <a:xfrm>
              <a:off x="0" y="0"/>
              <a:ext cx="785247" cy="430701"/>
            </a:xfrm>
            <a:custGeom>
              <a:avLst/>
              <a:gdLst/>
              <a:ahLst/>
              <a:cxnLst/>
              <a:rect l="l" t="t" r="r" b="b"/>
              <a:pathLst>
                <a:path w="785247" h="430701">
                  <a:moveTo>
                    <a:pt x="51933" y="0"/>
                  </a:moveTo>
                  <a:lnTo>
                    <a:pt x="733314" y="0"/>
                  </a:lnTo>
                  <a:cubicBezTo>
                    <a:pt x="761996" y="0"/>
                    <a:pt x="785247" y="23251"/>
                    <a:pt x="785247" y="51933"/>
                  </a:cubicBezTo>
                  <a:lnTo>
                    <a:pt x="785247" y="378768"/>
                  </a:lnTo>
                  <a:cubicBezTo>
                    <a:pt x="785247" y="407450"/>
                    <a:pt x="761996" y="430701"/>
                    <a:pt x="733314" y="430701"/>
                  </a:cubicBezTo>
                  <a:lnTo>
                    <a:pt x="51933" y="430701"/>
                  </a:lnTo>
                  <a:cubicBezTo>
                    <a:pt x="23251" y="430701"/>
                    <a:pt x="0" y="407450"/>
                    <a:pt x="0" y="378768"/>
                  </a:cubicBezTo>
                  <a:lnTo>
                    <a:pt x="0" y="51933"/>
                  </a:lnTo>
                  <a:cubicBezTo>
                    <a:pt x="0" y="23251"/>
                    <a:pt x="23251" y="0"/>
                    <a:pt x="51933" y="0"/>
                  </a:cubicBezTo>
                  <a:close/>
                </a:path>
              </a:pathLst>
            </a:custGeom>
            <a:solidFill>
              <a:srgbClr val="E4B45F"/>
            </a:solidFill>
            <a:ln w="95250" cap="sq">
              <a:solidFill>
                <a:srgbClr val="FFFFFF"/>
              </a:solidFill>
              <a:prstDash val="solid"/>
              <a:miter/>
            </a:ln>
          </p:spPr>
          <p:txBody>
            <a:bodyPr/>
            <a:lstStyle/>
            <a:p>
              <a:endParaRPr lang="LID4096"/>
            </a:p>
          </p:txBody>
        </p:sp>
        <p:sp>
          <p:nvSpPr>
            <p:cNvPr id="36" name="TextBox 36"/>
            <p:cNvSpPr txBox="1"/>
            <p:nvPr/>
          </p:nvSpPr>
          <p:spPr>
            <a:xfrm>
              <a:off x="0" y="-47625"/>
              <a:ext cx="785247" cy="47832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49" name="TextBox 49"/>
          <p:cNvSpPr txBox="1"/>
          <p:nvPr/>
        </p:nvSpPr>
        <p:spPr>
          <a:xfrm>
            <a:off x="1371600" y="419100"/>
            <a:ext cx="10058400" cy="512961"/>
          </a:xfrm>
          <a:prstGeom prst="rect">
            <a:avLst/>
          </a:prstGeom>
        </p:spPr>
        <p:txBody>
          <a:bodyPr wrap="square" lIns="0" tIns="0" rIns="0" bIns="0" rtlCol="0" anchor="t">
            <a:spAutoFit/>
          </a:bodyPr>
          <a:lstStyle/>
          <a:p>
            <a:pPr marL="0" marR="0" lvl="0" indent="0" defTabSz="914400" rtl="0" eaLnBrk="1" fontAlgn="auto" latinLnBrk="0" hangingPunct="1">
              <a:lnSpc>
                <a:spcPts val="3999"/>
              </a:lnSpc>
              <a:spcBef>
                <a:spcPts val="0"/>
              </a:spcBef>
              <a:spcAft>
                <a:spcPts val="0"/>
              </a:spcAft>
              <a:buClrTx/>
              <a:buSzTx/>
              <a:buFontTx/>
              <a:buNone/>
              <a:tabLst/>
              <a:defRPr/>
            </a:pPr>
            <a:r>
              <a:rPr kumimoji="0" lang="en-US" sz="3999" b="1" i="0" u="none" strike="noStrike" kern="1200" cap="none" spc="0" normalizeH="0" baseline="0" noProof="0" dirty="0">
                <a:ln>
                  <a:noFill/>
                </a:ln>
                <a:solidFill>
                  <a:srgbClr val="000000"/>
                </a:solidFill>
                <a:effectLst/>
                <a:uLnTx/>
                <a:uFillTx/>
                <a:latin typeface="Times New Roman" panose="02020603050405020304" pitchFamily="18" charset="0"/>
                <a:ea typeface="Telegraf Ultra-Bold"/>
                <a:cs typeface="Times New Roman" panose="02020603050405020304" pitchFamily="18" charset="0"/>
                <a:sym typeface="Telegraf Ultra-Bold"/>
              </a:rPr>
              <a:t>Standard Operating Procedures (SOP)</a:t>
            </a:r>
          </a:p>
        </p:txBody>
      </p:sp>
      <p:sp>
        <p:nvSpPr>
          <p:cNvPr id="50" name="TextBox 50"/>
          <p:cNvSpPr txBox="1"/>
          <p:nvPr/>
        </p:nvSpPr>
        <p:spPr>
          <a:xfrm>
            <a:off x="5510074" y="2459478"/>
            <a:ext cx="12039600" cy="1477328"/>
          </a:xfrm>
          <a:prstGeom prst="rect">
            <a:avLst/>
          </a:prstGeom>
        </p:spPr>
        <p:txBody>
          <a:bodyPr wrap="square" lIns="0" tIns="0" rIns="0" bIns="0" rtlCol="0" anchor="t">
            <a:spAutoFit/>
          </a:bodyPr>
          <a:lstStyle/>
          <a:p>
            <a:pPr marL="619126" marR="0" lvl="1" indent="-457200" algn="just" defTabSz="914400" rtl="0" eaLnBrk="1" fontAlgn="auto" latinLnBrk="0" hangingPunct="1">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rPr>
              <a:t>Disconnect</a:t>
            </a:r>
            <a:endParaRPr kumimoji="0" lang="ar-SA"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endParaRPr>
          </a:p>
          <a:p>
            <a:pPr marL="619126" marR="0" lvl="1" indent="-457200" algn="just" defTabSz="914400" rtl="0" eaLnBrk="1" fontAlgn="auto" latinLnBrk="0" hangingPunct="1">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rPr>
              <a:t>Verify</a:t>
            </a:r>
            <a:endParaRPr kumimoji="0" lang="ar-SA"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endParaRPr>
          </a:p>
          <a:p>
            <a:pPr marL="619126" marR="0" lvl="1" indent="-457200" algn="just" defTabSz="914400" rtl="0" eaLnBrk="1" fontAlgn="auto" latinLnBrk="0" hangingPunct="1">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rPr>
              <a:t>Secure (LOTO)</a:t>
            </a:r>
          </a:p>
        </p:txBody>
      </p:sp>
      <p:sp>
        <p:nvSpPr>
          <p:cNvPr id="54" name="TextBox 54"/>
          <p:cNvSpPr txBox="1"/>
          <p:nvPr/>
        </p:nvSpPr>
        <p:spPr>
          <a:xfrm>
            <a:off x="2667000" y="2705100"/>
            <a:ext cx="3200400" cy="724557"/>
          </a:xfrm>
          <a:prstGeom prst="rect">
            <a:avLst/>
          </a:prstGeom>
        </p:spPr>
        <p:txBody>
          <a:bodyPr wrap="square" lIns="0" tIns="0" rIns="0" bIns="0" rtlCol="0" anchor="t">
            <a:spAutoFit/>
          </a:bodyPr>
          <a:lstStyle/>
          <a:p>
            <a:pPr marL="0" marR="0" lvl="0" indent="0" algn="l" defTabSz="914400" rtl="0" eaLnBrk="1" fontAlgn="auto" latinLnBrk="0" hangingPunct="1">
              <a:lnSpc>
                <a:spcPts val="28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Times New Roman" panose="02020603050405020304" pitchFamily="18" charset="0"/>
                <a:ea typeface="Telegraf Bold"/>
                <a:cs typeface="Times New Roman" panose="02020603050405020304" pitchFamily="18" charset="0"/>
                <a:sym typeface="Telegraf Bold"/>
              </a:rPr>
              <a:t>The Three-Step Safety Rule:</a:t>
            </a:r>
          </a:p>
        </p:txBody>
      </p:sp>
      <p:sp>
        <p:nvSpPr>
          <p:cNvPr id="55" name="TextBox 55"/>
          <p:cNvSpPr txBox="1"/>
          <p:nvPr/>
        </p:nvSpPr>
        <p:spPr>
          <a:xfrm>
            <a:off x="5662475" y="6295477"/>
            <a:ext cx="11887199" cy="492443"/>
          </a:xfrm>
          <a:prstGeom prst="rect">
            <a:avLst/>
          </a:prstGeom>
        </p:spPr>
        <p:txBody>
          <a:bodyPr wrap="square" lIns="0" tIns="0" rIns="0" bIns="0" rtlCol="0" anchor="t">
            <a:spAutoFit/>
          </a:bodyPr>
          <a:lstStyle/>
          <a:p>
            <a:pPr marL="619126" marR="0" lvl="1" indent="-457200" algn="just" defTabSz="914400" rtl="0" eaLnBrk="1" fontAlgn="auto" latinLnBrk="0" hangingPunct="1">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rPr>
              <a:t>Use the 4-Wire Test Method to verify equipotential bonding.</a:t>
            </a:r>
          </a:p>
        </p:txBody>
      </p:sp>
      <p:sp>
        <p:nvSpPr>
          <p:cNvPr id="56" name="TextBox 56"/>
          <p:cNvSpPr txBox="1"/>
          <p:nvPr/>
        </p:nvSpPr>
        <p:spPr>
          <a:xfrm>
            <a:off x="2819400" y="5829300"/>
            <a:ext cx="2809208" cy="984885"/>
          </a:xfrm>
          <a:prstGeom prst="rect">
            <a:avLst/>
          </a:prstGeom>
        </p:spPr>
        <p:txBody>
          <a:bodyPr wrap="square" lIns="0" tIns="0" rIns="0" bIns="0" rtlCol="0" anchor="t">
            <a:spAutoFit/>
          </a:bodyPr>
          <a:lstStyle/>
          <a:p>
            <a:pPr marL="0" marR="0" lvl="0" indent="0" algn="l" defTabSz="914400" rtl="0" eaLnBrk="1" fontAlgn="auto" latinLnBrk="0" hangingPunct="1">
              <a:spcBef>
                <a:spcPct val="0"/>
              </a:spcBef>
              <a:spcAft>
                <a:spcPts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Times New Roman" panose="02020603050405020304" pitchFamily="18" charset="0"/>
                <a:ea typeface="Telegraf Bold"/>
                <a:cs typeface="Times New Roman" panose="02020603050405020304" pitchFamily="18" charset="0"/>
                <a:sym typeface="Telegraf Bold"/>
              </a:rPr>
              <a:t>Advanced Verification:</a:t>
            </a:r>
          </a:p>
        </p:txBody>
      </p:sp>
      <p:grpSp>
        <p:nvGrpSpPr>
          <p:cNvPr id="62" name="Group 2">
            <a:extLst>
              <a:ext uri="{FF2B5EF4-FFF2-40B4-BE49-F238E27FC236}">
                <a16:creationId xmlns:a16="http://schemas.microsoft.com/office/drawing/2014/main" id="{48A68CDB-4B66-5730-D79D-7765F1148CED}"/>
              </a:ext>
            </a:extLst>
          </p:cNvPr>
          <p:cNvGrpSpPr/>
          <p:nvPr/>
        </p:nvGrpSpPr>
        <p:grpSpPr>
          <a:xfrm>
            <a:off x="762000" y="495300"/>
            <a:ext cx="350631" cy="350631"/>
            <a:chOff x="0" y="0"/>
            <a:chExt cx="92347" cy="92347"/>
          </a:xfrm>
        </p:grpSpPr>
        <p:sp>
          <p:nvSpPr>
            <p:cNvPr id="63" name="Freeform 3">
              <a:extLst>
                <a:ext uri="{FF2B5EF4-FFF2-40B4-BE49-F238E27FC236}">
                  <a16:creationId xmlns:a16="http://schemas.microsoft.com/office/drawing/2014/main" id="{AFD57615-4B5F-FED2-2227-940316AA18CF}"/>
                </a:ext>
              </a:extLst>
            </p:cNvPr>
            <p:cNvSpPr/>
            <p:nvPr/>
          </p:nvSpPr>
          <p:spPr>
            <a:xfrm>
              <a:off x="0" y="0"/>
              <a:ext cx="92347" cy="92347"/>
            </a:xfrm>
            <a:custGeom>
              <a:avLst/>
              <a:gdLst/>
              <a:ahLst/>
              <a:cxnLst/>
              <a:rect l="l" t="t" r="r" b="b"/>
              <a:pathLst>
                <a:path w="92347" h="92347">
                  <a:moveTo>
                    <a:pt x="0" y="0"/>
                  </a:moveTo>
                  <a:lnTo>
                    <a:pt x="92347" y="0"/>
                  </a:lnTo>
                  <a:lnTo>
                    <a:pt x="92347" y="92347"/>
                  </a:lnTo>
                  <a:lnTo>
                    <a:pt x="0" y="92347"/>
                  </a:lnTo>
                  <a:close/>
                </a:path>
              </a:pathLst>
            </a:custGeom>
            <a:solidFill>
              <a:srgbClr val="6A6A6D"/>
            </a:solidFill>
          </p:spPr>
          <p:txBody>
            <a:bodyPr/>
            <a:lstStyle/>
            <a:p>
              <a:endParaRPr lang="LID4096"/>
            </a:p>
          </p:txBody>
        </p:sp>
        <p:sp>
          <p:nvSpPr>
            <p:cNvPr id="64" name="TextBox 4">
              <a:extLst>
                <a:ext uri="{FF2B5EF4-FFF2-40B4-BE49-F238E27FC236}">
                  <a16:creationId xmlns:a16="http://schemas.microsoft.com/office/drawing/2014/main" id="{DF188074-3485-A9C0-78CA-5F81813B76FC}"/>
                </a:ext>
              </a:extLst>
            </p:cNvPr>
            <p:cNvSpPr txBox="1"/>
            <p:nvPr/>
          </p:nvSpPr>
          <p:spPr>
            <a:xfrm>
              <a:off x="0" y="-47625"/>
              <a:ext cx="92347" cy="139972"/>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 name="TextBox 49">
            <a:extLst>
              <a:ext uri="{FF2B5EF4-FFF2-40B4-BE49-F238E27FC236}">
                <a16:creationId xmlns:a16="http://schemas.microsoft.com/office/drawing/2014/main" id="{E699D2A7-C9F9-032D-60A0-97F744367237}"/>
              </a:ext>
            </a:extLst>
          </p:cNvPr>
          <p:cNvSpPr txBox="1"/>
          <p:nvPr/>
        </p:nvSpPr>
        <p:spPr>
          <a:xfrm>
            <a:off x="1371600" y="1028700"/>
            <a:ext cx="10058400" cy="512961"/>
          </a:xfrm>
          <a:prstGeom prst="rect">
            <a:avLst/>
          </a:prstGeom>
        </p:spPr>
        <p:txBody>
          <a:bodyPr wrap="square" lIns="0" tIns="0" rIns="0" bIns="0" rtlCol="0" anchor="t">
            <a:spAutoFit/>
          </a:bodyPr>
          <a:lstStyle/>
          <a:p>
            <a:pPr marL="0" marR="0" lvl="0" indent="0" defTabSz="914400" rtl="0" eaLnBrk="1" fontAlgn="auto" latinLnBrk="0" hangingPunct="1">
              <a:lnSpc>
                <a:spcPts val="3999"/>
              </a:lnSpc>
              <a:spcBef>
                <a:spcPts val="0"/>
              </a:spcBef>
              <a:spcAft>
                <a:spcPts val="0"/>
              </a:spcAft>
              <a:buClrTx/>
              <a:buSzTx/>
              <a:buFontTx/>
              <a:buNone/>
              <a:tabLst/>
              <a:defRPr/>
            </a:pPr>
            <a:r>
              <a:rPr kumimoji="0" lang="en-US" sz="3999" b="1" i="0" u="none" strike="noStrike" kern="1200" cap="none" spc="0" normalizeH="0" baseline="0" noProof="0" dirty="0">
                <a:ln>
                  <a:noFill/>
                </a:ln>
                <a:solidFill>
                  <a:srgbClr val="000000"/>
                </a:solidFill>
                <a:effectLst/>
                <a:uLnTx/>
                <a:uFillTx/>
                <a:latin typeface="Times New Roman" panose="02020603050405020304" pitchFamily="18" charset="0"/>
                <a:ea typeface="Telegraf Ultra-Bold"/>
                <a:cs typeface="Times New Roman" panose="02020603050405020304" pitchFamily="18" charset="0"/>
                <a:sym typeface="Telegraf Ultra-Bold"/>
              </a:rPr>
              <a:t>The High Voltage Protocol (SOP)</a:t>
            </a:r>
          </a:p>
        </p:txBody>
      </p:sp>
    </p:spTree>
  </p:cSld>
  <p:clrMapOvr>
    <a:masterClrMapping/>
  </p:clrMapOvr>
  <p:transition spd="slow">
    <p:comb/>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CFFF4"/>
        </a:solidFill>
        <a:effectLst/>
      </p:bgPr>
    </p:bg>
    <p:spTree>
      <p:nvGrpSpPr>
        <p:cNvPr id="1" name=""/>
        <p:cNvGrpSpPr/>
        <p:nvPr/>
      </p:nvGrpSpPr>
      <p:grpSpPr>
        <a:xfrm>
          <a:off x="0" y="0"/>
          <a:ext cx="0" cy="0"/>
          <a:chOff x="0" y="0"/>
          <a:chExt cx="0" cy="0"/>
        </a:xfrm>
      </p:grpSpPr>
      <p:sp>
        <p:nvSpPr>
          <p:cNvPr id="2" name="AutoShape 2"/>
          <p:cNvSpPr/>
          <p:nvPr/>
        </p:nvSpPr>
        <p:spPr>
          <a:xfrm>
            <a:off x="4211976" y="4503637"/>
            <a:ext cx="1255488" cy="0"/>
          </a:xfrm>
          <a:prstGeom prst="line">
            <a:avLst/>
          </a:prstGeom>
          <a:ln w="19050" cap="rnd">
            <a:solidFill>
              <a:srgbClr val="CDCDCD"/>
            </a:solidFill>
            <a:prstDash val="sysDash"/>
            <a:headEnd type="none" w="sm" len="sm"/>
            <a:tailEnd type="none" w="sm" len="sm"/>
          </a:ln>
        </p:spPr>
      </p:sp>
      <p:sp>
        <p:nvSpPr>
          <p:cNvPr id="3" name="AutoShape 3"/>
          <p:cNvSpPr/>
          <p:nvPr/>
        </p:nvSpPr>
        <p:spPr>
          <a:xfrm>
            <a:off x="11269359" y="4503637"/>
            <a:ext cx="1255488" cy="0"/>
          </a:xfrm>
          <a:prstGeom prst="line">
            <a:avLst/>
          </a:prstGeom>
          <a:ln w="19050" cap="rnd">
            <a:solidFill>
              <a:srgbClr val="CDCDCD"/>
            </a:solidFill>
            <a:prstDash val="sysDash"/>
            <a:headEnd type="none" w="sm" len="sm"/>
            <a:tailEnd type="none" w="sm" len="sm"/>
          </a:ln>
        </p:spPr>
      </p:sp>
      <p:sp>
        <p:nvSpPr>
          <p:cNvPr id="4" name="AutoShape 4"/>
          <p:cNvSpPr/>
          <p:nvPr/>
        </p:nvSpPr>
        <p:spPr>
          <a:xfrm>
            <a:off x="5454176" y="1703426"/>
            <a:ext cx="1248170" cy="0"/>
          </a:xfrm>
          <a:prstGeom prst="line">
            <a:avLst/>
          </a:prstGeom>
          <a:ln w="19050" cap="rnd">
            <a:solidFill>
              <a:srgbClr val="CDCDCD"/>
            </a:solidFill>
            <a:prstDash val="sysDash"/>
            <a:headEnd type="none" w="sm" len="sm"/>
            <a:tailEnd type="none" w="sm" len="sm"/>
          </a:ln>
        </p:spPr>
      </p:sp>
      <p:sp>
        <p:nvSpPr>
          <p:cNvPr id="5" name="AutoShape 5"/>
          <p:cNvSpPr/>
          <p:nvPr/>
        </p:nvSpPr>
        <p:spPr>
          <a:xfrm>
            <a:off x="12511559" y="1703426"/>
            <a:ext cx="1248170" cy="0"/>
          </a:xfrm>
          <a:prstGeom prst="line">
            <a:avLst/>
          </a:prstGeom>
          <a:ln w="19050" cap="rnd">
            <a:solidFill>
              <a:srgbClr val="CDCDCD"/>
            </a:solidFill>
            <a:prstDash val="sysDash"/>
            <a:headEnd type="none" w="sm" len="sm"/>
            <a:tailEnd type="none" w="sm" len="sm"/>
          </a:ln>
        </p:spPr>
      </p:sp>
      <p:sp>
        <p:nvSpPr>
          <p:cNvPr id="6" name="AutoShape 6"/>
          <p:cNvSpPr/>
          <p:nvPr/>
        </p:nvSpPr>
        <p:spPr>
          <a:xfrm>
            <a:off x="14807743" y="1703426"/>
            <a:ext cx="1248170" cy="0"/>
          </a:xfrm>
          <a:prstGeom prst="line">
            <a:avLst/>
          </a:prstGeom>
          <a:ln w="19050" cap="rnd">
            <a:solidFill>
              <a:srgbClr val="CDCDCD"/>
            </a:solidFill>
            <a:prstDash val="sysDash"/>
            <a:headEnd type="none" w="sm" len="sm"/>
            <a:tailEnd type="none" w="sm" len="sm"/>
          </a:ln>
        </p:spPr>
      </p:sp>
      <p:sp>
        <p:nvSpPr>
          <p:cNvPr id="7" name="AutoShape 7"/>
          <p:cNvSpPr/>
          <p:nvPr/>
        </p:nvSpPr>
        <p:spPr>
          <a:xfrm rot="5400000">
            <a:off x="4054070" y="3103531"/>
            <a:ext cx="2813500" cy="0"/>
          </a:xfrm>
          <a:prstGeom prst="line">
            <a:avLst/>
          </a:prstGeom>
          <a:ln w="19050" cap="rnd">
            <a:solidFill>
              <a:srgbClr val="CDCDCD"/>
            </a:solidFill>
            <a:prstDash val="sysDash"/>
            <a:headEnd type="none" w="sm" len="sm"/>
            <a:tailEnd type="none" w="sm" len="sm"/>
          </a:ln>
        </p:spPr>
      </p:sp>
      <p:sp>
        <p:nvSpPr>
          <p:cNvPr id="8" name="AutoShape 8"/>
          <p:cNvSpPr/>
          <p:nvPr/>
        </p:nvSpPr>
        <p:spPr>
          <a:xfrm rot="5400000">
            <a:off x="11111453" y="3103531"/>
            <a:ext cx="2813500" cy="0"/>
          </a:xfrm>
          <a:prstGeom prst="line">
            <a:avLst/>
          </a:prstGeom>
          <a:ln w="19050" cap="rnd">
            <a:solidFill>
              <a:srgbClr val="CDCDCD"/>
            </a:solidFill>
            <a:prstDash val="sysDash"/>
            <a:headEnd type="none" w="sm" len="sm"/>
            <a:tailEnd type="none" w="sm" len="sm"/>
          </a:ln>
        </p:spPr>
      </p:sp>
      <p:sp>
        <p:nvSpPr>
          <p:cNvPr id="9" name="AutoShape 9"/>
          <p:cNvSpPr/>
          <p:nvPr/>
        </p:nvSpPr>
        <p:spPr>
          <a:xfrm>
            <a:off x="8964218" y="4503637"/>
            <a:ext cx="1255488" cy="0"/>
          </a:xfrm>
          <a:prstGeom prst="line">
            <a:avLst/>
          </a:prstGeom>
          <a:ln w="19050" cap="rnd">
            <a:solidFill>
              <a:srgbClr val="CDCDCD"/>
            </a:solidFill>
            <a:prstDash val="sysDash"/>
            <a:headEnd type="none" w="sm" len="sm"/>
            <a:tailEnd type="none" w="sm" len="sm"/>
          </a:ln>
        </p:spPr>
      </p:sp>
      <p:sp>
        <p:nvSpPr>
          <p:cNvPr id="10" name="AutoShape 10"/>
          <p:cNvSpPr/>
          <p:nvPr/>
        </p:nvSpPr>
        <p:spPr>
          <a:xfrm>
            <a:off x="7716049" y="1703426"/>
            <a:ext cx="1248170" cy="0"/>
          </a:xfrm>
          <a:prstGeom prst="line">
            <a:avLst/>
          </a:prstGeom>
          <a:ln w="19050" cap="rnd">
            <a:solidFill>
              <a:srgbClr val="CDCDCD"/>
            </a:solidFill>
            <a:prstDash val="sysDash"/>
            <a:headEnd type="none" w="sm" len="sm"/>
            <a:tailEnd type="none" w="sm" len="sm"/>
          </a:ln>
        </p:spPr>
      </p:sp>
      <p:sp>
        <p:nvSpPr>
          <p:cNvPr id="11" name="AutoShape 11"/>
          <p:cNvSpPr/>
          <p:nvPr/>
        </p:nvSpPr>
        <p:spPr>
          <a:xfrm rot="5400000">
            <a:off x="7564113" y="3103531"/>
            <a:ext cx="2813500" cy="0"/>
          </a:xfrm>
          <a:prstGeom prst="line">
            <a:avLst/>
          </a:prstGeom>
          <a:ln w="19050" cap="rnd">
            <a:solidFill>
              <a:srgbClr val="CDCDCD"/>
            </a:solidFill>
            <a:prstDash val="sysDash"/>
            <a:headEnd type="none" w="sm" len="sm"/>
            <a:tailEnd type="none" w="sm" len="sm"/>
          </a:ln>
        </p:spPr>
      </p:sp>
      <p:sp>
        <p:nvSpPr>
          <p:cNvPr id="12" name="Freeform 12"/>
          <p:cNvSpPr/>
          <p:nvPr/>
        </p:nvSpPr>
        <p:spPr>
          <a:xfrm>
            <a:off x="3181148" y="3885536"/>
            <a:ext cx="1013620" cy="1013620"/>
          </a:xfrm>
          <a:custGeom>
            <a:avLst/>
            <a:gdLst/>
            <a:ahLst/>
            <a:cxnLst/>
            <a:rect l="l" t="t" r="r" b="b"/>
            <a:pathLst>
              <a:path w="1013620" h="1013620">
                <a:moveTo>
                  <a:pt x="0" y="0"/>
                </a:moveTo>
                <a:lnTo>
                  <a:pt x="1013619" y="0"/>
                </a:lnTo>
                <a:lnTo>
                  <a:pt x="1013619" y="1013619"/>
                </a:lnTo>
                <a:lnTo>
                  <a:pt x="0" y="101361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3" name="Freeform 13"/>
          <p:cNvSpPr/>
          <p:nvPr/>
        </p:nvSpPr>
        <p:spPr>
          <a:xfrm>
            <a:off x="2232087" y="1343564"/>
            <a:ext cx="2911741" cy="2911741"/>
          </a:xfrm>
          <a:custGeom>
            <a:avLst/>
            <a:gdLst/>
            <a:ahLst/>
            <a:cxnLst/>
            <a:rect l="l" t="t" r="r" b="b"/>
            <a:pathLst>
              <a:path w="2911741" h="2911741">
                <a:moveTo>
                  <a:pt x="0" y="0"/>
                </a:moveTo>
                <a:lnTo>
                  <a:pt x="2911741" y="0"/>
                </a:lnTo>
                <a:lnTo>
                  <a:pt x="2911741" y="2911742"/>
                </a:lnTo>
                <a:lnTo>
                  <a:pt x="0" y="291174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4" name="Freeform 14"/>
          <p:cNvSpPr/>
          <p:nvPr/>
        </p:nvSpPr>
        <p:spPr>
          <a:xfrm>
            <a:off x="3258031" y="3962419"/>
            <a:ext cx="859853" cy="859853"/>
          </a:xfrm>
          <a:custGeom>
            <a:avLst/>
            <a:gdLst/>
            <a:ahLst/>
            <a:cxnLst/>
            <a:rect l="l" t="t" r="r" b="b"/>
            <a:pathLst>
              <a:path w="859853" h="859853">
                <a:moveTo>
                  <a:pt x="0" y="0"/>
                </a:moveTo>
                <a:lnTo>
                  <a:pt x="859853" y="0"/>
                </a:lnTo>
                <a:lnTo>
                  <a:pt x="859853" y="859853"/>
                </a:lnTo>
                <a:lnTo>
                  <a:pt x="0" y="859853"/>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15" name="TextBox 15"/>
          <p:cNvSpPr txBox="1"/>
          <p:nvPr/>
        </p:nvSpPr>
        <p:spPr>
          <a:xfrm>
            <a:off x="3181148" y="4092342"/>
            <a:ext cx="1013620" cy="494110"/>
          </a:xfrm>
          <a:prstGeom prst="rect">
            <a:avLst/>
          </a:prstGeom>
        </p:spPr>
        <p:txBody>
          <a:bodyPr lIns="0" tIns="0" rIns="0" bIns="0" rtlCol="0" anchor="t">
            <a:spAutoFit/>
          </a:bodyPr>
          <a:lstStyle/>
          <a:p>
            <a:pPr marL="0" marR="0" lvl="0" indent="0" algn="ctr" defTabSz="914400" rtl="0" eaLnBrk="1" fontAlgn="auto" latinLnBrk="0" hangingPunct="1">
              <a:lnSpc>
                <a:spcPts val="4200"/>
              </a:lnSpc>
              <a:spcBef>
                <a:spcPts val="0"/>
              </a:spcBef>
              <a:spcAft>
                <a:spcPts val="0"/>
              </a:spcAft>
              <a:buClrTx/>
              <a:buSzTx/>
              <a:buFontTx/>
              <a:buNone/>
              <a:tabLst/>
              <a:defRPr/>
            </a:pPr>
            <a:r>
              <a:rPr kumimoji="0" lang="en-US" sz="3000" b="1" i="0" u="none" strike="noStrike" kern="1200" cap="none" spc="30" normalizeH="0" baseline="0" noProof="0">
                <a:ln>
                  <a:noFill/>
                </a:ln>
                <a:solidFill>
                  <a:srgbClr val="FFFFFF"/>
                </a:solidFill>
                <a:effectLst/>
                <a:uLnTx/>
                <a:uFillTx/>
                <a:latin typeface="Times New Roman" panose="02020603050405020304" pitchFamily="18" charset="0"/>
                <a:ea typeface="Inter Bold"/>
                <a:cs typeface="Times New Roman" panose="02020603050405020304" pitchFamily="18" charset="0"/>
                <a:sym typeface="Inter Bold"/>
              </a:rPr>
              <a:t>01</a:t>
            </a:r>
          </a:p>
        </p:txBody>
      </p:sp>
      <p:sp>
        <p:nvSpPr>
          <p:cNvPr id="16" name="TextBox 16"/>
          <p:cNvSpPr txBox="1"/>
          <p:nvPr/>
        </p:nvSpPr>
        <p:spPr>
          <a:xfrm>
            <a:off x="2590800" y="1790700"/>
            <a:ext cx="2084749" cy="351058"/>
          </a:xfrm>
          <a:prstGeom prst="rect">
            <a:avLst/>
          </a:prstGeom>
        </p:spPr>
        <p:txBody>
          <a:bodyPr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24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rPr>
              <a:t>START</a:t>
            </a:r>
            <a:endParaRPr kumimoji="0" lang="en-US" sz="32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endParaRPr>
          </a:p>
        </p:txBody>
      </p:sp>
      <p:sp>
        <p:nvSpPr>
          <p:cNvPr id="17" name="TextBox 17"/>
          <p:cNvSpPr txBox="1"/>
          <p:nvPr/>
        </p:nvSpPr>
        <p:spPr>
          <a:xfrm>
            <a:off x="2286000" y="2400300"/>
            <a:ext cx="2819400" cy="615553"/>
          </a:xfrm>
          <a:prstGeom prst="rect">
            <a:avLst/>
          </a:prstGeom>
        </p:spPr>
        <p:txBody>
          <a:bodyPr wrap="square" lIns="0" tIns="0" rIns="0" bIns="0" rtlCol="0" anchor="t">
            <a:spAutoFit/>
          </a:bodyPr>
          <a:lstStyle/>
          <a:p>
            <a:pPr marL="171450" marR="0" lvl="0" indent="-1714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Vehicle Entry &amp; Identification.</a:t>
            </a:r>
          </a:p>
        </p:txBody>
      </p:sp>
      <p:sp>
        <p:nvSpPr>
          <p:cNvPr id="18" name="Freeform 18"/>
          <p:cNvSpPr/>
          <p:nvPr/>
        </p:nvSpPr>
        <p:spPr>
          <a:xfrm>
            <a:off x="6715183" y="1343564"/>
            <a:ext cx="996579" cy="996579"/>
          </a:xfrm>
          <a:custGeom>
            <a:avLst/>
            <a:gdLst/>
            <a:ahLst/>
            <a:cxnLst/>
            <a:rect l="l" t="t" r="r" b="b"/>
            <a:pathLst>
              <a:path w="996579" h="996579">
                <a:moveTo>
                  <a:pt x="0" y="0"/>
                </a:moveTo>
                <a:lnTo>
                  <a:pt x="996579" y="0"/>
                </a:lnTo>
                <a:lnTo>
                  <a:pt x="996579" y="996579"/>
                </a:lnTo>
                <a:lnTo>
                  <a:pt x="0" y="99657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19" name="Freeform 19"/>
          <p:cNvSpPr/>
          <p:nvPr/>
        </p:nvSpPr>
        <p:spPr>
          <a:xfrm>
            <a:off x="5638801" y="1987414"/>
            <a:ext cx="3030542" cy="3308486"/>
          </a:xfrm>
          <a:custGeom>
            <a:avLst/>
            <a:gdLst/>
            <a:ahLst/>
            <a:cxnLst/>
            <a:rect l="l" t="t" r="r" b="b"/>
            <a:pathLst>
              <a:path w="2911741" h="2911741">
                <a:moveTo>
                  <a:pt x="0" y="0"/>
                </a:moveTo>
                <a:lnTo>
                  <a:pt x="2911742" y="0"/>
                </a:lnTo>
                <a:lnTo>
                  <a:pt x="2911742" y="2911741"/>
                </a:lnTo>
                <a:lnTo>
                  <a:pt x="0" y="2911741"/>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20" name="Freeform 20"/>
          <p:cNvSpPr/>
          <p:nvPr/>
        </p:nvSpPr>
        <p:spPr>
          <a:xfrm>
            <a:off x="6783546" y="1411927"/>
            <a:ext cx="859853" cy="859853"/>
          </a:xfrm>
          <a:custGeom>
            <a:avLst/>
            <a:gdLst/>
            <a:ahLst/>
            <a:cxnLst/>
            <a:rect l="l" t="t" r="r" b="b"/>
            <a:pathLst>
              <a:path w="859853" h="859853">
                <a:moveTo>
                  <a:pt x="0" y="0"/>
                </a:moveTo>
                <a:lnTo>
                  <a:pt x="859852" y="0"/>
                </a:lnTo>
                <a:lnTo>
                  <a:pt x="859852" y="859853"/>
                </a:lnTo>
                <a:lnTo>
                  <a:pt x="0" y="859853"/>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21" name="TextBox 21"/>
          <p:cNvSpPr txBox="1"/>
          <p:nvPr/>
        </p:nvSpPr>
        <p:spPr>
          <a:xfrm>
            <a:off x="6706662" y="1550371"/>
            <a:ext cx="1013620" cy="494110"/>
          </a:xfrm>
          <a:prstGeom prst="rect">
            <a:avLst/>
          </a:prstGeom>
        </p:spPr>
        <p:txBody>
          <a:bodyPr lIns="0" tIns="0" rIns="0" bIns="0" rtlCol="0" anchor="t">
            <a:spAutoFit/>
          </a:bodyPr>
          <a:lstStyle/>
          <a:p>
            <a:pPr marL="0" marR="0" lvl="0" indent="0" algn="ctr" defTabSz="914400" rtl="0" eaLnBrk="1" fontAlgn="auto" latinLnBrk="0" hangingPunct="1">
              <a:lnSpc>
                <a:spcPts val="4200"/>
              </a:lnSpc>
              <a:spcBef>
                <a:spcPts val="0"/>
              </a:spcBef>
              <a:spcAft>
                <a:spcPts val="0"/>
              </a:spcAft>
              <a:buClrTx/>
              <a:buSzTx/>
              <a:buFontTx/>
              <a:buNone/>
              <a:tabLst/>
              <a:defRPr/>
            </a:pPr>
            <a:r>
              <a:rPr kumimoji="0" lang="en-US" sz="3000" b="1" i="0" u="none" strike="noStrike" kern="1200" cap="none" spc="30" normalizeH="0" baseline="0" noProof="0">
                <a:ln>
                  <a:noFill/>
                </a:ln>
                <a:solidFill>
                  <a:srgbClr val="FFFFFF"/>
                </a:solidFill>
                <a:effectLst/>
                <a:uLnTx/>
                <a:uFillTx/>
                <a:latin typeface="Times New Roman" panose="02020603050405020304" pitchFamily="18" charset="0"/>
                <a:ea typeface="Inter Bold"/>
                <a:cs typeface="Times New Roman" panose="02020603050405020304" pitchFamily="18" charset="0"/>
                <a:sym typeface="Inter Bold"/>
              </a:rPr>
              <a:t>02</a:t>
            </a:r>
          </a:p>
        </p:txBody>
      </p:sp>
      <p:sp>
        <p:nvSpPr>
          <p:cNvPr id="22" name="TextBox 22"/>
          <p:cNvSpPr txBox="1"/>
          <p:nvPr/>
        </p:nvSpPr>
        <p:spPr>
          <a:xfrm>
            <a:off x="5715000" y="2400300"/>
            <a:ext cx="2819400" cy="351058"/>
          </a:xfrm>
          <a:prstGeom prst="rect">
            <a:avLst/>
          </a:prstGeom>
        </p:spPr>
        <p:txBody>
          <a:bodyPr wrap="square"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24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rPr>
              <a:t>STEP 1: PROTECT</a:t>
            </a:r>
          </a:p>
        </p:txBody>
      </p:sp>
      <p:sp>
        <p:nvSpPr>
          <p:cNvPr id="23" name="TextBox 23"/>
          <p:cNvSpPr txBox="1"/>
          <p:nvPr/>
        </p:nvSpPr>
        <p:spPr>
          <a:xfrm>
            <a:off x="5715000" y="2857500"/>
            <a:ext cx="2895600" cy="923330"/>
          </a:xfrm>
          <a:prstGeom prst="rect">
            <a:avLst/>
          </a:prstGeom>
        </p:spPr>
        <p:txBody>
          <a:bodyPr wrap="square" lIns="0" tIns="0" rIns="0" bIns="0" rtlCol="0" anchor="t">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Wear PPE (Class 0 Gloves + Face Shield)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Set up Warning Barriers.</a:t>
            </a:r>
          </a:p>
        </p:txBody>
      </p:sp>
      <p:sp>
        <p:nvSpPr>
          <p:cNvPr id="24" name="Freeform 24"/>
          <p:cNvSpPr/>
          <p:nvPr/>
        </p:nvSpPr>
        <p:spPr>
          <a:xfrm>
            <a:off x="13766212" y="1343564"/>
            <a:ext cx="996579" cy="996579"/>
          </a:xfrm>
          <a:custGeom>
            <a:avLst/>
            <a:gdLst/>
            <a:ahLst/>
            <a:cxnLst/>
            <a:rect l="l" t="t" r="r" b="b"/>
            <a:pathLst>
              <a:path w="996579" h="996579">
                <a:moveTo>
                  <a:pt x="0" y="0"/>
                </a:moveTo>
                <a:lnTo>
                  <a:pt x="996579" y="0"/>
                </a:lnTo>
                <a:lnTo>
                  <a:pt x="996579" y="996579"/>
                </a:lnTo>
                <a:lnTo>
                  <a:pt x="0" y="996579"/>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sp>
      <p:sp>
        <p:nvSpPr>
          <p:cNvPr id="25" name="Freeform 25"/>
          <p:cNvSpPr/>
          <p:nvPr/>
        </p:nvSpPr>
        <p:spPr>
          <a:xfrm>
            <a:off x="12801600" y="2019300"/>
            <a:ext cx="2911741" cy="2911741"/>
          </a:xfrm>
          <a:custGeom>
            <a:avLst/>
            <a:gdLst/>
            <a:ahLst/>
            <a:cxnLst/>
            <a:rect l="l" t="t" r="r" b="b"/>
            <a:pathLst>
              <a:path w="2911741" h="2911741">
                <a:moveTo>
                  <a:pt x="0" y="0"/>
                </a:moveTo>
                <a:lnTo>
                  <a:pt x="2911742" y="0"/>
                </a:lnTo>
                <a:lnTo>
                  <a:pt x="2911742" y="2911741"/>
                </a:lnTo>
                <a:lnTo>
                  <a:pt x="0" y="2911741"/>
                </a:lnTo>
                <a:lnTo>
                  <a:pt x="0" y="0"/>
                </a:lnTo>
                <a:close/>
              </a:path>
            </a:pathLst>
          </a:custGeom>
          <a:blipFill>
            <a:blip r:embed="rId17">
              <a:extLst>
                <a:ext uri="{96DAC541-7B7A-43D3-8B79-37D633B846F1}">
                  <asvg:svgBlip xmlns:asvg="http://schemas.microsoft.com/office/drawing/2016/SVG/main" r:embed="rId18"/>
                </a:ext>
              </a:extLst>
            </a:blip>
            <a:stretch>
              <a:fillRect/>
            </a:stretch>
          </a:blipFill>
        </p:spPr>
      </p:sp>
      <p:sp>
        <p:nvSpPr>
          <p:cNvPr id="26" name="Freeform 26"/>
          <p:cNvSpPr/>
          <p:nvPr/>
        </p:nvSpPr>
        <p:spPr>
          <a:xfrm>
            <a:off x="13834575" y="1411927"/>
            <a:ext cx="859853" cy="859853"/>
          </a:xfrm>
          <a:custGeom>
            <a:avLst/>
            <a:gdLst/>
            <a:ahLst/>
            <a:cxnLst/>
            <a:rect l="l" t="t" r="r" b="b"/>
            <a:pathLst>
              <a:path w="859853" h="859853">
                <a:moveTo>
                  <a:pt x="0" y="0"/>
                </a:moveTo>
                <a:lnTo>
                  <a:pt x="859852" y="0"/>
                </a:lnTo>
                <a:lnTo>
                  <a:pt x="859852" y="859853"/>
                </a:lnTo>
                <a:lnTo>
                  <a:pt x="0" y="859853"/>
                </a:lnTo>
                <a:lnTo>
                  <a:pt x="0" y="0"/>
                </a:lnTo>
                <a:close/>
              </a:path>
            </a:pathLst>
          </a:custGeom>
          <a:blipFill>
            <a:blip r:embed="rId19">
              <a:extLst>
                <a:ext uri="{96DAC541-7B7A-43D3-8B79-37D633B846F1}">
                  <asvg:svgBlip xmlns:asvg="http://schemas.microsoft.com/office/drawing/2016/SVG/main" r:embed="rId20"/>
                </a:ext>
              </a:extLst>
            </a:blip>
            <a:stretch>
              <a:fillRect/>
            </a:stretch>
          </a:blipFill>
        </p:spPr>
      </p:sp>
      <p:sp>
        <p:nvSpPr>
          <p:cNvPr id="27" name="TextBox 27"/>
          <p:cNvSpPr txBox="1"/>
          <p:nvPr/>
        </p:nvSpPr>
        <p:spPr>
          <a:xfrm>
            <a:off x="13757691" y="1550371"/>
            <a:ext cx="1013620" cy="494110"/>
          </a:xfrm>
          <a:prstGeom prst="rect">
            <a:avLst/>
          </a:prstGeom>
        </p:spPr>
        <p:txBody>
          <a:bodyPr lIns="0" tIns="0" rIns="0" bIns="0" rtlCol="0" anchor="t">
            <a:spAutoFit/>
          </a:bodyPr>
          <a:lstStyle/>
          <a:p>
            <a:pPr marL="0" marR="0" lvl="0" indent="0" algn="ctr" defTabSz="914400" rtl="0" eaLnBrk="1" fontAlgn="auto" latinLnBrk="0" hangingPunct="1">
              <a:lnSpc>
                <a:spcPts val="4200"/>
              </a:lnSpc>
              <a:spcBef>
                <a:spcPts val="0"/>
              </a:spcBef>
              <a:spcAft>
                <a:spcPts val="0"/>
              </a:spcAft>
              <a:buClrTx/>
              <a:buSzTx/>
              <a:buFontTx/>
              <a:buNone/>
              <a:tabLst/>
              <a:defRPr/>
            </a:pPr>
            <a:r>
              <a:rPr kumimoji="0" lang="en-US" sz="3000" b="1" i="0" u="none" strike="noStrike" kern="1200" cap="none" spc="30" normalizeH="0" baseline="0" noProof="0">
                <a:ln>
                  <a:noFill/>
                </a:ln>
                <a:solidFill>
                  <a:srgbClr val="FFFFFF"/>
                </a:solidFill>
                <a:effectLst/>
                <a:uLnTx/>
                <a:uFillTx/>
                <a:latin typeface="Times New Roman" panose="02020603050405020304" pitchFamily="18" charset="0"/>
                <a:ea typeface="Inter Bold"/>
                <a:cs typeface="Times New Roman" panose="02020603050405020304" pitchFamily="18" charset="0"/>
                <a:sym typeface="Inter Bold"/>
              </a:rPr>
              <a:t>04</a:t>
            </a:r>
          </a:p>
        </p:txBody>
      </p:sp>
      <p:sp>
        <p:nvSpPr>
          <p:cNvPr id="30" name="Freeform 30"/>
          <p:cNvSpPr/>
          <p:nvPr/>
        </p:nvSpPr>
        <p:spPr>
          <a:xfrm>
            <a:off x="10240697" y="3902576"/>
            <a:ext cx="996579" cy="996579"/>
          </a:xfrm>
          <a:custGeom>
            <a:avLst/>
            <a:gdLst/>
            <a:ahLst/>
            <a:cxnLst/>
            <a:rect l="l" t="t" r="r" b="b"/>
            <a:pathLst>
              <a:path w="996579" h="996579">
                <a:moveTo>
                  <a:pt x="0" y="0"/>
                </a:moveTo>
                <a:lnTo>
                  <a:pt x="996579" y="0"/>
                </a:lnTo>
                <a:lnTo>
                  <a:pt x="996579" y="996579"/>
                </a:lnTo>
                <a:lnTo>
                  <a:pt x="0" y="996579"/>
                </a:lnTo>
                <a:lnTo>
                  <a:pt x="0" y="0"/>
                </a:lnTo>
                <a:close/>
              </a:path>
            </a:pathLst>
          </a:custGeom>
          <a:blipFill>
            <a:blip r:embed="rId21">
              <a:extLst>
                <a:ext uri="{96DAC541-7B7A-43D3-8B79-37D633B846F1}">
                  <asvg:svgBlip xmlns:asvg="http://schemas.microsoft.com/office/drawing/2016/SVG/main" r:embed="rId22"/>
                </a:ext>
              </a:extLst>
            </a:blip>
            <a:stretch>
              <a:fillRect/>
            </a:stretch>
          </a:blipFill>
        </p:spPr>
      </p:sp>
      <p:sp>
        <p:nvSpPr>
          <p:cNvPr id="31" name="Freeform 31"/>
          <p:cNvSpPr/>
          <p:nvPr/>
        </p:nvSpPr>
        <p:spPr>
          <a:xfrm>
            <a:off x="9283116" y="1343564"/>
            <a:ext cx="2911741" cy="2911741"/>
          </a:xfrm>
          <a:custGeom>
            <a:avLst/>
            <a:gdLst/>
            <a:ahLst/>
            <a:cxnLst/>
            <a:rect l="l" t="t" r="r" b="b"/>
            <a:pathLst>
              <a:path w="2911741" h="2911741">
                <a:moveTo>
                  <a:pt x="0" y="0"/>
                </a:moveTo>
                <a:lnTo>
                  <a:pt x="2911741" y="0"/>
                </a:lnTo>
                <a:lnTo>
                  <a:pt x="2911741" y="2911742"/>
                </a:lnTo>
                <a:lnTo>
                  <a:pt x="0" y="2911742"/>
                </a:lnTo>
                <a:lnTo>
                  <a:pt x="0" y="0"/>
                </a:lnTo>
                <a:close/>
              </a:path>
            </a:pathLst>
          </a:custGeom>
          <a:blipFill>
            <a:blip r:embed="rId23">
              <a:extLst>
                <a:ext uri="{96DAC541-7B7A-43D3-8B79-37D633B846F1}">
                  <asvg:svgBlip xmlns:asvg="http://schemas.microsoft.com/office/drawing/2016/SVG/main" r:embed="rId24"/>
                </a:ext>
              </a:extLst>
            </a:blip>
            <a:stretch>
              <a:fillRect/>
            </a:stretch>
          </a:blipFill>
        </p:spPr>
      </p:sp>
      <p:sp>
        <p:nvSpPr>
          <p:cNvPr id="32" name="Freeform 32"/>
          <p:cNvSpPr/>
          <p:nvPr/>
        </p:nvSpPr>
        <p:spPr>
          <a:xfrm>
            <a:off x="10309060" y="3979460"/>
            <a:ext cx="859853" cy="859853"/>
          </a:xfrm>
          <a:custGeom>
            <a:avLst/>
            <a:gdLst/>
            <a:ahLst/>
            <a:cxnLst/>
            <a:rect l="l" t="t" r="r" b="b"/>
            <a:pathLst>
              <a:path w="859853" h="859853">
                <a:moveTo>
                  <a:pt x="0" y="0"/>
                </a:moveTo>
                <a:lnTo>
                  <a:pt x="859853" y="0"/>
                </a:lnTo>
                <a:lnTo>
                  <a:pt x="859853" y="859852"/>
                </a:lnTo>
                <a:lnTo>
                  <a:pt x="0" y="859852"/>
                </a:lnTo>
                <a:lnTo>
                  <a:pt x="0" y="0"/>
                </a:lnTo>
                <a:close/>
              </a:path>
            </a:pathLst>
          </a:custGeom>
          <a:blipFill>
            <a:blip r:embed="rId25">
              <a:extLst>
                <a:ext uri="{96DAC541-7B7A-43D3-8B79-37D633B846F1}">
                  <asvg:svgBlip xmlns:asvg="http://schemas.microsoft.com/office/drawing/2016/SVG/main" r:embed="rId26"/>
                </a:ext>
              </a:extLst>
            </a:blip>
            <a:stretch>
              <a:fillRect/>
            </a:stretch>
          </a:blipFill>
        </p:spPr>
      </p:sp>
      <p:sp>
        <p:nvSpPr>
          <p:cNvPr id="35" name="TextBox 35"/>
          <p:cNvSpPr txBox="1"/>
          <p:nvPr/>
        </p:nvSpPr>
        <p:spPr>
          <a:xfrm>
            <a:off x="10232177" y="4092342"/>
            <a:ext cx="1013620" cy="494110"/>
          </a:xfrm>
          <a:prstGeom prst="rect">
            <a:avLst/>
          </a:prstGeom>
        </p:spPr>
        <p:txBody>
          <a:bodyPr lIns="0" tIns="0" rIns="0" bIns="0" rtlCol="0" anchor="t">
            <a:spAutoFit/>
          </a:bodyPr>
          <a:lstStyle/>
          <a:p>
            <a:pPr marL="0" marR="0" lvl="0" indent="0" algn="ctr" defTabSz="914400" rtl="0" eaLnBrk="1" fontAlgn="auto" latinLnBrk="0" hangingPunct="1">
              <a:lnSpc>
                <a:spcPts val="4200"/>
              </a:lnSpc>
              <a:spcBef>
                <a:spcPts val="0"/>
              </a:spcBef>
              <a:spcAft>
                <a:spcPts val="0"/>
              </a:spcAft>
              <a:buClrTx/>
              <a:buSzTx/>
              <a:buFontTx/>
              <a:buNone/>
              <a:tabLst/>
              <a:defRPr/>
            </a:pPr>
            <a:r>
              <a:rPr kumimoji="0" lang="en-US" sz="3000" b="1" i="0" u="none" strike="noStrike" kern="1200" cap="none" spc="30" normalizeH="0" baseline="0" noProof="0">
                <a:ln>
                  <a:noFill/>
                </a:ln>
                <a:solidFill>
                  <a:srgbClr val="FFFFFF"/>
                </a:solidFill>
                <a:effectLst/>
                <a:uLnTx/>
                <a:uFillTx/>
                <a:latin typeface="Times New Roman" panose="02020603050405020304" pitchFamily="18" charset="0"/>
                <a:ea typeface="Inter Bold"/>
                <a:cs typeface="Times New Roman" panose="02020603050405020304" pitchFamily="18" charset="0"/>
                <a:sym typeface="Inter Bold"/>
              </a:rPr>
              <a:t>03</a:t>
            </a:r>
          </a:p>
        </p:txBody>
      </p:sp>
      <p:sp>
        <p:nvSpPr>
          <p:cNvPr id="36" name="AutoShape 36"/>
          <p:cNvSpPr/>
          <p:nvPr/>
        </p:nvSpPr>
        <p:spPr>
          <a:xfrm>
            <a:off x="7738876" y="8547918"/>
            <a:ext cx="1255488" cy="0"/>
          </a:xfrm>
          <a:prstGeom prst="line">
            <a:avLst/>
          </a:prstGeom>
          <a:ln w="19050" cap="rnd">
            <a:solidFill>
              <a:srgbClr val="CDCDCD"/>
            </a:solidFill>
            <a:prstDash val="sysDash"/>
            <a:headEnd type="none" w="sm" len="sm"/>
            <a:tailEnd type="none" w="sm" len="sm"/>
          </a:ln>
        </p:spPr>
      </p:sp>
      <p:sp>
        <p:nvSpPr>
          <p:cNvPr id="37" name="AutoShape 37"/>
          <p:cNvSpPr/>
          <p:nvPr/>
        </p:nvSpPr>
        <p:spPr>
          <a:xfrm>
            <a:off x="14796259" y="8547918"/>
            <a:ext cx="1255488" cy="0"/>
          </a:xfrm>
          <a:prstGeom prst="line">
            <a:avLst/>
          </a:prstGeom>
          <a:ln w="19050" cap="rnd">
            <a:solidFill>
              <a:srgbClr val="CDCDCD"/>
            </a:solidFill>
            <a:prstDash val="sysDash"/>
            <a:headEnd type="none" w="sm" len="sm"/>
            <a:tailEnd type="none" w="sm" len="sm"/>
          </a:ln>
        </p:spPr>
      </p:sp>
      <p:sp>
        <p:nvSpPr>
          <p:cNvPr id="38" name="AutoShape 38"/>
          <p:cNvSpPr/>
          <p:nvPr/>
        </p:nvSpPr>
        <p:spPr>
          <a:xfrm>
            <a:off x="8981075" y="5747706"/>
            <a:ext cx="1248170" cy="0"/>
          </a:xfrm>
          <a:prstGeom prst="line">
            <a:avLst/>
          </a:prstGeom>
          <a:ln w="19050" cap="rnd">
            <a:solidFill>
              <a:srgbClr val="CDCDCD"/>
            </a:solidFill>
            <a:prstDash val="sysDash"/>
            <a:headEnd type="none" w="sm" len="sm"/>
            <a:tailEnd type="none" w="sm" len="sm"/>
          </a:ln>
        </p:spPr>
      </p:sp>
      <p:sp>
        <p:nvSpPr>
          <p:cNvPr id="39" name="AutoShape 39"/>
          <p:cNvSpPr/>
          <p:nvPr/>
        </p:nvSpPr>
        <p:spPr>
          <a:xfrm rot="5400000">
            <a:off x="7580970" y="7147812"/>
            <a:ext cx="2813500" cy="0"/>
          </a:xfrm>
          <a:prstGeom prst="line">
            <a:avLst/>
          </a:prstGeom>
          <a:ln w="19050" cap="rnd">
            <a:solidFill>
              <a:srgbClr val="CDCDCD"/>
            </a:solidFill>
            <a:prstDash val="sysDash"/>
            <a:headEnd type="none" w="sm" len="sm"/>
            <a:tailEnd type="none" w="sm" len="sm"/>
          </a:ln>
        </p:spPr>
      </p:sp>
      <p:sp>
        <p:nvSpPr>
          <p:cNvPr id="40" name="AutoShape 40"/>
          <p:cNvSpPr/>
          <p:nvPr/>
        </p:nvSpPr>
        <p:spPr>
          <a:xfrm rot="5400000">
            <a:off x="12613869" y="5134512"/>
            <a:ext cx="6857780" cy="0"/>
          </a:xfrm>
          <a:prstGeom prst="line">
            <a:avLst/>
          </a:prstGeom>
          <a:ln w="19050" cap="rnd">
            <a:solidFill>
              <a:srgbClr val="CDCDCD"/>
            </a:solidFill>
            <a:prstDash val="sysDash"/>
            <a:headEnd type="none" w="sm" len="sm"/>
            <a:tailEnd type="none" w="sm" len="sm"/>
          </a:ln>
        </p:spPr>
      </p:sp>
      <p:sp>
        <p:nvSpPr>
          <p:cNvPr id="41" name="AutoShape 41"/>
          <p:cNvSpPr/>
          <p:nvPr/>
        </p:nvSpPr>
        <p:spPr>
          <a:xfrm>
            <a:off x="12491118" y="8547918"/>
            <a:ext cx="1255488" cy="0"/>
          </a:xfrm>
          <a:prstGeom prst="line">
            <a:avLst/>
          </a:prstGeom>
          <a:ln w="19050" cap="rnd">
            <a:solidFill>
              <a:srgbClr val="CDCDCD"/>
            </a:solidFill>
            <a:prstDash val="sysDash"/>
            <a:headEnd type="none" w="sm" len="sm"/>
            <a:tailEnd type="none" w="sm" len="sm"/>
          </a:ln>
        </p:spPr>
      </p:sp>
      <p:sp>
        <p:nvSpPr>
          <p:cNvPr id="42" name="AutoShape 42"/>
          <p:cNvSpPr/>
          <p:nvPr/>
        </p:nvSpPr>
        <p:spPr>
          <a:xfrm>
            <a:off x="5463805" y="8547918"/>
            <a:ext cx="1255488" cy="0"/>
          </a:xfrm>
          <a:prstGeom prst="line">
            <a:avLst/>
          </a:prstGeom>
          <a:ln w="19050" cap="rnd">
            <a:solidFill>
              <a:srgbClr val="CDCDCD"/>
            </a:solidFill>
            <a:prstDash val="sysDash"/>
            <a:headEnd type="none" w="sm" len="sm"/>
            <a:tailEnd type="none" w="sm" len="sm"/>
          </a:ln>
        </p:spPr>
      </p:sp>
      <p:sp>
        <p:nvSpPr>
          <p:cNvPr id="43" name="AutoShape 43"/>
          <p:cNvSpPr/>
          <p:nvPr/>
        </p:nvSpPr>
        <p:spPr>
          <a:xfrm>
            <a:off x="11242949" y="5747706"/>
            <a:ext cx="1248170" cy="0"/>
          </a:xfrm>
          <a:prstGeom prst="line">
            <a:avLst/>
          </a:prstGeom>
          <a:ln w="19050" cap="rnd">
            <a:solidFill>
              <a:srgbClr val="CDCDCD"/>
            </a:solidFill>
            <a:prstDash val="sysDash"/>
            <a:headEnd type="none" w="sm" len="sm"/>
            <a:tailEnd type="none" w="sm" len="sm"/>
          </a:ln>
        </p:spPr>
      </p:sp>
      <p:sp>
        <p:nvSpPr>
          <p:cNvPr id="44" name="AutoShape 44"/>
          <p:cNvSpPr/>
          <p:nvPr/>
        </p:nvSpPr>
        <p:spPr>
          <a:xfrm>
            <a:off x="4215635" y="5747706"/>
            <a:ext cx="1248170" cy="0"/>
          </a:xfrm>
          <a:prstGeom prst="line">
            <a:avLst/>
          </a:prstGeom>
          <a:ln w="19050" cap="rnd">
            <a:solidFill>
              <a:srgbClr val="CDCDCD"/>
            </a:solidFill>
            <a:prstDash val="sysDash"/>
            <a:headEnd type="none" w="sm" len="sm"/>
            <a:tailEnd type="none" w="sm" len="sm"/>
          </a:ln>
        </p:spPr>
      </p:sp>
      <p:sp>
        <p:nvSpPr>
          <p:cNvPr id="45" name="AutoShape 45"/>
          <p:cNvSpPr/>
          <p:nvPr/>
        </p:nvSpPr>
        <p:spPr>
          <a:xfrm rot="5400000">
            <a:off x="11091013" y="7147812"/>
            <a:ext cx="2813500" cy="0"/>
          </a:xfrm>
          <a:prstGeom prst="line">
            <a:avLst/>
          </a:prstGeom>
          <a:ln w="19050" cap="rnd">
            <a:solidFill>
              <a:srgbClr val="CDCDCD"/>
            </a:solidFill>
            <a:prstDash val="sysDash"/>
            <a:headEnd type="none" w="sm" len="sm"/>
            <a:tailEnd type="none" w="sm" len="sm"/>
          </a:ln>
        </p:spPr>
      </p:sp>
      <p:sp>
        <p:nvSpPr>
          <p:cNvPr id="46" name="AutoShape 46"/>
          <p:cNvSpPr/>
          <p:nvPr/>
        </p:nvSpPr>
        <p:spPr>
          <a:xfrm rot="5400000">
            <a:off x="4063699" y="7147812"/>
            <a:ext cx="2813500" cy="0"/>
          </a:xfrm>
          <a:prstGeom prst="line">
            <a:avLst/>
          </a:prstGeom>
          <a:ln w="19050" cap="rnd">
            <a:solidFill>
              <a:srgbClr val="CDCDCD"/>
            </a:solidFill>
            <a:prstDash val="sysDash"/>
            <a:headEnd type="none" w="sm" len="sm"/>
            <a:tailEnd type="none" w="sm" len="sm"/>
          </a:ln>
        </p:spPr>
      </p:sp>
      <p:sp>
        <p:nvSpPr>
          <p:cNvPr id="47" name="Freeform 47"/>
          <p:cNvSpPr/>
          <p:nvPr/>
        </p:nvSpPr>
        <p:spPr>
          <a:xfrm>
            <a:off x="6708048" y="7929816"/>
            <a:ext cx="1013620" cy="1013620"/>
          </a:xfrm>
          <a:custGeom>
            <a:avLst/>
            <a:gdLst/>
            <a:ahLst/>
            <a:cxnLst/>
            <a:rect l="l" t="t" r="r" b="b"/>
            <a:pathLst>
              <a:path w="1013620" h="1013620">
                <a:moveTo>
                  <a:pt x="0" y="0"/>
                </a:moveTo>
                <a:lnTo>
                  <a:pt x="1013619" y="0"/>
                </a:lnTo>
                <a:lnTo>
                  <a:pt x="1013619" y="1013620"/>
                </a:lnTo>
                <a:lnTo>
                  <a:pt x="0" y="1013620"/>
                </a:lnTo>
                <a:lnTo>
                  <a:pt x="0" y="0"/>
                </a:lnTo>
                <a:close/>
              </a:path>
            </a:pathLst>
          </a:custGeom>
          <a:blipFill>
            <a:blip r:embed="rId27">
              <a:extLst>
                <a:ext uri="{96DAC541-7B7A-43D3-8B79-37D633B846F1}">
                  <asvg:svgBlip xmlns:asvg="http://schemas.microsoft.com/office/drawing/2016/SVG/main" r:embed="rId28"/>
                </a:ext>
              </a:extLst>
            </a:blip>
            <a:stretch>
              <a:fillRect/>
            </a:stretch>
          </a:blipFill>
        </p:spPr>
      </p:sp>
      <p:sp>
        <p:nvSpPr>
          <p:cNvPr id="48" name="Freeform 48"/>
          <p:cNvSpPr/>
          <p:nvPr/>
        </p:nvSpPr>
        <p:spPr>
          <a:xfrm>
            <a:off x="5758987" y="5387845"/>
            <a:ext cx="2911741" cy="2911741"/>
          </a:xfrm>
          <a:custGeom>
            <a:avLst/>
            <a:gdLst/>
            <a:ahLst/>
            <a:cxnLst/>
            <a:rect l="l" t="t" r="r" b="b"/>
            <a:pathLst>
              <a:path w="2911741" h="2911741">
                <a:moveTo>
                  <a:pt x="0" y="0"/>
                </a:moveTo>
                <a:lnTo>
                  <a:pt x="2911741" y="0"/>
                </a:lnTo>
                <a:lnTo>
                  <a:pt x="2911741" y="2911741"/>
                </a:lnTo>
                <a:lnTo>
                  <a:pt x="0" y="2911741"/>
                </a:lnTo>
                <a:lnTo>
                  <a:pt x="0" y="0"/>
                </a:lnTo>
                <a:close/>
              </a:path>
            </a:pathLst>
          </a:custGeom>
          <a:blipFill>
            <a:blip r:embed="rId29">
              <a:extLst>
                <a:ext uri="{96DAC541-7B7A-43D3-8B79-37D633B846F1}">
                  <asvg:svgBlip xmlns:asvg="http://schemas.microsoft.com/office/drawing/2016/SVG/main" r:embed="rId30"/>
                </a:ext>
              </a:extLst>
            </a:blip>
            <a:stretch>
              <a:fillRect/>
            </a:stretch>
          </a:blipFill>
        </p:spPr>
      </p:sp>
      <p:sp>
        <p:nvSpPr>
          <p:cNvPr id="49" name="Freeform 49"/>
          <p:cNvSpPr/>
          <p:nvPr/>
        </p:nvSpPr>
        <p:spPr>
          <a:xfrm>
            <a:off x="6784931" y="8006700"/>
            <a:ext cx="859853" cy="859853"/>
          </a:xfrm>
          <a:custGeom>
            <a:avLst/>
            <a:gdLst/>
            <a:ahLst/>
            <a:cxnLst/>
            <a:rect l="l" t="t" r="r" b="b"/>
            <a:pathLst>
              <a:path w="859853" h="859853">
                <a:moveTo>
                  <a:pt x="0" y="0"/>
                </a:moveTo>
                <a:lnTo>
                  <a:pt x="859853" y="0"/>
                </a:lnTo>
                <a:lnTo>
                  <a:pt x="859853" y="859852"/>
                </a:lnTo>
                <a:lnTo>
                  <a:pt x="0" y="859852"/>
                </a:lnTo>
                <a:lnTo>
                  <a:pt x="0" y="0"/>
                </a:lnTo>
                <a:close/>
              </a:path>
            </a:pathLst>
          </a:custGeom>
          <a:blipFill>
            <a:blip r:embed="rId31">
              <a:extLst>
                <a:ext uri="{96DAC541-7B7A-43D3-8B79-37D633B846F1}">
                  <asvg:svgBlip xmlns:asvg="http://schemas.microsoft.com/office/drawing/2016/SVG/main" r:embed="rId32"/>
                </a:ext>
              </a:extLst>
            </a:blip>
            <a:stretch>
              <a:fillRect/>
            </a:stretch>
          </a:blipFill>
        </p:spPr>
      </p:sp>
      <p:sp>
        <p:nvSpPr>
          <p:cNvPr id="50" name="TextBox 50"/>
          <p:cNvSpPr txBox="1"/>
          <p:nvPr/>
        </p:nvSpPr>
        <p:spPr>
          <a:xfrm>
            <a:off x="6708048" y="8136623"/>
            <a:ext cx="1013620" cy="494110"/>
          </a:xfrm>
          <a:prstGeom prst="rect">
            <a:avLst/>
          </a:prstGeom>
        </p:spPr>
        <p:txBody>
          <a:bodyPr lIns="0" tIns="0" rIns="0" bIns="0" rtlCol="0" anchor="t">
            <a:spAutoFit/>
          </a:bodyPr>
          <a:lstStyle/>
          <a:p>
            <a:pPr marL="0" marR="0" lvl="0" indent="0" algn="ctr" defTabSz="914400" rtl="0" eaLnBrk="1" fontAlgn="auto" latinLnBrk="0" hangingPunct="1">
              <a:lnSpc>
                <a:spcPts val="4200"/>
              </a:lnSpc>
              <a:spcBef>
                <a:spcPts val="0"/>
              </a:spcBef>
              <a:spcAft>
                <a:spcPts val="0"/>
              </a:spcAft>
              <a:buClrTx/>
              <a:buSzTx/>
              <a:buFontTx/>
              <a:buNone/>
              <a:tabLst/>
              <a:defRPr/>
            </a:pPr>
            <a:r>
              <a:rPr kumimoji="0" lang="en-US" sz="3000" b="1" i="0" u="none" strike="noStrike" kern="1200" cap="none" spc="30" normalizeH="0" baseline="0" noProof="0" dirty="0">
                <a:ln>
                  <a:noFill/>
                </a:ln>
                <a:solidFill>
                  <a:srgbClr val="FFFFFF"/>
                </a:solidFill>
                <a:effectLst/>
                <a:uLnTx/>
                <a:uFillTx/>
                <a:latin typeface="Times New Roman" panose="02020603050405020304" pitchFamily="18" charset="0"/>
                <a:ea typeface="Inter Bold"/>
                <a:cs typeface="Times New Roman" panose="02020603050405020304" pitchFamily="18" charset="0"/>
                <a:sym typeface="Inter Bold"/>
              </a:rPr>
              <a:t>07</a:t>
            </a:r>
          </a:p>
        </p:txBody>
      </p:sp>
      <p:sp>
        <p:nvSpPr>
          <p:cNvPr id="53" name="Freeform 53"/>
          <p:cNvSpPr/>
          <p:nvPr/>
        </p:nvSpPr>
        <p:spPr>
          <a:xfrm>
            <a:off x="10242083" y="5387845"/>
            <a:ext cx="996579" cy="996579"/>
          </a:xfrm>
          <a:custGeom>
            <a:avLst/>
            <a:gdLst/>
            <a:ahLst/>
            <a:cxnLst/>
            <a:rect l="l" t="t" r="r" b="b"/>
            <a:pathLst>
              <a:path w="996579" h="996579">
                <a:moveTo>
                  <a:pt x="0" y="0"/>
                </a:moveTo>
                <a:lnTo>
                  <a:pt x="996579" y="0"/>
                </a:lnTo>
                <a:lnTo>
                  <a:pt x="996579" y="996579"/>
                </a:lnTo>
                <a:lnTo>
                  <a:pt x="0" y="996579"/>
                </a:lnTo>
                <a:lnTo>
                  <a:pt x="0" y="0"/>
                </a:lnTo>
                <a:close/>
              </a:path>
            </a:pathLst>
          </a:custGeom>
          <a:blipFill>
            <a:blip r:embed="rId33">
              <a:extLst>
                <a:ext uri="{96DAC541-7B7A-43D3-8B79-37D633B846F1}">
                  <asvg:svgBlip xmlns:asvg="http://schemas.microsoft.com/office/drawing/2016/SVG/main" r:embed="rId34"/>
                </a:ext>
              </a:extLst>
            </a:blip>
            <a:stretch>
              <a:fillRect/>
            </a:stretch>
          </a:blipFill>
        </p:spPr>
      </p:sp>
      <p:sp>
        <p:nvSpPr>
          <p:cNvPr id="54" name="Freeform 54"/>
          <p:cNvSpPr/>
          <p:nvPr/>
        </p:nvSpPr>
        <p:spPr>
          <a:xfrm>
            <a:off x="9284501" y="6031694"/>
            <a:ext cx="2911741" cy="3150406"/>
          </a:xfrm>
          <a:custGeom>
            <a:avLst/>
            <a:gdLst/>
            <a:ahLst/>
            <a:cxnLst/>
            <a:rect l="l" t="t" r="r" b="b"/>
            <a:pathLst>
              <a:path w="2911741" h="2911741">
                <a:moveTo>
                  <a:pt x="0" y="0"/>
                </a:moveTo>
                <a:lnTo>
                  <a:pt x="2911742" y="0"/>
                </a:lnTo>
                <a:lnTo>
                  <a:pt x="2911742" y="2911742"/>
                </a:lnTo>
                <a:lnTo>
                  <a:pt x="0" y="2911742"/>
                </a:lnTo>
                <a:lnTo>
                  <a:pt x="0" y="0"/>
                </a:lnTo>
                <a:close/>
              </a:path>
            </a:pathLst>
          </a:custGeom>
          <a:blipFill>
            <a:blip r:embed="rId35">
              <a:extLst>
                <a:ext uri="{96DAC541-7B7A-43D3-8B79-37D633B846F1}">
                  <asvg:svgBlip xmlns:asvg="http://schemas.microsoft.com/office/drawing/2016/SVG/main" r:embed="rId36"/>
                </a:ext>
              </a:extLst>
            </a:blip>
            <a:stretch>
              <a:fillRect/>
            </a:stretch>
          </a:blipFill>
        </p:spPr>
      </p:sp>
      <p:sp>
        <p:nvSpPr>
          <p:cNvPr id="55" name="Freeform 55"/>
          <p:cNvSpPr/>
          <p:nvPr/>
        </p:nvSpPr>
        <p:spPr>
          <a:xfrm>
            <a:off x="10310446" y="5456208"/>
            <a:ext cx="859853" cy="859853"/>
          </a:xfrm>
          <a:custGeom>
            <a:avLst/>
            <a:gdLst/>
            <a:ahLst/>
            <a:cxnLst/>
            <a:rect l="l" t="t" r="r" b="b"/>
            <a:pathLst>
              <a:path w="859853" h="859853">
                <a:moveTo>
                  <a:pt x="0" y="0"/>
                </a:moveTo>
                <a:lnTo>
                  <a:pt x="859852" y="0"/>
                </a:lnTo>
                <a:lnTo>
                  <a:pt x="859852" y="859853"/>
                </a:lnTo>
                <a:lnTo>
                  <a:pt x="0" y="859853"/>
                </a:lnTo>
                <a:lnTo>
                  <a:pt x="0" y="0"/>
                </a:lnTo>
                <a:close/>
              </a:path>
            </a:pathLst>
          </a:custGeom>
          <a:blipFill>
            <a:blip r:embed="rId37">
              <a:extLst>
                <a:ext uri="{96DAC541-7B7A-43D3-8B79-37D633B846F1}">
                  <asvg:svgBlip xmlns:asvg="http://schemas.microsoft.com/office/drawing/2016/SVG/main" r:embed="rId38"/>
                </a:ext>
              </a:extLst>
            </a:blip>
            <a:stretch>
              <a:fillRect/>
            </a:stretch>
          </a:blipFill>
        </p:spPr>
      </p:sp>
      <p:sp>
        <p:nvSpPr>
          <p:cNvPr id="56" name="TextBox 56"/>
          <p:cNvSpPr txBox="1"/>
          <p:nvPr/>
        </p:nvSpPr>
        <p:spPr>
          <a:xfrm>
            <a:off x="10233562" y="5594652"/>
            <a:ext cx="1013620" cy="494110"/>
          </a:xfrm>
          <a:prstGeom prst="rect">
            <a:avLst/>
          </a:prstGeom>
        </p:spPr>
        <p:txBody>
          <a:bodyPr lIns="0" tIns="0" rIns="0" bIns="0" rtlCol="0" anchor="t">
            <a:spAutoFit/>
          </a:bodyPr>
          <a:lstStyle/>
          <a:p>
            <a:pPr marL="0" marR="0" lvl="0" indent="0" algn="ctr" defTabSz="914400" rtl="0" eaLnBrk="1" fontAlgn="auto" latinLnBrk="0" hangingPunct="1">
              <a:lnSpc>
                <a:spcPts val="4200"/>
              </a:lnSpc>
              <a:spcBef>
                <a:spcPts val="0"/>
              </a:spcBef>
              <a:spcAft>
                <a:spcPts val="0"/>
              </a:spcAft>
              <a:buClrTx/>
              <a:buSzTx/>
              <a:buFontTx/>
              <a:buNone/>
              <a:tabLst/>
              <a:defRPr/>
            </a:pPr>
            <a:r>
              <a:rPr kumimoji="0" lang="en-US" sz="3000" b="1" i="0" u="none" strike="noStrike" kern="1200" cap="none" spc="30" normalizeH="0" baseline="0" noProof="0">
                <a:ln>
                  <a:noFill/>
                </a:ln>
                <a:solidFill>
                  <a:srgbClr val="FFFFFF"/>
                </a:solidFill>
                <a:effectLst/>
                <a:uLnTx/>
                <a:uFillTx/>
                <a:latin typeface="Times New Roman" panose="02020603050405020304" pitchFamily="18" charset="0"/>
                <a:ea typeface="Inter Bold"/>
                <a:cs typeface="Times New Roman" panose="02020603050405020304" pitchFamily="18" charset="0"/>
                <a:sym typeface="Inter Bold"/>
              </a:rPr>
              <a:t>06</a:t>
            </a:r>
          </a:p>
        </p:txBody>
      </p:sp>
      <p:sp>
        <p:nvSpPr>
          <p:cNvPr id="59" name="Freeform 59"/>
          <p:cNvSpPr/>
          <p:nvPr/>
        </p:nvSpPr>
        <p:spPr>
          <a:xfrm>
            <a:off x="13767597" y="7946857"/>
            <a:ext cx="996579" cy="996579"/>
          </a:xfrm>
          <a:custGeom>
            <a:avLst/>
            <a:gdLst/>
            <a:ahLst/>
            <a:cxnLst/>
            <a:rect l="l" t="t" r="r" b="b"/>
            <a:pathLst>
              <a:path w="996579" h="996579">
                <a:moveTo>
                  <a:pt x="0" y="0"/>
                </a:moveTo>
                <a:lnTo>
                  <a:pt x="996579" y="0"/>
                </a:lnTo>
                <a:lnTo>
                  <a:pt x="996579" y="996579"/>
                </a:lnTo>
                <a:lnTo>
                  <a:pt x="0" y="996579"/>
                </a:lnTo>
                <a:lnTo>
                  <a:pt x="0" y="0"/>
                </a:lnTo>
                <a:close/>
              </a:path>
            </a:pathLst>
          </a:custGeom>
          <a:blipFill>
            <a:blip r:embed="rId39">
              <a:extLst>
                <a:ext uri="{96DAC541-7B7A-43D3-8B79-37D633B846F1}">
                  <asvg:svgBlip xmlns:asvg="http://schemas.microsoft.com/office/drawing/2016/SVG/main" r:embed="rId40"/>
                </a:ext>
              </a:extLst>
            </a:blip>
            <a:stretch>
              <a:fillRect/>
            </a:stretch>
          </a:blipFill>
        </p:spPr>
      </p:sp>
      <p:sp>
        <p:nvSpPr>
          <p:cNvPr id="60" name="Freeform 60"/>
          <p:cNvSpPr/>
          <p:nvPr/>
        </p:nvSpPr>
        <p:spPr>
          <a:xfrm>
            <a:off x="12810016" y="5067301"/>
            <a:ext cx="2911741" cy="3232286"/>
          </a:xfrm>
          <a:custGeom>
            <a:avLst/>
            <a:gdLst/>
            <a:ahLst/>
            <a:cxnLst/>
            <a:rect l="l" t="t" r="r" b="b"/>
            <a:pathLst>
              <a:path w="2911741" h="2911741">
                <a:moveTo>
                  <a:pt x="0" y="0"/>
                </a:moveTo>
                <a:lnTo>
                  <a:pt x="2911741" y="0"/>
                </a:lnTo>
                <a:lnTo>
                  <a:pt x="2911741" y="2911741"/>
                </a:lnTo>
                <a:lnTo>
                  <a:pt x="0" y="2911741"/>
                </a:lnTo>
                <a:lnTo>
                  <a:pt x="0" y="0"/>
                </a:lnTo>
                <a:close/>
              </a:path>
            </a:pathLst>
          </a:custGeom>
          <a:blipFill>
            <a:blip r:embed="rId41">
              <a:extLst>
                <a:ext uri="{96DAC541-7B7A-43D3-8B79-37D633B846F1}">
                  <asvg:svgBlip xmlns:asvg="http://schemas.microsoft.com/office/drawing/2016/SVG/main" r:embed="rId42"/>
                </a:ext>
              </a:extLst>
            </a:blip>
            <a:stretch>
              <a:fillRect/>
            </a:stretch>
          </a:blipFill>
        </p:spPr>
      </p:sp>
      <p:sp>
        <p:nvSpPr>
          <p:cNvPr id="61" name="Freeform 61"/>
          <p:cNvSpPr/>
          <p:nvPr/>
        </p:nvSpPr>
        <p:spPr>
          <a:xfrm>
            <a:off x="13835960" y="8023740"/>
            <a:ext cx="859853" cy="859853"/>
          </a:xfrm>
          <a:custGeom>
            <a:avLst/>
            <a:gdLst/>
            <a:ahLst/>
            <a:cxnLst/>
            <a:rect l="l" t="t" r="r" b="b"/>
            <a:pathLst>
              <a:path w="859853" h="859853">
                <a:moveTo>
                  <a:pt x="0" y="0"/>
                </a:moveTo>
                <a:lnTo>
                  <a:pt x="859853" y="0"/>
                </a:lnTo>
                <a:lnTo>
                  <a:pt x="859853" y="859853"/>
                </a:lnTo>
                <a:lnTo>
                  <a:pt x="0" y="859853"/>
                </a:lnTo>
                <a:lnTo>
                  <a:pt x="0" y="0"/>
                </a:lnTo>
                <a:close/>
              </a:path>
            </a:pathLst>
          </a:custGeom>
          <a:blipFill>
            <a:blip r:embed="rId43">
              <a:extLst>
                <a:ext uri="{96DAC541-7B7A-43D3-8B79-37D633B846F1}">
                  <asvg:svgBlip xmlns:asvg="http://schemas.microsoft.com/office/drawing/2016/SVG/main" r:embed="rId44"/>
                </a:ext>
              </a:extLst>
            </a:blip>
            <a:stretch>
              <a:fillRect/>
            </a:stretch>
          </a:blipFill>
        </p:spPr>
      </p:sp>
      <p:sp>
        <p:nvSpPr>
          <p:cNvPr id="64" name="TextBox 64"/>
          <p:cNvSpPr txBox="1"/>
          <p:nvPr/>
        </p:nvSpPr>
        <p:spPr>
          <a:xfrm>
            <a:off x="13759077" y="8136623"/>
            <a:ext cx="1013620" cy="494110"/>
          </a:xfrm>
          <a:prstGeom prst="rect">
            <a:avLst/>
          </a:prstGeom>
        </p:spPr>
        <p:txBody>
          <a:bodyPr lIns="0" tIns="0" rIns="0" bIns="0" rtlCol="0" anchor="t">
            <a:spAutoFit/>
          </a:bodyPr>
          <a:lstStyle/>
          <a:p>
            <a:pPr marL="0" marR="0" lvl="0" indent="0" algn="ctr" defTabSz="914400" rtl="0" eaLnBrk="1" fontAlgn="auto" latinLnBrk="0" hangingPunct="1">
              <a:lnSpc>
                <a:spcPts val="4200"/>
              </a:lnSpc>
              <a:spcBef>
                <a:spcPts val="0"/>
              </a:spcBef>
              <a:spcAft>
                <a:spcPts val="0"/>
              </a:spcAft>
              <a:buClrTx/>
              <a:buSzTx/>
              <a:buFontTx/>
              <a:buNone/>
              <a:tabLst/>
              <a:defRPr/>
            </a:pPr>
            <a:r>
              <a:rPr kumimoji="0" lang="en-US" sz="3000" b="1" i="0" u="none" strike="noStrike" kern="1200" cap="none" spc="30" normalizeH="0" baseline="0" noProof="0">
                <a:ln>
                  <a:noFill/>
                </a:ln>
                <a:solidFill>
                  <a:srgbClr val="FFFFFF"/>
                </a:solidFill>
                <a:effectLst/>
                <a:uLnTx/>
                <a:uFillTx/>
                <a:latin typeface="Times New Roman" panose="02020603050405020304" pitchFamily="18" charset="0"/>
                <a:ea typeface="Inter Bold"/>
                <a:cs typeface="Times New Roman" panose="02020603050405020304" pitchFamily="18" charset="0"/>
                <a:sym typeface="Inter Bold"/>
              </a:rPr>
              <a:t>05</a:t>
            </a:r>
          </a:p>
        </p:txBody>
      </p:sp>
      <p:sp>
        <p:nvSpPr>
          <p:cNvPr id="65" name="Freeform 65"/>
          <p:cNvSpPr/>
          <p:nvPr/>
        </p:nvSpPr>
        <p:spPr>
          <a:xfrm>
            <a:off x="3189668" y="5387845"/>
            <a:ext cx="996579" cy="996579"/>
          </a:xfrm>
          <a:custGeom>
            <a:avLst/>
            <a:gdLst/>
            <a:ahLst/>
            <a:cxnLst/>
            <a:rect l="l" t="t" r="r" b="b"/>
            <a:pathLst>
              <a:path w="996579" h="996579">
                <a:moveTo>
                  <a:pt x="0" y="0"/>
                </a:moveTo>
                <a:lnTo>
                  <a:pt x="996579" y="0"/>
                </a:lnTo>
                <a:lnTo>
                  <a:pt x="996579" y="996579"/>
                </a:lnTo>
                <a:lnTo>
                  <a:pt x="0" y="996579"/>
                </a:lnTo>
                <a:lnTo>
                  <a:pt x="0" y="0"/>
                </a:lnTo>
                <a:close/>
              </a:path>
            </a:pathLst>
          </a:custGeom>
          <a:blipFill>
            <a:blip r:embed="rId45">
              <a:extLst>
                <a:ext uri="{96DAC541-7B7A-43D3-8B79-37D633B846F1}">
                  <asvg:svgBlip xmlns:asvg="http://schemas.microsoft.com/office/drawing/2016/SVG/main" r:embed="rId46"/>
                </a:ext>
              </a:extLst>
            </a:blip>
            <a:stretch>
              <a:fillRect/>
            </a:stretch>
          </a:blipFill>
        </p:spPr>
      </p:sp>
      <p:sp>
        <p:nvSpPr>
          <p:cNvPr id="66" name="Freeform 66"/>
          <p:cNvSpPr/>
          <p:nvPr/>
        </p:nvSpPr>
        <p:spPr>
          <a:xfrm>
            <a:off x="2232087" y="6031694"/>
            <a:ext cx="2911741" cy="2911741"/>
          </a:xfrm>
          <a:custGeom>
            <a:avLst/>
            <a:gdLst/>
            <a:ahLst/>
            <a:cxnLst/>
            <a:rect l="l" t="t" r="r" b="b"/>
            <a:pathLst>
              <a:path w="2911741" h="2911741">
                <a:moveTo>
                  <a:pt x="0" y="0"/>
                </a:moveTo>
                <a:lnTo>
                  <a:pt x="2911741" y="0"/>
                </a:lnTo>
                <a:lnTo>
                  <a:pt x="2911741" y="2911742"/>
                </a:lnTo>
                <a:lnTo>
                  <a:pt x="0" y="2911742"/>
                </a:lnTo>
                <a:lnTo>
                  <a:pt x="0" y="0"/>
                </a:lnTo>
                <a:close/>
              </a:path>
            </a:pathLst>
          </a:custGeom>
          <a:blipFill>
            <a:blip r:embed="rId47">
              <a:extLst>
                <a:ext uri="{96DAC541-7B7A-43D3-8B79-37D633B846F1}">
                  <asvg:svgBlip xmlns:asvg="http://schemas.microsoft.com/office/drawing/2016/SVG/main" r:embed="rId48"/>
                </a:ext>
              </a:extLst>
            </a:blip>
            <a:stretch>
              <a:fillRect/>
            </a:stretch>
          </a:blipFill>
        </p:spPr>
      </p:sp>
      <p:sp>
        <p:nvSpPr>
          <p:cNvPr id="67" name="Freeform 67"/>
          <p:cNvSpPr/>
          <p:nvPr/>
        </p:nvSpPr>
        <p:spPr>
          <a:xfrm>
            <a:off x="3258031" y="5456208"/>
            <a:ext cx="859853" cy="859853"/>
          </a:xfrm>
          <a:custGeom>
            <a:avLst/>
            <a:gdLst/>
            <a:ahLst/>
            <a:cxnLst/>
            <a:rect l="l" t="t" r="r" b="b"/>
            <a:pathLst>
              <a:path w="859853" h="859853">
                <a:moveTo>
                  <a:pt x="0" y="0"/>
                </a:moveTo>
                <a:lnTo>
                  <a:pt x="859853" y="0"/>
                </a:lnTo>
                <a:lnTo>
                  <a:pt x="859853" y="859853"/>
                </a:lnTo>
                <a:lnTo>
                  <a:pt x="0" y="859853"/>
                </a:lnTo>
                <a:lnTo>
                  <a:pt x="0" y="0"/>
                </a:lnTo>
                <a:close/>
              </a:path>
            </a:pathLst>
          </a:custGeom>
          <a:blipFill>
            <a:blip r:embed="rId49">
              <a:extLst>
                <a:ext uri="{96DAC541-7B7A-43D3-8B79-37D633B846F1}">
                  <asvg:svgBlip xmlns:asvg="http://schemas.microsoft.com/office/drawing/2016/SVG/main" r:embed="rId50"/>
                </a:ext>
              </a:extLst>
            </a:blip>
            <a:stretch>
              <a:fillRect/>
            </a:stretch>
          </a:blipFill>
        </p:spPr>
      </p:sp>
      <p:sp>
        <p:nvSpPr>
          <p:cNvPr id="68" name="TextBox 68"/>
          <p:cNvSpPr txBox="1"/>
          <p:nvPr/>
        </p:nvSpPr>
        <p:spPr>
          <a:xfrm>
            <a:off x="3181148" y="5594652"/>
            <a:ext cx="1013620" cy="494110"/>
          </a:xfrm>
          <a:prstGeom prst="rect">
            <a:avLst/>
          </a:prstGeom>
        </p:spPr>
        <p:txBody>
          <a:bodyPr lIns="0" tIns="0" rIns="0" bIns="0" rtlCol="0" anchor="t">
            <a:spAutoFit/>
          </a:bodyPr>
          <a:lstStyle/>
          <a:p>
            <a:pPr marL="0" marR="0" lvl="0" indent="0" algn="ctr" defTabSz="914400" rtl="0" eaLnBrk="1" fontAlgn="auto" latinLnBrk="0" hangingPunct="1">
              <a:lnSpc>
                <a:spcPts val="4200"/>
              </a:lnSpc>
              <a:spcBef>
                <a:spcPts val="0"/>
              </a:spcBef>
              <a:spcAft>
                <a:spcPts val="0"/>
              </a:spcAft>
              <a:buClrTx/>
              <a:buSzTx/>
              <a:buFontTx/>
              <a:buNone/>
              <a:tabLst/>
              <a:defRPr/>
            </a:pPr>
            <a:r>
              <a:rPr kumimoji="0" lang="en-US" sz="3000" b="1" i="0" u="none" strike="noStrike" kern="1200" cap="none" spc="30" normalizeH="0" baseline="0" noProof="0">
                <a:ln>
                  <a:noFill/>
                </a:ln>
                <a:solidFill>
                  <a:srgbClr val="FFFFFF"/>
                </a:solidFill>
                <a:effectLst/>
                <a:uLnTx/>
                <a:uFillTx/>
                <a:latin typeface="Times New Roman" panose="02020603050405020304" pitchFamily="18" charset="0"/>
                <a:ea typeface="Inter Bold"/>
                <a:cs typeface="Times New Roman" panose="02020603050405020304" pitchFamily="18" charset="0"/>
                <a:sym typeface="Inter Bold"/>
              </a:rPr>
              <a:t>08</a:t>
            </a:r>
          </a:p>
        </p:txBody>
      </p:sp>
      <p:sp>
        <p:nvSpPr>
          <p:cNvPr id="69" name="TextBox 69"/>
          <p:cNvSpPr txBox="1"/>
          <p:nvPr/>
        </p:nvSpPr>
        <p:spPr>
          <a:xfrm>
            <a:off x="2475273" y="8044687"/>
            <a:ext cx="2334654" cy="371897"/>
          </a:xfrm>
          <a:prstGeom prst="rect">
            <a:avLst/>
          </a:prstGeom>
        </p:spPr>
        <p:txBody>
          <a:bodyPr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3200" b="1" i="0" u="none" strike="noStrike" kern="1200" cap="none" spc="21" normalizeH="0" baseline="0" noProof="0" dirty="0">
                <a:ln>
                  <a:noFill/>
                </a:ln>
                <a:solidFill>
                  <a:schemeClr val="bg1"/>
                </a:solidFill>
                <a:effectLst/>
                <a:uLnTx/>
                <a:uFillTx/>
                <a:latin typeface="Times New Roman" panose="02020603050405020304" pitchFamily="18" charset="0"/>
                <a:ea typeface="Alegreya Bold"/>
                <a:cs typeface="Times New Roman" panose="02020603050405020304" pitchFamily="18" charset="0"/>
                <a:sym typeface="Alegreya Bold"/>
              </a:rPr>
              <a:t>END</a:t>
            </a:r>
          </a:p>
        </p:txBody>
      </p:sp>
      <p:sp>
        <p:nvSpPr>
          <p:cNvPr id="76" name="TextBox 22">
            <a:extLst>
              <a:ext uri="{FF2B5EF4-FFF2-40B4-BE49-F238E27FC236}">
                <a16:creationId xmlns:a16="http://schemas.microsoft.com/office/drawing/2014/main" id="{54E1E5A1-575D-55B3-51A8-56E42C07E33A}"/>
              </a:ext>
            </a:extLst>
          </p:cNvPr>
          <p:cNvSpPr txBox="1"/>
          <p:nvPr/>
        </p:nvSpPr>
        <p:spPr>
          <a:xfrm>
            <a:off x="12801600" y="2324100"/>
            <a:ext cx="2819400" cy="743793"/>
          </a:xfrm>
          <a:prstGeom prst="rect">
            <a:avLst/>
          </a:prstGeom>
        </p:spPr>
        <p:txBody>
          <a:bodyPr wrap="square"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24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rPr>
              <a:t>STEP 3: DISABLE (HV)</a:t>
            </a:r>
          </a:p>
        </p:txBody>
      </p:sp>
      <p:sp>
        <p:nvSpPr>
          <p:cNvPr id="77" name="TextBox 23">
            <a:extLst>
              <a:ext uri="{FF2B5EF4-FFF2-40B4-BE49-F238E27FC236}">
                <a16:creationId xmlns:a16="http://schemas.microsoft.com/office/drawing/2014/main" id="{003BF02A-1109-39BE-4A67-DCB7600FC9B1}"/>
              </a:ext>
            </a:extLst>
          </p:cNvPr>
          <p:cNvSpPr txBox="1"/>
          <p:nvPr/>
        </p:nvSpPr>
        <p:spPr>
          <a:xfrm>
            <a:off x="12877800" y="3162300"/>
            <a:ext cx="2895600" cy="1538883"/>
          </a:xfrm>
          <a:prstGeom prst="rect">
            <a:avLst/>
          </a:prstGeom>
        </p:spPr>
        <p:txBody>
          <a:bodyPr wrap="square" lIns="0" tIns="0" rIns="0" bIns="0" rtlCol="0" anchor="t">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Locate &amp; Remove Manual Service Disconnect (MSD).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(Caution: Arc Flash Risk).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endParaRPr>
          </a:p>
        </p:txBody>
      </p:sp>
      <p:sp>
        <p:nvSpPr>
          <p:cNvPr id="78" name="TextBox 22">
            <a:extLst>
              <a:ext uri="{FF2B5EF4-FFF2-40B4-BE49-F238E27FC236}">
                <a16:creationId xmlns:a16="http://schemas.microsoft.com/office/drawing/2014/main" id="{EA883C9C-8B1A-75EF-37B7-E2C680A75AAE}"/>
              </a:ext>
            </a:extLst>
          </p:cNvPr>
          <p:cNvSpPr txBox="1"/>
          <p:nvPr/>
        </p:nvSpPr>
        <p:spPr>
          <a:xfrm>
            <a:off x="12954000" y="5448300"/>
            <a:ext cx="2819400" cy="351058"/>
          </a:xfrm>
          <a:prstGeom prst="rect">
            <a:avLst/>
          </a:prstGeom>
        </p:spPr>
        <p:txBody>
          <a:bodyPr wrap="square"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24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rPr>
              <a:t>STEP 4: WAIT</a:t>
            </a:r>
          </a:p>
        </p:txBody>
      </p:sp>
      <p:sp>
        <p:nvSpPr>
          <p:cNvPr id="79" name="TextBox 23">
            <a:extLst>
              <a:ext uri="{FF2B5EF4-FFF2-40B4-BE49-F238E27FC236}">
                <a16:creationId xmlns:a16="http://schemas.microsoft.com/office/drawing/2014/main" id="{1DD9DF8C-536B-CE16-65B9-A10B705BA22A}"/>
              </a:ext>
            </a:extLst>
          </p:cNvPr>
          <p:cNvSpPr txBox="1"/>
          <p:nvPr/>
        </p:nvSpPr>
        <p:spPr>
          <a:xfrm>
            <a:off x="12954000" y="5981700"/>
            <a:ext cx="2895600" cy="923330"/>
          </a:xfrm>
          <a:prstGeom prst="rect">
            <a:avLst/>
          </a:prstGeom>
        </p:spPr>
        <p:txBody>
          <a:bodyPr wrap="square" lIns="0" tIns="0" rIns="0" bIns="0" rtlCol="0" anchor="t">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Wait 5 to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(Goal: Discharge DC-Link Capacitors).</a:t>
            </a:r>
          </a:p>
        </p:txBody>
      </p:sp>
      <p:sp>
        <p:nvSpPr>
          <p:cNvPr id="80" name="TextBox 22">
            <a:extLst>
              <a:ext uri="{FF2B5EF4-FFF2-40B4-BE49-F238E27FC236}">
                <a16:creationId xmlns:a16="http://schemas.microsoft.com/office/drawing/2014/main" id="{4DB34206-D8CE-FBFC-F0DA-DB923EEA5556}"/>
              </a:ext>
            </a:extLst>
          </p:cNvPr>
          <p:cNvSpPr txBox="1"/>
          <p:nvPr/>
        </p:nvSpPr>
        <p:spPr>
          <a:xfrm>
            <a:off x="9296400" y="6286500"/>
            <a:ext cx="2819400" cy="351058"/>
          </a:xfrm>
          <a:prstGeom prst="rect">
            <a:avLst/>
          </a:prstGeom>
        </p:spPr>
        <p:txBody>
          <a:bodyPr wrap="square"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24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rPr>
              <a:t>STEP 5: VERIFY</a:t>
            </a:r>
          </a:p>
        </p:txBody>
      </p:sp>
      <p:sp>
        <p:nvSpPr>
          <p:cNvPr id="81" name="TextBox 23">
            <a:extLst>
              <a:ext uri="{FF2B5EF4-FFF2-40B4-BE49-F238E27FC236}">
                <a16:creationId xmlns:a16="http://schemas.microsoft.com/office/drawing/2014/main" id="{7168AF98-B5B1-6F4B-73FD-45CDDFED2C7E}"/>
              </a:ext>
            </a:extLst>
          </p:cNvPr>
          <p:cNvSpPr txBox="1"/>
          <p:nvPr/>
        </p:nvSpPr>
        <p:spPr>
          <a:xfrm>
            <a:off x="9296400" y="6667500"/>
            <a:ext cx="2895600" cy="2462213"/>
          </a:xfrm>
          <a:prstGeom prst="rect">
            <a:avLst/>
          </a:prstGeom>
        </p:spPr>
        <p:txBody>
          <a:bodyPr wrap="square" lIns="0" tIns="0" rIns="0" bIns="0" rtlCol="0" anchor="t">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Inter"/>
                <a:ea typeface="Inter"/>
                <a:cs typeface="Inter"/>
                <a:sym typeface="Inter"/>
              </a:rPr>
              <a:t>Measure HV Terminals with CAT III Multimeter.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Inter"/>
                <a:ea typeface="Inter"/>
                <a:cs typeface="Inter"/>
                <a:sym typeface="Inter"/>
              </a:rPr>
              <a:t>Check: Is Voltage = 0V?</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2000" b="0" i="0" u="none" strike="noStrike" kern="1200" cap="none" spc="12" normalizeH="0" baseline="0" noProof="0" dirty="0">
                <a:ln>
                  <a:noFill/>
                </a:ln>
                <a:solidFill>
                  <a:srgbClr val="FFFFFF"/>
                </a:solidFill>
                <a:effectLst/>
                <a:uLnTx/>
                <a:uFillTx/>
                <a:latin typeface="Inter"/>
                <a:ea typeface="Inter"/>
                <a:cs typeface="Inter"/>
                <a:sym typeface="Inter"/>
              </a:rPr>
              <a:t>If NO: STOP. Call Expert.</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2000" b="0" i="0" u="none" strike="noStrike" kern="1200" cap="none" spc="12" normalizeH="0" baseline="0" noProof="0" dirty="0">
                <a:ln>
                  <a:noFill/>
                </a:ln>
                <a:solidFill>
                  <a:srgbClr val="FFFFFF"/>
                </a:solidFill>
                <a:effectLst/>
                <a:uLnTx/>
                <a:uFillTx/>
                <a:latin typeface="Inter"/>
                <a:ea typeface="Inter"/>
                <a:cs typeface="Inter"/>
                <a:sym typeface="Inter"/>
              </a:rPr>
              <a:t>If YES: Proceed.</a:t>
            </a:r>
          </a:p>
        </p:txBody>
      </p:sp>
      <p:sp>
        <p:nvSpPr>
          <p:cNvPr id="82" name="TextBox 22">
            <a:extLst>
              <a:ext uri="{FF2B5EF4-FFF2-40B4-BE49-F238E27FC236}">
                <a16:creationId xmlns:a16="http://schemas.microsoft.com/office/drawing/2014/main" id="{F6A53D5F-2011-B91E-5472-4B1C20B7ECF6}"/>
              </a:ext>
            </a:extLst>
          </p:cNvPr>
          <p:cNvSpPr txBox="1"/>
          <p:nvPr/>
        </p:nvSpPr>
        <p:spPr>
          <a:xfrm>
            <a:off x="5791200" y="5753100"/>
            <a:ext cx="2819400" cy="743793"/>
          </a:xfrm>
          <a:prstGeom prst="rect">
            <a:avLst/>
          </a:prstGeom>
        </p:spPr>
        <p:txBody>
          <a:bodyPr wrap="square"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24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rPr>
              <a:t>STEP 6: SECURE (LOTO)</a:t>
            </a:r>
          </a:p>
        </p:txBody>
      </p:sp>
      <p:sp>
        <p:nvSpPr>
          <p:cNvPr id="83" name="TextBox 23">
            <a:extLst>
              <a:ext uri="{FF2B5EF4-FFF2-40B4-BE49-F238E27FC236}">
                <a16:creationId xmlns:a16="http://schemas.microsoft.com/office/drawing/2014/main" id="{1222B890-CB01-9D25-FC4D-8460CEC6BD47}"/>
              </a:ext>
            </a:extLst>
          </p:cNvPr>
          <p:cNvSpPr txBox="1"/>
          <p:nvPr/>
        </p:nvSpPr>
        <p:spPr>
          <a:xfrm>
            <a:off x="5791200" y="6438900"/>
            <a:ext cx="2895600" cy="923330"/>
          </a:xfrm>
          <a:prstGeom prst="rect">
            <a:avLst/>
          </a:prstGeom>
        </p:spPr>
        <p:txBody>
          <a:bodyPr wrap="square" lIns="0" tIns="0" rIns="0" bIns="0" rtlCol="0" anchor="t">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Apply Lock &amp; Tag to MSD socket.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Keep key in pocket.</a:t>
            </a:r>
          </a:p>
        </p:txBody>
      </p:sp>
      <p:sp>
        <p:nvSpPr>
          <p:cNvPr id="84" name="TextBox 22">
            <a:extLst>
              <a:ext uri="{FF2B5EF4-FFF2-40B4-BE49-F238E27FC236}">
                <a16:creationId xmlns:a16="http://schemas.microsoft.com/office/drawing/2014/main" id="{3EF78A55-0D6B-362E-7C8E-C5B816DA42D4}"/>
              </a:ext>
            </a:extLst>
          </p:cNvPr>
          <p:cNvSpPr txBox="1"/>
          <p:nvPr/>
        </p:nvSpPr>
        <p:spPr>
          <a:xfrm>
            <a:off x="2362200" y="6591300"/>
            <a:ext cx="2819400" cy="351058"/>
          </a:xfrm>
          <a:prstGeom prst="rect">
            <a:avLst/>
          </a:prstGeom>
        </p:spPr>
        <p:txBody>
          <a:bodyPr wrap="square"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24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rPr>
              <a:t>STEP 7: WORK</a:t>
            </a:r>
          </a:p>
        </p:txBody>
      </p:sp>
      <p:sp>
        <p:nvSpPr>
          <p:cNvPr id="85" name="TextBox 23">
            <a:extLst>
              <a:ext uri="{FF2B5EF4-FFF2-40B4-BE49-F238E27FC236}">
                <a16:creationId xmlns:a16="http://schemas.microsoft.com/office/drawing/2014/main" id="{C6E6C501-6522-0900-BBFE-6EFCF8E87723}"/>
              </a:ext>
            </a:extLst>
          </p:cNvPr>
          <p:cNvSpPr txBox="1"/>
          <p:nvPr/>
        </p:nvSpPr>
        <p:spPr>
          <a:xfrm>
            <a:off x="2514600" y="7124700"/>
            <a:ext cx="2895600" cy="615553"/>
          </a:xfrm>
          <a:prstGeom prst="rect">
            <a:avLst/>
          </a:prstGeom>
        </p:spPr>
        <p:txBody>
          <a:bodyPr wrap="square" lIns="0" tIns="0" rIns="0" bIns="0" rtlCol="0" anchor="t">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Safe to begin maintenance.</a:t>
            </a:r>
          </a:p>
        </p:txBody>
      </p:sp>
      <p:sp>
        <p:nvSpPr>
          <p:cNvPr id="86" name="TextBox 22">
            <a:extLst>
              <a:ext uri="{FF2B5EF4-FFF2-40B4-BE49-F238E27FC236}">
                <a16:creationId xmlns:a16="http://schemas.microsoft.com/office/drawing/2014/main" id="{25B3FD12-BA3D-31A8-5323-5BE5C9FACAEB}"/>
              </a:ext>
            </a:extLst>
          </p:cNvPr>
          <p:cNvSpPr txBox="1"/>
          <p:nvPr/>
        </p:nvSpPr>
        <p:spPr>
          <a:xfrm>
            <a:off x="9296400" y="1638300"/>
            <a:ext cx="2819400" cy="743793"/>
          </a:xfrm>
          <a:prstGeom prst="rect">
            <a:avLst/>
          </a:prstGeom>
        </p:spPr>
        <p:txBody>
          <a:bodyPr wrap="square" lIns="0" tIns="0" rIns="0" bIns="0" rtlCol="0" anchor="t">
            <a:spAutoFit/>
          </a:bodyPr>
          <a:lstStyle/>
          <a:p>
            <a:pPr marL="0" marR="0" lvl="0" indent="0" algn="ctr" defTabSz="914400" rtl="0" eaLnBrk="1" fontAlgn="auto" latinLnBrk="0" hangingPunct="1">
              <a:lnSpc>
                <a:spcPts val="2940"/>
              </a:lnSpc>
              <a:spcBef>
                <a:spcPts val="0"/>
              </a:spcBef>
              <a:spcAft>
                <a:spcPts val="0"/>
              </a:spcAft>
              <a:buClrTx/>
              <a:buSzTx/>
              <a:buFontTx/>
              <a:buNone/>
              <a:tabLst/>
              <a:defRPr/>
            </a:pPr>
            <a:r>
              <a:rPr kumimoji="0" lang="en-US" sz="2400" b="1" i="0" u="none" strike="noStrike" kern="1200" cap="none" spc="21" normalizeH="0" baseline="0" noProof="0" dirty="0">
                <a:ln>
                  <a:noFill/>
                </a:ln>
                <a:solidFill>
                  <a:srgbClr val="FFFFFF"/>
                </a:solidFill>
                <a:effectLst/>
                <a:uLnTx/>
                <a:uFillTx/>
                <a:latin typeface="Times New Roman" panose="02020603050405020304" pitchFamily="18" charset="0"/>
                <a:ea typeface="Alegreya Bold"/>
                <a:cs typeface="Times New Roman" panose="02020603050405020304" pitchFamily="18" charset="0"/>
                <a:sym typeface="Alegreya Bold"/>
              </a:rPr>
              <a:t>STEP 2: ISOLATE (LV)</a:t>
            </a:r>
          </a:p>
        </p:txBody>
      </p:sp>
      <p:sp>
        <p:nvSpPr>
          <p:cNvPr id="87" name="TextBox 23">
            <a:extLst>
              <a:ext uri="{FF2B5EF4-FFF2-40B4-BE49-F238E27FC236}">
                <a16:creationId xmlns:a16="http://schemas.microsoft.com/office/drawing/2014/main" id="{A6E51BBA-AE0E-7514-9F4C-34D792D4B21E}"/>
              </a:ext>
            </a:extLst>
          </p:cNvPr>
          <p:cNvSpPr txBox="1"/>
          <p:nvPr/>
        </p:nvSpPr>
        <p:spPr>
          <a:xfrm>
            <a:off x="9296400" y="2400300"/>
            <a:ext cx="2895600" cy="1231106"/>
          </a:xfrm>
          <a:prstGeom prst="rect">
            <a:avLst/>
          </a:prstGeom>
        </p:spPr>
        <p:txBody>
          <a:bodyPr wrap="square" lIns="0" tIns="0" rIns="0" bIns="0" rtlCol="0" anchor="t">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Disconnect 12V Negative Terminal.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12" normalizeH="0" baseline="0" noProof="0" dirty="0">
                <a:ln>
                  <a:noFill/>
                </a:ln>
                <a:solidFill>
                  <a:srgbClr val="FFFFFF"/>
                </a:solidFill>
                <a:effectLst/>
                <a:uLnTx/>
                <a:uFillTx/>
                <a:latin typeface="Times New Roman" panose="02020603050405020304" pitchFamily="18" charset="0"/>
                <a:ea typeface="Inter"/>
                <a:cs typeface="Times New Roman" panose="02020603050405020304" pitchFamily="18" charset="0"/>
                <a:sym typeface="Inter"/>
              </a:rPr>
              <a:t>(Goal: Shut down BMS &amp; Contactors).</a:t>
            </a: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alpha val="100000"/>
              </a:srgbClr>
            </a:gs>
            <a:gs pos="100000">
              <a:srgbClr val="DFDFDF">
                <a:alpha val="100000"/>
              </a:srgbClr>
            </a:gs>
          </a:gsLst>
          <a:lin ang="5400000"/>
        </a:gradFill>
        <a:effectLst/>
      </p:bgPr>
    </p:bg>
    <p:spTree>
      <p:nvGrpSpPr>
        <p:cNvPr id="1" name="">
          <a:extLst>
            <a:ext uri="{FF2B5EF4-FFF2-40B4-BE49-F238E27FC236}">
              <a16:creationId xmlns:a16="http://schemas.microsoft.com/office/drawing/2014/main" id="{D23866DC-ABA3-0986-B09D-F11F9386B941}"/>
            </a:ext>
          </a:extLst>
        </p:cNvPr>
        <p:cNvGrpSpPr/>
        <p:nvPr/>
      </p:nvGrpSpPr>
      <p:grpSpPr>
        <a:xfrm>
          <a:off x="0" y="0"/>
          <a:ext cx="0" cy="0"/>
          <a:chOff x="0" y="0"/>
          <a:chExt cx="0" cy="0"/>
        </a:xfrm>
      </p:grpSpPr>
      <p:sp>
        <p:nvSpPr>
          <p:cNvPr id="11" name="AutoShape 11">
            <a:extLst>
              <a:ext uri="{FF2B5EF4-FFF2-40B4-BE49-F238E27FC236}">
                <a16:creationId xmlns:a16="http://schemas.microsoft.com/office/drawing/2014/main" id="{8FD409E9-BF16-BA63-E7DA-68849FA5790B}"/>
              </a:ext>
            </a:extLst>
          </p:cNvPr>
          <p:cNvSpPr/>
          <p:nvPr/>
        </p:nvSpPr>
        <p:spPr>
          <a:xfrm flipV="1">
            <a:off x="838200" y="723900"/>
            <a:ext cx="76200" cy="8229600"/>
          </a:xfrm>
          <a:prstGeom prst="line">
            <a:avLst/>
          </a:prstGeom>
          <a:ln w="19050" cap="flat">
            <a:solidFill>
              <a:srgbClr val="A6A6A6"/>
            </a:solidFill>
            <a:prstDash val="solid"/>
            <a:headEnd type="none" w="sm" len="sm"/>
            <a:tailEnd type="none" w="sm" len="sm"/>
          </a:ln>
        </p:spPr>
        <p:txBody>
          <a:bodyPr/>
          <a:lstStyle/>
          <a:p>
            <a:endParaRPr lang="LID4096"/>
          </a:p>
        </p:txBody>
      </p:sp>
      <p:sp>
        <p:nvSpPr>
          <p:cNvPr id="12" name="AutoShape 12">
            <a:extLst>
              <a:ext uri="{FF2B5EF4-FFF2-40B4-BE49-F238E27FC236}">
                <a16:creationId xmlns:a16="http://schemas.microsoft.com/office/drawing/2014/main" id="{5B6D57B7-3944-E655-703B-B256406E69C8}"/>
              </a:ext>
            </a:extLst>
          </p:cNvPr>
          <p:cNvSpPr/>
          <p:nvPr/>
        </p:nvSpPr>
        <p:spPr>
          <a:xfrm flipH="1">
            <a:off x="795696" y="2891679"/>
            <a:ext cx="1517882" cy="0"/>
          </a:xfrm>
          <a:prstGeom prst="line">
            <a:avLst/>
          </a:prstGeom>
          <a:ln w="19050" cap="flat">
            <a:solidFill>
              <a:srgbClr val="A6A6A6"/>
            </a:solidFill>
            <a:prstDash val="solid"/>
            <a:headEnd type="none" w="sm" len="sm"/>
            <a:tailEnd type="none" w="sm" len="sm"/>
          </a:ln>
        </p:spPr>
        <p:txBody>
          <a:bodyPr/>
          <a:lstStyle/>
          <a:p>
            <a:endParaRPr lang="LID4096"/>
          </a:p>
        </p:txBody>
      </p:sp>
      <p:grpSp>
        <p:nvGrpSpPr>
          <p:cNvPr id="19" name="Group 19">
            <a:extLst>
              <a:ext uri="{FF2B5EF4-FFF2-40B4-BE49-F238E27FC236}">
                <a16:creationId xmlns:a16="http://schemas.microsoft.com/office/drawing/2014/main" id="{5E184929-74A7-AC30-6E28-6EAB9F36F979}"/>
              </a:ext>
            </a:extLst>
          </p:cNvPr>
          <p:cNvGrpSpPr/>
          <p:nvPr/>
        </p:nvGrpSpPr>
        <p:grpSpPr>
          <a:xfrm>
            <a:off x="719496" y="2735469"/>
            <a:ext cx="350631" cy="350631"/>
            <a:chOff x="0" y="0"/>
            <a:chExt cx="92347" cy="92347"/>
          </a:xfrm>
        </p:grpSpPr>
        <p:sp>
          <p:nvSpPr>
            <p:cNvPr id="20" name="Freeform 20">
              <a:extLst>
                <a:ext uri="{FF2B5EF4-FFF2-40B4-BE49-F238E27FC236}">
                  <a16:creationId xmlns:a16="http://schemas.microsoft.com/office/drawing/2014/main" id="{A67FF75B-521F-CF49-C75C-17BC2E222E1D}"/>
                </a:ext>
              </a:extLst>
            </p:cNvPr>
            <p:cNvSpPr/>
            <p:nvPr/>
          </p:nvSpPr>
          <p:spPr>
            <a:xfrm>
              <a:off x="0" y="0"/>
              <a:ext cx="92347" cy="92347"/>
            </a:xfrm>
            <a:custGeom>
              <a:avLst/>
              <a:gdLst/>
              <a:ahLst/>
              <a:cxnLst/>
              <a:rect l="l" t="t" r="r" b="b"/>
              <a:pathLst>
                <a:path w="92347" h="92347">
                  <a:moveTo>
                    <a:pt x="0" y="0"/>
                  </a:moveTo>
                  <a:lnTo>
                    <a:pt x="92347" y="0"/>
                  </a:lnTo>
                  <a:lnTo>
                    <a:pt x="92347" y="92347"/>
                  </a:lnTo>
                  <a:lnTo>
                    <a:pt x="0" y="92347"/>
                  </a:lnTo>
                  <a:close/>
                </a:path>
              </a:pathLst>
            </a:custGeom>
            <a:solidFill>
              <a:srgbClr val="EF6D6F"/>
            </a:solidFill>
          </p:spPr>
          <p:txBody>
            <a:bodyPr/>
            <a:lstStyle/>
            <a:p>
              <a:endParaRPr lang="LID4096"/>
            </a:p>
          </p:txBody>
        </p:sp>
        <p:sp>
          <p:nvSpPr>
            <p:cNvPr id="21" name="TextBox 21">
              <a:extLst>
                <a:ext uri="{FF2B5EF4-FFF2-40B4-BE49-F238E27FC236}">
                  <a16:creationId xmlns:a16="http://schemas.microsoft.com/office/drawing/2014/main" id="{1A5EB26E-9260-C216-A385-704D19E7F4AA}"/>
                </a:ext>
              </a:extLst>
            </p:cNvPr>
            <p:cNvSpPr txBox="1"/>
            <p:nvPr/>
          </p:nvSpPr>
          <p:spPr>
            <a:xfrm>
              <a:off x="0" y="-47625"/>
              <a:ext cx="92347" cy="139972"/>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37" name="Group 37">
            <a:extLst>
              <a:ext uri="{FF2B5EF4-FFF2-40B4-BE49-F238E27FC236}">
                <a16:creationId xmlns:a16="http://schemas.microsoft.com/office/drawing/2014/main" id="{912AF3BE-5FAC-EF27-6007-0A329CAF4D1D}"/>
              </a:ext>
            </a:extLst>
          </p:cNvPr>
          <p:cNvGrpSpPr/>
          <p:nvPr/>
        </p:nvGrpSpPr>
        <p:grpSpPr>
          <a:xfrm>
            <a:off x="5071704" y="1985121"/>
            <a:ext cx="12573000" cy="2091579"/>
            <a:chOff x="0" y="0"/>
            <a:chExt cx="1494393" cy="374231"/>
          </a:xfrm>
        </p:grpSpPr>
        <p:sp>
          <p:nvSpPr>
            <p:cNvPr id="38" name="Freeform 38">
              <a:extLst>
                <a:ext uri="{FF2B5EF4-FFF2-40B4-BE49-F238E27FC236}">
                  <a16:creationId xmlns:a16="http://schemas.microsoft.com/office/drawing/2014/main" id="{71040B18-B6D5-B996-9E72-E4EB8EC7394F}"/>
                </a:ext>
              </a:extLst>
            </p:cNvPr>
            <p:cNvSpPr/>
            <p:nvPr/>
          </p:nvSpPr>
          <p:spPr>
            <a:xfrm>
              <a:off x="0" y="0"/>
              <a:ext cx="1494393" cy="374231"/>
            </a:xfrm>
            <a:custGeom>
              <a:avLst/>
              <a:gdLst/>
              <a:ahLst/>
              <a:cxnLst/>
              <a:rect l="l" t="t" r="r" b="b"/>
              <a:pathLst>
                <a:path w="1494393" h="374231">
                  <a:moveTo>
                    <a:pt x="27289" y="0"/>
                  </a:moveTo>
                  <a:lnTo>
                    <a:pt x="1467104" y="0"/>
                  </a:lnTo>
                  <a:cubicBezTo>
                    <a:pt x="1474341" y="0"/>
                    <a:pt x="1481282" y="2875"/>
                    <a:pt x="1486400" y="7993"/>
                  </a:cubicBezTo>
                  <a:cubicBezTo>
                    <a:pt x="1491517" y="13110"/>
                    <a:pt x="1494393" y="20052"/>
                    <a:pt x="1494393" y="27289"/>
                  </a:cubicBezTo>
                  <a:lnTo>
                    <a:pt x="1494393" y="346942"/>
                  </a:lnTo>
                  <a:cubicBezTo>
                    <a:pt x="1494393" y="354180"/>
                    <a:pt x="1491517" y="361121"/>
                    <a:pt x="1486400" y="366239"/>
                  </a:cubicBezTo>
                  <a:cubicBezTo>
                    <a:pt x="1481282" y="371356"/>
                    <a:pt x="1474341" y="374231"/>
                    <a:pt x="1467104" y="374231"/>
                  </a:cubicBezTo>
                  <a:lnTo>
                    <a:pt x="27289" y="374231"/>
                  </a:lnTo>
                  <a:cubicBezTo>
                    <a:pt x="20052" y="374231"/>
                    <a:pt x="13110" y="371356"/>
                    <a:pt x="7993" y="366239"/>
                  </a:cubicBezTo>
                  <a:cubicBezTo>
                    <a:pt x="2875" y="361121"/>
                    <a:pt x="0" y="354180"/>
                    <a:pt x="0" y="346942"/>
                  </a:cubicBezTo>
                  <a:lnTo>
                    <a:pt x="0" y="27289"/>
                  </a:lnTo>
                  <a:cubicBezTo>
                    <a:pt x="0" y="20052"/>
                    <a:pt x="2875" y="13110"/>
                    <a:pt x="7993" y="7993"/>
                  </a:cubicBezTo>
                  <a:cubicBezTo>
                    <a:pt x="13110" y="2875"/>
                    <a:pt x="20052" y="0"/>
                    <a:pt x="27289" y="0"/>
                  </a:cubicBezTo>
                  <a:close/>
                </a:path>
              </a:pathLst>
            </a:custGeom>
            <a:solidFill>
              <a:srgbClr val="FFFFFF"/>
            </a:solidFill>
            <a:ln w="38100" cap="sq">
              <a:solidFill>
                <a:srgbClr val="EF6D6F"/>
              </a:solidFill>
              <a:prstDash val="solid"/>
              <a:miter/>
            </a:ln>
          </p:spPr>
          <p:txBody>
            <a:bodyPr/>
            <a:lstStyle/>
            <a:p>
              <a:endParaRPr lang="LID4096"/>
            </a:p>
          </p:txBody>
        </p:sp>
        <p:sp>
          <p:nvSpPr>
            <p:cNvPr id="39" name="TextBox 39">
              <a:extLst>
                <a:ext uri="{FF2B5EF4-FFF2-40B4-BE49-F238E27FC236}">
                  <a16:creationId xmlns:a16="http://schemas.microsoft.com/office/drawing/2014/main" id="{8D0056F3-62D2-9F1B-486B-9C6346840321}"/>
                </a:ext>
              </a:extLst>
            </p:cNvPr>
            <p:cNvSpPr txBox="1"/>
            <p:nvPr/>
          </p:nvSpPr>
          <p:spPr>
            <a:xfrm>
              <a:off x="0" y="-47625"/>
              <a:ext cx="1494393" cy="42185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40" name="Group 40">
            <a:extLst>
              <a:ext uri="{FF2B5EF4-FFF2-40B4-BE49-F238E27FC236}">
                <a16:creationId xmlns:a16="http://schemas.microsoft.com/office/drawing/2014/main" id="{23296F6A-BAC3-DBFE-1816-5AEEA5542037}"/>
              </a:ext>
            </a:extLst>
          </p:cNvPr>
          <p:cNvGrpSpPr/>
          <p:nvPr/>
        </p:nvGrpSpPr>
        <p:grpSpPr>
          <a:xfrm>
            <a:off x="2286000" y="1943100"/>
            <a:ext cx="2981485" cy="2209800"/>
            <a:chOff x="0" y="0"/>
            <a:chExt cx="785247" cy="430701"/>
          </a:xfrm>
        </p:grpSpPr>
        <p:sp>
          <p:nvSpPr>
            <p:cNvPr id="41" name="Freeform 41">
              <a:extLst>
                <a:ext uri="{FF2B5EF4-FFF2-40B4-BE49-F238E27FC236}">
                  <a16:creationId xmlns:a16="http://schemas.microsoft.com/office/drawing/2014/main" id="{95B29DDA-FC95-2387-27EE-E6816A7BEE43}"/>
                </a:ext>
              </a:extLst>
            </p:cNvPr>
            <p:cNvSpPr/>
            <p:nvPr/>
          </p:nvSpPr>
          <p:spPr>
            <a:xfrm>
              <a:off x="0" y="0"/>
              <a:ext cx="785247" cy="430701"/>
            </a:xfrm>
            <a:custGeom>
              <a:avLst/>
              <a:gdLst/>
              <a:ahLst/>
              <a:cxnLst/>
              <a:rect l="l" t="t" r="r" b="b"/>
              <a:pathLst>
                <a:path w="785247" h="430701">
                  <a:moveTo>
                    <a:pt x="51933" y="0"/>
                  </a:moveTo>
                  <a:lnTo>
                    <a:pt x="733314" y="0"/>
                  </a:lnTo>
                  <a:cubicBezTo>
                    <a:pt x="761996" y="0"/>
                    <a:pt x="785247" y="23251"/>
                    <a:pt x="785247" y="51933"/>
                  </a:cubicBezTo>
                  <a:lnTo>
                    <a:pt x="785247" y="378768"/>
                  </a:lnTo>
                  <a:cubicBezTo>
                    <a:pt x="785247" y="407450"/>
                    <a:pt x="761996" y="430701"/>
                    <a:pt x="733314" y="430701"/>
                  </a:cubicBezTo>
                  <a:lnTo>
                    <a:pt x="51933" y="430701"/>
                  </a:lnTo>
                  <a:cubicBezTo>
                    <a:pt x="23251" y="430701"/>
                    <a:pt x="0" y="407450"/>
                    <a:pt x="0" y="378768"/>
                  </a:cubicBezTo>
                  <a:lnTo>
                    <a:pt x="0" y="51933"/>
                  </a:lnTo>
                  <a:cubicBezTo>
                    <a:pt x="0" y="23251"/>
                    <a:pt x="23251" y="0"/>
                    <a:pt x="51933" y="0"/>
                  </a:cubicBezTo>
                  <a:close/>
                </a:path>
              </a:pathLst>
            </a:custGeom>
            <a:solidFill>
              <a:srgbClr val="EF6D6F"/>
            </a:solidFill>
            <a:ln w="95250" cap="sq">
              <a:solidFill>
                <a:srgbClr val="FFFFFF"/>
              </a:solidFill>
              <a:prstDash val="solid"/>
              <a:miter/>
            </a:ln>
          </p:spPr>
          <p:txBody>
            <a:bodyPr/>
            <a:lstStyle/>
            <a:p>
              <a:endParaRPr lang="LID4096" dirty="0"/>
            </a:p>
          </p:txBody>
        </p:sp>
        <p:sp>
          <p:nvSpPr>
            <p:cNvPr id="42" name="TextBox 42">
              <a:extLst>
                <a:ext uri="{FF2B5EF4-FFF2-40B4-BE49-F238E27FC236}">
                  <a16:creationId xmlns:a16="http://schemas.microsoft.com/office/drawing/2014/main" id="{0A2D9148-C9E9-6E4D-6FDD-4876ECB043F1}"/>
                </a:ext>
              </a:extLst>
            </p:cNvPr>
            <p:cNvSpPr txBox="1"/>
            <p:nvPr/>
          </p:nvSpPr>
          <p:spPr>
            <a:xfrm>
              <a:off x="0" y="-47625"/>
              <a:ext cx="785247" cy="47832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50" name="TextBox 50">
            <a:extLst>
              <a:ext uri="{FF2B5EF4-FFF2-40B4-BE49-F238E27FC236}">
                <a16:creationId xmlns:a16="http://schemas.microsoft.com/office/drawing/2014/main" id="{239EEFBC-8E1B-E90F-FBBD-1E4348249209}"/>
              </a:ext>
            </a:extLst>
          </p:cNvPr>
          <p:cNvSpPr txBox="1"/>
          <p:nvPr/>
        </p:nvSpPr>
        <p:spPr>
          <a:xfrm>
            <a:off x="5198533" y="2498735"/>
            <a:ext cx="12268200" cy="984885"/>
          </a:xfrm>
          <a:prstGeom prst="rect">
            <a:avLst/>
          </a:prstGeom>
        </p:spPr>
        <p:txBody>
          <a:bodyPr wrap="square" lIns="0" tIns="0" rIns="0" bIns="0" rtlCol="0" anchor="t">
            <a:spAutoFit/>
          </a:bodyPr>
          <a:lstStyle/>
          <a:p>
            <a:pPr marL="619126" marR="0" lvl="1" indent="-457200" algn="just" defTabSz="914400" rtl="0" eaLnBrk="1" fontAlgn="auto" latinLnBrk="0" hangingPunct="1">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rPr>
              <a:t>Never touch the victim directly.</a:t>
            </a:r>
            <a:endParaRPr kumimoji="0" lang="ar-SA"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endParaRPr>
          </a:p>
          <a:p>
            <a:pPr marL="619126" marR="0" lvl="1" indent="-457200" algn="just" defTabSz="914400" rtl="0" eaLnBrk="1" fontAlgn="auto" latinLnBrk="0" hangingPunct="1">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rPr>
              <a:t>Use the Non-Conductive Rescue Hook.</a:t>
            </a:r>
          </a:p>
        </p:txBody>
      </p:sp>
      <p:sp>
        <p:nvSpPr>
          <p:cNvPr id="54" name="TextBox 54">
            <a:extLst>
              <a:ext uri="{FF2B5EF4-FFF2-40B4-BE49-F238E27FC236}">
                <a16:creationId xmlns:a16="http://schemas.microsoft.com/office/drawing/2014/main" id="{8549E26C-6FB0-C004-B7ED-8484EFAFCED2}"/>
              </a:ext>
            </a:extLst>
          </p:cNvPr>
          <p:cNvSpPr txBox="1"/>
          <p:nvPr/>
        </p:nvSpPr>
        <p:spPr>
          <a:xfrm>
            <a:off x="2590800" y="2628900"/>
            <a:ext cx="2667000" cy="724557"/>
          </a:xfrm>
          <a:prstGeom prst="rect">
            <a:avLst/>
          </a:prstGeom>
        </p:spPr>
        <p:txBody>
          <a:bodyPr wrap="square" lIns="0" tIns="0" rIns="0" bIns="0" rtlCol="0" anchor="t">
            <a:spAutoFit/>
          </a:bodyPr>
          <a:lstStyle/>
          <a:p>
            <a:pPr marL="0" marR="0" lvl="0" indent="0" algn="l" defTabSz="914400" rtl="0" eaLnBrk="1" fontAlgn="auto" latinLnBrk="0" hangingPunct="1">
              <a:lnSpc>
                <a:spcPts val="28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Times New Roman" panose="02020603050405020304" pitchFamily="18" charset="0"/>
                <a:ea typeface="Telegraf Bold"/>
                <a:cs typeface="Times New Roman" panose="02020603050405020304" pitchFamily="18" charset="0"/>
                <a:sym typeface="Telegraf Bold"/>
              </a:rPr>
              <a:t>Electric Shock Response:</a:t>
            </a:r>
          </a:p>
        </p:txBody>
      </p:sp>
      <p:grpSp>
        <p:nvGrpSpPr>
          <p:cNvPr id="61" name="Group 2">
            <a:extLst>
              <a:ext uri="{FF2B5EF4-FFF2-40B4-BE49-F238E27FC236}">
                <a16:creationId xmlns:a16="http://schemas.microsoft.com/office/drawing/2014/main" id="{1A5A42F4-BA73-9126-DCB7-8467E7E1C9AA}"/>
              </a:ext>
            </a:extLst>
          </p:cNvPr>
          <p:cNvGrpSpPr/>
          <p:nvPr/>
        </p:nvGrpSpPr>
        <p:grpSpPr>
          <a:xfrm>
            <a:off x="762000" y="495300"/>
            <a:ext cx="350631" cy="350631"/>
            <a:chOff x="0" y="0"/>
            <a:chExt cx="92347" cy="92347"/>
          </a:xfrm>
        </p:grpSpPr>
        <p:sp>
          <p:nvSpPr>
            <p:cNvPr id="62" name="Freeform 3">
              <a:extLst>
                <a:ext uri="{FF2B5EF4-FFF2-40B4-BE49-F238E27FC236}">
                  <a16:creationId xmlns:a16="http://schemas.microsoft.com/office/drawing/2014/main" id="{0AD01BB9-1CE3-DB18-B183-5C4DC5498B32}"/>
                </a:ext>
              </a:extLst>
            </p:cNvPr>
            <p:cNvSpPr/>
            <p:nvPr/>
          </p:nvSpPr>
          <p:spPr>
            <a:xfrm>
              <a:off x="0" y="0"/>
              <a:ext cx="92347" cy="92347"/>
            </a:xfrm>
            <a:custGeom>
              <a:avLst/>
              <a:gdLst/>
              <a:ahLst/>
              <a:cxnLst/>
              <a:rect l="l" t="t" r="r" b="b"/>
              <a:pathLst>
                <a:path w="92347" h="92347">
                  <a:moveTo>
                    <a:pt x="0" y="0"/>
                  </a:moveTo>
                  <a:lnTo>
                    <a:pt x="92347" y="0"/>
                  </a:lnTo>
                  <a:lnTo>
                    <a:pt x="92347" y="92347"/>
                  </a:lnTo>
                  <a:lnTo>
                    <a:pt x="0" y="92347"/>
                  </a:lnTo>
                  <a:close/>
                </a:path>
              </a:pathLst>
            </a:custGeom>
            <a:solidFill>
              <a:srgbClr val="6A6A6D"/>
            </a:solidFill>
          </p:spPr>
          <p:txBody>
            <a:bodyPr/>
            <a:lstStyle/>
            <a:p>
              <a:endParaRPr lang="LID4096"/>
            </a:p>
          </p:txBody>
        </p:sp>
        <p:sp>
          <p:nvSpPr>
            <p:cNvPr id="63" name="TextBox 4">
              <a:extLst>
                <a:ext uri="{FF2B5EF4-FFF2-40B4-BE49-F238E27FC236}">
                  <a16:creationId xmlns:a16="http://schemas.microsoft.com/office/drawing/2014/main" id="{618288DE-4CEA-D1A3-5718-AD642E87ED93}"/>
                </a:ext>
              </a:extLst>
            </p:cNvPr>
            <p:cNvSpPr txBox="1"/>
            <p:nvPr/>
          </p:nvSpPr>
          <p:spPr>
            <a:xfrm>
              <a:off x="0" y="-47625"/>
              <a:ext cx="92347" cy="139972"/>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64" name="Freeform 10">
            <a:extLst>
              <a:ext uri="{FF2B5EF4-FFF2-40B4-BE49-F238E27FC236}">
                <a16:creationId xmlns:a16="http://schemas.microsoft.com/office/drawing/2014/main" id="{D4E24E7B-78E8-F2BE-9437-28C43EAA7C81}"/>
              </a:ext>
            </a:extLst>
          </p:cNvPr>
          <p:cNvSpPr/>
          <p:nvPr/>
        </p:nvSpPr>
        <p:spPr>
          <a:xfrm>
            <a:off x="1676400" y="342900"/>
            <a:ext cx="16230600" cy="7547229"/>
          </a:xfrm>
          <a:custGeom>
            <a:avLst/>
            <a:gdLst/>
            <a:ahLst/>
            <a:cxnLst/>
            <a:rect l="l" t="t" r="r" b="b"/>
            <a:pathLst>
              <a:path w="16230600" h="7547229">
                <a:moveTo>
                  <a:pt x="0" y="0"/>
                </a:moveTo>
                <a:lnTo>
                  <a:pt x="16230600" y="0"/>
                </a:lnTo>
                <a:lnTo>
                  <a:pt x="16230600" y="7547229"/>
                </a:lnTo>
                <a:lnTo>
                  <a:pt x="0" y="7547229"/>
                </a:lnTo>
                <a:lnTo>
                  <a:pt x="0" y="0"/>
                </a:lnTo>
                <a:close/>
              </a:path>
            </a:pathLst>
          </a:custGeom>
          <a:blipFill>
            <a:blip r:embed="rId3">
              <a:alphaModFix amt="29000"/>
              <a:extLst>
                <a:ext uri="{96DAC541-7B7A-43D3-8B79-37D633B846F1}">
                  <asvg:svgBlip xmlns:asvg="http://schemas.microsoft.com/office/drawing/2016/SVG/main" r:embed="rId4"/>
                </a:ext>
              </a:extLst>
            </a:blip>
            <a:stretch>
              <a:fillRect/>
            </a:stretch>
          </a:blipFill>
        </p:spPr>
        <p:txBody>
          <a:bodyPr/>
          <a:lstStyle/>
          <a:p>
            <a:endParaRPr lang="LID4096" dirty="0"/>
          </a:p>
        </p:txBody>
      </p:sp>
      <p:sp>
        <p:nvSpPr>
          <p:cNvPr id="4" name="TextBox 49">
            <a:extLst>
              <a:ext uri="{FF2B5EF4-FFF2-40B4-BE49-F238E27FC236}">
                <a16:creationId xmlns:a16="http://schemas.microsoft.com/office/drawing/2014/main" id="{A35C5995-1A10-2F06-14AA-FB3B16EA2CB9}"/>
              </a:ext>
            </a:extLst>
          </p:cNvPr>
          <p:cNvSpPr txBox="1"/>
          <p:nvPr/>
        </p:nvSpPr>
        <p:spPr>
          <a:xfrm>
            <a:off x="1371600" y="419100"/>
            <a:ext cx="10058400" cy="512961"/>
          </a:xfrm>
          <a:prstGeom prst="rect">
            <a:avLst/>
          </a:prstGeom>
        </p:spPr>
        <p:txBody>
          <a:bodyPr wrap="square" lIns="0" tIns="0" rIns="0" bIns="0" rtlCol="0" anchor="t">
            <a:spAutoFit/>
          </a:bodyPr>
          <a:lstStyle/>
          <a:p>
            <a:pPr marL="0" marR="0" lvl="0" indent="0" defTabSz="914400" rtl="0" eaLnBrk="1" fontAlgn="auto" latinLnBrk="0" hangingPunct="1">
              <a:lnSpc>
                <a:spcPts val="3999"/>
              </a:lnSpc>
              <a:spcBef>
                <a:spcPts val="0"/>
              </a:spcBef>
              <a:spcAft>
                <a:spcPts val="0"/>
              </a:spcAft>
              <a:buClrTx/>
              <a:buSzTx/>
              <a:buFontTx/>
              <a:buNone/>
              <a:tabLst/>
              <a:defRPr/>
            </a:pPr>
            <a:r>
              <a:rPr kumimoji="0" lang="en-US" sz="3999" b="1" i="0" u="none" strike="noStrike" kern="1200" cap="none" spc="0" normalizeH="0" baseline="0" noProof="0" dirty="0">
                <a:ln>
                  <a:noFill/>
                </a:ln>
                <a:solidFill>
                  <a:srgbClr val="000000"/>
                </a:solidFill>
                <a:effectLst/>
                <a:uLnTx/>
                <a:uFillTx/>
                <a:latin typeface="Times New Roman" panose="02020603050405020304" pitchFamily="18" charset="0"/>
                <a:ea typeface="Telegraf Ultra-Bold"/>
                <a:cs typeface="Times New Roman" panose="02020603050405020304" pitchFamily="18" charset="0"/>
                <a:sym typeface="Telegraf Ultra-Bold"/>
              </a:rPr>
              <a:t>Emergency &amp; Environmental Safety</a:t>
            </a:r>
          </a:p>
        </p:txBody>
      </p:sp>
      <p:sp>
        <p:nvSpPr>
          <p:cNvPr id="5" name="TextBox 49">
            <a:extLst>
              <a:ext uri="{FF2B5EF4-FFF2-40B4-BE49-F238E27FC236}">
                <a16:creationId xmlns:a16="http://schemas.microsoft.com/office/drawing/2014/main" id="{F9F679EA-3B47-A112-17ED-6C688AA40389}"/>
              </a:ext>
            </a:extLst>
          </p:cNvPr>
          <p:cNvSpPr txBox="1"/>
          <p:nvPr/>
        </p:nvSpPr>
        <p:spPr>
          <a:xfrm>
            <a:off x="1600200" y="1104900"/>
            <a:ext cx="10058400" cy="512961"/>
          </a:xfrm>
          <a:prstGeom prst="rect">
            <a:avLst/>
          </a:prstGeom>
        </p:spPr>
        <p:txBody>
          <a:bodyPr wrap="square" lIns="0" tIns="0" rIns="0" bIns="0" rtlCol="0" anchor="t">
            <a:spAutoFit/>
          </a:bodyPr>
          <a:lstStyle/>
          <a:p>
            <a:pPr marL="0" marR="0" lvl="0" indent="0" defTabSz="914400" rtl="0" eaLnBrk="1" fontAlgn="auto" latinLnBrk="0" hangingPunct="1">
              <a:lnSpc>
                <a:spcPts val="3999"/>
              </a:lnSpc>
              <a:spcBef>
                <a:spcPts val="0"/>
              </a:spcBef>
              <a:spcAft>
                <a:spcPts val="0"/>
              </a:spcAft>
              <a:buClrTx/>
              <a:buSzTx/>
              <a:buFontTx/>
              <a:buNone/>
              <a:tabLst/>
              <a:defRPr/>
            </a:pPr>
            <a:r>
              <a:rPr kumimoji="0" lang="en-US" sz="3999" b="1" i="0" u="none" strike="noStrike" kern="1200" cap="none" spc="0" normalizeH="0" baseline="0" noProof="0" dirty="0">
                <a:ln>
                  <a:noFill/>
                </a:ln>
                <a:solidFill>
                  <a:srgbClr val="000000"/>
                </a:solidFill>
                <a:effectLst/>
                <a:uLnTx/>
                <a:uFillTx/>
                <a:latin typeface="Times New Roman" panose="02020603050405020304" pitchFamily="18" charset="0"/>
                <a:ea typeface="Telegraf Ultra-Bold"/>
                <a:cs typeface="Times New Roman" panose="02020603050405020304" pitchFamily="18" charset="0"/>
                <a:sym typeface="Telegraf Ultra-Bold"/>
              </a:rPr>
              <a:t>Emergency &amp; Environmental Protocols</a:t>
            </a:r>
          </a:p>
        </p:txBody>
      </p:sp>
      <p:sp>
        <p:nvSpPr>
          <p:cNvPr id="7" name="AutoShape 15">
            <a:extLst>
              <a:ext uri="{FF2B5EF4-FFF2-40B4-BE49-F238E27FC236}">
                <a16:creationId xmlns:a16="http://schemas.microsoft.com/office/drawing/2014/main" id="{2388598B-359B-AB36-485F-838272419569}"/>
              </a:ext>
            </a:extLst>
          </p:cNvPr>
          <p:cNvSpPr/>
          <p:nvPr/>
        </p:nvSpPr>
        <p:spPr>
          <a:xfrm flipH="1">
            <a:off x="996718" y="6265959"/>
            <a:ext cx="1517882" cy="0"/>
          </a:xfrm>
          <a:prstGeom prst="line">
            <a:avLst/>
          </a:prstGeom>
          <a:ln w="19050" cap="flat">
            <a:solidFill>
              <a:srgbClr val="A6A6A6"/>
            </a:solidFill>
            <a:prstDash val="solid"/>
            <a:headEnd type="none" w="sm" len="sm"/>
            <a:tailEnd type="none" w="sm" len="sm"/>
          </a:ln>
        </p:spPr>
        <p:txBody>
          <a:bodyPr/>
          <a:lstStyle/>
          <a:p>
            <a:endParaRPr lang="LID4096"/>
          </a:p>
        </p:txBody>
      </p:sp>
      <p:grpSp>
        <p:nvGrpSpPr>
          <p:cNvPr id="8" name="Group 16">
            <a:extLst>
              <a:ext uri="{FF2B5EF4-FFF2-40B4-BE49-F238E27FC236}">
                <a16:creationId xmlns:a16="http://schemas.microsoft.com/office/drawing/2014/main" id="{D66F49D4-CE68-C772-88D9-E4EF2F58EB6B}"/>
              </a:ext>
            </a:extLst>
          </p:cNvPr>
          <p:cNvGrpSpPr/>
          <p:nvPr/>
        </p:nvGrpSpPr>
        <p:grpSpPr>
          <a:xfrm>
            <a:off x="685800" y="6134100"/>
            <a:ext cx="304800" cy="355257"/>
            <a:chOff x="0" y="0"/>
            <a:chExt cx="92347" cy="92347"/>
          </a:xfrm>
        </p:grpSpPr>
        <p:sp>
          <p:nvSpPr>
            <p:cNvPr id="9" name="Freeform 17">
              <a:extLst>
                <a:ext uri="{FF2B5EF4-FFF2-40B4-BE49-F238E27FC236}">
                  <a16:creationId xmlns:a16="http://schemas.microsoft.com/office/drawing/2014/main" id="{268E7990-7A24-1165-918B-8659B9447161}"/>
                </a:ext>
              </a:extLst>
            </p:cNvPr>
            <p:cNvSpPr/>
            <p:nvPr/>
          </p:nvSpPr>
          <p:spPr>
            <a:xfrm>
              <a:off x="0" y="0"/>
              <a:ext cx="92347" cy="92347"/>
            </a:xfrm>
            <a:custGeom>
              <a:avLst/>
              <a:gdLst/>
              <a:ahLst/>
              <a:cxnLst/>
              <a:rect l="l" t="t" r="r" b="b"/>
              <a:pathLst>
                <a:path w="92347" h="92347">
                  <a:moveTo>
                    <a:pt x="0" y="0"/>
                  </a:moveTo>
                  <a:lnTo>
                    <a:pt x="92347" y="0"/>
                  </a:lnTo>
                  <a:lnTo>
                    <a:pt x="92347" y="92347"/>
                  </a:lnTo>
                  <a:lnTo>
                    <a:pt x="0" y="92347"/>
                  </a:lnTo>
                  <a:close/>
                </a:path>
              </a:pathLst>
            </a:custGeom>
            <a:solidFill>
              <a:srgbClr val="4192B1"/>
            </a:solidFill>
          </p:spPr>
          <p:txBody>
            <a:bodyPr/>
            <a:lstStyle/>
            <a:p>
              <a:endParaRPr lang="LID4096"/>
            </a:p>
          </p:txBody>
        </p:sp>
        <p:sp>
          <p:nvSpPr>
            <p:cNvPr id="10" name="TextBox 18">
              <a:extLst>
                <a:ext uri="{FF2B5EF4-FFF2-40B4-BE49-F238E27FC236}">
                  <a16:creationId xmlns:a16="http://schemas.microsoft.com/office/drawing/2014/main" id="{2CAB49BB-47A9-F578-426E-AFBF347026BF}"/>
                </a:ext>
              </a:extLst>
            </p:cNvPr>
            <p:cNvSpPr txBox="1"/>
            <p:nvPr/>
          </p:nvSpPr>
          <p:spPr>
            <a:xfrm>
              <a:off x="0" y="-47625"/>
              <a:ext cx="92347" cy="139972"/>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3" name="Group 43">
            <a:extLst>
              <a:ext uri="{FF2B5EF4-FFF2-40B4-BE49-F238E27FC236}">
                <a16:creationId xmlns:a16="http://schemas.microsoft.com/office/drawing/2014/main" id="{ADAF1A70-8A6A-696F-F8C9-E0FB62C18E63}"/>
              </a:ext>
            </a:extLst>
          </p:cNvPr>
          <p:cNvGrpSpPr/>
          <p:nvPr/>
        </p:nvGrpSpPr>
        <p:grpSpPr>
          <a:xfrm>
            <a:off x="5257800" y="5106015"/>
            <a:ext cx="12649200" cy="2150806"/>
            <a:chOff x="0" y="0"/>
            <a:chExt cx="1494393" cy="374231"/>
          </a:xfrm>
        </p:grpSpPr>
        <p:sp>
          <p:nvSpPr>
            <p:cNvPr id="14" name="Freeform 44">
              <a:extLst>
                <a:ext uri="{FF2B5EF4-FFF2-40B4-BE49-F238E27FC236}">
                  <a16:creationId xmlns:a16="http://schemas.microsoft.com/office/drawing/2014/main" id="{0C49952C-06C6-0B9F-8922-6C72623DC797}"/>
                </a:ext>
              </a:extLst>
            </p:cNvPr>
            <p:cNvSpPr/>
            <p:nvPr/>
          </p:nvSpPr>
          <p:spPr>
            <a:xfrm>
              <a:off x="0" y="0"/>
              <a:ext cx="1494393" cy="374231"/>
            </a:xfrm>
            <a:custGeom>
              <a:avLst/>
              <a:gdLst/>
              <a:ahLst/>
              <a:cxnLst/>
              <a:rect l="l" t="t" r="r" b="b"/>
              <a:pathLst>
                <a:path w="1494393" h="374231">
                  <a:moveTo>
                    <a:pt x="27289" y="0"/>
                  </a:moveTo>
                  <a:lnTo>
                    <a:pt x="1467104" y="0"/>
                  </a:lnTo>
                  <a:cubicBezTo>
                    <a:pt x="1474341" y="0"/>
                    <a:pt x="1481282" y="2875"/>
                    <a:pt x="1486400" y="7993"/>
                  </a:cubicBezTo>
                  <a:cubicBezTo>
                    <a:pt x="1491517" y="13110"/>
                    <a:pt x="1494393" y="20052"/>
                    <a:pt x="1494393" y="27289"/>
                  </a:cubicBezTo>
                  <a:lnTo>
                    <a:pt x="1494393" y="346942"/>
                  </a:lnTo>
                  <a:cubicBezTo>
                    <a:pt x="1494393" y="354180"/>
                    <a:pt x="1491517" y="361121"/>
                    <a:pt x="1486400" y="366239"/>
                  </a:cubicBezTo>
                  <a:cubicBezTo>
                    <a:pt x="1481282" y="371356"/>
                    <a:pt x="1474341" y="374231"/>
                    <a:pt x="1467104" y="374231"/>
                  </a:cubicBezTo>
                  <a:lnTo>
                    <a:pt x="27289" y="374231"/>
                  </a:lnTo>
                  <a:cubicBezTo>
                    <a:pt x="20052" y="374231"/>
                    <a:pt x="13110" y="371356"/>
                    <a:pt x="7993" y="366239"/>
                  </a:cubicBezTo>
                  <a:cubicBezTo>
                    <a:pt x="2875" y="361121"/>
                    <a:pt x="0" y="354180"/>
                    <a:pt x="0" y="346942"/>
                  </a:cubicBezTo>
                  <a:lnTo>
                    <a:pt x="0" y="27289"/>
                  </a:lnTo>
                  <a:cubicBezTo>
                    <a:pt x="0" y="20052"/>
                    <a:pt x="2875" y="13110"/>
                    <a:pt x="7993" y="7993"/>
                  </a:cubicBezTo>
                  <a:cubicBezTo>
                    <a:pt x="13110" y="2875"/>
                    <a:pt x="20052" y="0"/>
                    <a:pt x="27289" y="0"/>
                  </a:cubicBezTo>
                  <a:close/>
                </a:path>
              </a:pathLst>
            </a:custGeom>
            <a:solidFill>
              <a:srgbClr val="FFFFFF"/>
            </a:solidFill>
            <a:ln w="38100" cap="sq">
              <a:solidFill>
                <a:srgbClr val="4192B1"/>
              </a:solidFill>
              <a:prstDash val="solid"/>
              <a:miter/>
            </a:ln>
          </p:spPr>
          <p:txBody>
            <a:bodyPr/>
            <a:lstStyle/>
            <a:p>
              <a:endParaRPr lang="LID4096"/>
            </a:p>
          </p:txBody>
        </p:sp>
        <p:sp>
          <p:nvSpPr>
            <p:cNvPr id="15" name="TextBox 45">
              <a:extLst>
                <a:ext uri="{FF2B5EF4-FFF2-40B4-BE49-F238E27FC236}">
                  <a16:creationId xmlns:a16="http://schemas.microsoft.com/office/drawing/2014/main" id="{BB012A6B-A2C5-C214-3F1A-59F6EC5936DC}"/>
                </a:ext>
              </a:extLst>
            </p:cNvPr>
            <p:cNvSpPr txBox="1"/>
            <p:nvPr/>
          </p:nvSpPr>
          <p:spPr>
            <a:xfrm>
              <a:off x="0" y="-47625"/>
              <a:ext cx="1494393" cy="42185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6" name="Group 46">
            <a:extLst>
              <a:ext uri="{FF2B5EF4-FFF2-40B4-BE49-F238E27FC236}">
                <a16:creationId xmlns:a16="http://schemas.microsoft.com/office/drawing/2014/main" id="{8ED25DF0-C04D-5DB8-5826-30757ADD5C29}"/>
              </a:ext>
            </a:extLst>
          </p:cNvPr>
          <p:cNvGrpSpPr/>
          <p:nvPr/>
        </p:nvGrpSpPr>
        <p:grpSpPr>
          <a:xfrm>
            <a:off x="2362200" y="5067300"/>
            <a:ext cx="2981485" cy="2133600"/>
            <a:chOff x="0" y="0"/>
            <a:chExt cx="785247" cy="430701"/>
          </a:xfrm>
        </p:grpSpPr>
        <p:sp>
          <p:nvSpPr>
            <p:cNvPr id="17" name="Freeform 47">
              <a:extLst>
                <a:ext uri="{FF2B5EF4-FFF2-40B4-BE49-F238E27FC236}">
                  <a16:creationId xmlns:a16="http://schemas.microsoft.com/office/drawing/2014/main" id="{37C4EFB0-91D1-3AFF-109C-282E8484D40F}"/>
                </a:ext>
              </a:extLst>
            </p:cNvPr>
            <p:cNvSpPr/>
            <p:nvPr/>
          </p:nvSpPr>
          <p:spPr>
            <a:xfrm>
              <a:off x="0" y="0"/>
              <a:ext cx="785247" cy="430701"/>
            </a:xfrm>
            <a:custGeom>
              <a:avLst/>
              <a:gdLst/>
              <a:ahLst/>
              <a:cxnLst/>
              <a:rect l="l" t="t" r="r" b="b"/>
              <a:pathLst>
                <a:path w="785247" h="430701">
                  <a:moveTo>
                    <a:pt x="51933" y="0"/>
                  </a:moveTo>
                  <a:lnTo>
                    <a:pt x="733314" y="0"/>
                  </a:lnTo>
                  <a:cubicBezTo>
                    <a:pt x="761996" y="0"/>
                    <a:pt x="785247" y="23251"/>
                    <a:pt x="785247" y="51933"/>
                  </a:cubicBezTo>
                  <a:lnTo>
                    <a:pt x="785247" y="378768"/>
                  </a:lnTo>
                  <a:cubicBezTo>
                    <a:pt x="785247" y="407450"/>
                    <a:pt x="761996" y="430701"/>
                    <a:pt x="733314" y="430701"/>
                  </a:cubicBezTo>
                  <a:lnTo>
                    <a:pt x="51933" y="430701"/>
                  </a:lnTo>
                  <a:cubicBezTo>
                    <a:pt x="23251" y="430701"/>
                    <a:pt x="0" y="407450"/>
                    <a:pt x="0" y="378768"/>
                  </a:cubicBezTo>
                  <a:lnTo>
                    <a:pt x="0" y="51933"/>
                  </a:lnTo>
                  <a:cubicBezTo>
                    <a:pt x="0" y="23251"/>
                    <a:pt x="23251" y="0"/>
                    <a:pt x="51933" y="0"/>
                  </a:cubicBezTo>
                  <a:close/>
                </a:path>
              </a:pathLst>
            </a:custGeom>
            <a:solidFill>
              <a:srgbClr val="4192B1"/>
            </a:solidFill>
            <a:ln w="95250" cap="sq">
              <a:solidFill>
                <a:srgbClr val="FFFFFF"/>
              </a:solidFill>
              <a:prstDash val="solid"/>
              <a:miter/>
            </a:ln>
          </p:spPr>
          <p:txBody>
            <a:bodyPr/>
            <a:lstStyle/>
            <a:p>
              <a:endParaRPr lang="LID4096"/>
            </a:p>
          </p:txBody>
        </p:sp>
        <p:sp>
          <p:nvSpPr>
            <p:cNvPr id="18" name="TextBox 48">
              <a:extLst>
                <a:ext uri="{FF2B5EF4-FFF2-40B4-BE49-F238E27FC236}">
                  <a16:creationId xmlns:a16="http://schemas.microsoft.com/office/drawing/2014/main" id="{00AB0917-E627-A7B7-E168-6CB2F100CFB2}"/>
                </a:ext>
              </a:extLst>
            </p:cNvPr>
            <p:cNvSpPr txBox="1"/>
            <p:nvPr/>
          </p:nvSpPr>
          <p:spPr>
            <a:xfrm>
              <a:off x="0" y="-47625"/>
              <a:ext cx="785247" cy="47832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3" name="TextBox 55">
            <a:extLst>
              <a:ext uri="{FF2B5EF4-FFF2-40B4-BE49-F238E27FC236}">
                <a16:creationId xmlns:a16="http://schemas.microsoft.com/office/drawing/2014/main" id="{D3951F5C-96A1-3ACE-34DA-CE8A338CCFA0}"/>
              </a:ext>
            </a:extLst>
          </p:cNvPr>
          <p:cNvSpPr txBox="1"/>
          <p:nvPr/>
        </p:nvSpPr>
        <p:spPr>
          <a:xfrm>
            <a:off x="5257800" y="5712143"/>
            <a:ext cx="12420600" cy="984885"/>
          </a:xfrm>
          <a:prstGeom prst="rect">
            <a:avLst/>
          </a:prstGeom>
        </p:spPr>
        <p:txBody>
          <a:bodyPr wrap="square" lIns="0" tIns="0" rIns="0" bIns="0" rtlCol="0" anchor="t">
            <a:spAutoFit/>
          </a:bodyPr>
          <a:lstStyle/>
          <a:p>
            <a:pPr marL="619126" marR="0" lvl="1" indent="-457200" algn="just" defTabSz="914400" rtl="0" eaLnBrk="1" fontAlgn="auto" latinLnBrk="0" hangingPunct="1">
              <a:spcBef>
                <a:spcPts val="0"/>
              </a:spcBef>
              <a:spcAft>
                <a:spcPts val="0"/>
              </a:spcAft>
              <a:buClrTx/>
              <a:buSzTx/>
              <a:buFont typeface="Arial" panose="020B0604020202020204" pitchFamily="34" charset="0"/>
              <a:buChar char="•"/>
              <a:tabLst/>
              <a:defRPr/>
            </a:pPr>
            <a:r>
              <a:rPr lang="en-US" sz="3200" dirty="0">
                <a:solidFill>
                  <a:srgbClr val="545454"/>
                </a:solidFill>
                <a:latin typeface="Times New Roman" panose="02020603050405020304" pitchFamily="18" charset="0"/>
                <a:ea typeface="Telegraf"/>
                <a:cs typeface="Times New Roman" panose="02020603050405020304" pitchFamily="18" charset="0"/>
                <a:sym typeface="Telegraf"/>
              </a:rPr>
              <a:t>Do not use small extinguishers.</a:t>
            </a:r>
            <a:endParaRPr lang="ar-SA" sz="3200" dirty="0">
              <a:solidFill>
                <a:srgbClr val="545454"/>
              </a:solidFill>
              <a:latin typeface="Times New Roman" panose="02020603050405020304" pitchFamily="18" charset="0"/>
              <a:ea typeface="Telegraf"/>
              <a:cs typeface="Times New Roman" panose="02020603050405020304" pitchFamily="18" charset="0"/>
              <a:sym typeface="Telegraf"/>
            </a:endParaRPr>
          </a:p>
          <a:p>
            <a:pPr marL="619126" marR="0" lvl="1" indent="-457200" algn="just" defTabSz="914400" rtl="0" eaLnBrk="1" fontAlgn="auto" latinLnBrk="0" hangingPunct="1">
              <a:spcBef>
                <a:spcPts val="0"/>
              </a:spcBef>
              <a:spcAft>
                <a:spcPts val="0"/>
              </a:spcAft>
              <a:buClrTx/>
              <a:buSzTx/>
              <a:buFont typeface="Arial" panose="020B0604020202020204" pitchFamily="34" charset="0"/>
              <a:buChar char="•"/>
              <a:tabLst/>
              <a:defRPr/>
            </a:pPr>
            <a:r>
              <a:rPr lang="en-US" sz="3200" dirty="0">
                <a:solidFill>
                  <a:srgbClr val="545454"/>
                </a:solidFill>
                <a:latin typeface="Times New Roman" panose="02020603050405020304" pitchFamily="18" charset="0"/>
                <a:ea typeface="Telegraf"/>
                <a:cs typeface="Times New Roman" panose="02020603050405020304" pitchFamily="18" charset="0"/>
                <a:sym typeface="Telegraf"/>
              </a:rPr>
              <a:t>Evacuate and use large volumes of water for cooling if safe.</a:t>
            </a:r>
            <a:endParaRPr lang="ar-SA" sz="3200" dirty="0">
              <a:solidFill>
                <a:srgbClr val="545454"/>
              </a:solidFill>
              <a:latin typeface="Times New Roman" panose="02020603050405020304" pitchFamily="18" charset="0"/>
              <a:ea typeface="Telegraf"/>
              <a:cs typeface="Times New Roman" panose="02020603050405020304" pitchFamily="18" charset="0"/>
              <a:sym typeface="Telegraf"/>
            </a:endParaRPr>
          </a:p>
        </p:txBody>
      </p:sp>
      <p:sp>
        <p:nvSpPr>
          <p:cNvPr id="24" name="TextBox 56">
            <a:extLst>
              <a:ext uri="{FF2B5EF4-FFF2-40B4-BE49-F238E27FC236}">
                <a16:creationId xmlns:a16="http://schemas.microsoft.com/office/drawing/2014/main" id="{E77FC96D-04B3-7CFC-F044-2056A9867437}"/>
              </a:ext>
            </a:extLst>
          </p:cNvPr>
          <p:cNvSpPr txBox="1"/>
          <p:nvPr/>
        </p:nvSpPr>
        <p:spPr>
          <a:xfrm>
            <a:off x="2667000" y="5219700"/>
            <a:ext cx="2743200" cy="1477328"/>
          </a:xfrm>
          <a:prstGeom prst="rect">
            <a:avLst/>
          </a:prstGeom>
        </p:spPr>
        <p:txBody>
          <a:bodyPr wrap="square" lIns="0" tIns="0" rIns="0" bIns="0" rtlCol="0" anchor="t">
            <a:spAutoFit/>
          </a:bodyPr>
          <a:lstStyle/>
          <a:p>
            <a:pPr marL="0" marR="0" lvl="0" indent="0" algn="l" defTabSz="914400" rtl="0" eaLnBrk="1" fontAlgn="auto" latinLnBrk="0" hangingPunct="1">
              <a:spcBef>
                <a:spcPct val="0"/>
              </a:spcBef>
              <a:spcAft>
                <a:spcPts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Times New Roman" panose="02020603050405020304" pitchFamily="18" charset="0"/>
                <a:ea typeface="Telegraf Bold"/>
                <a:cs typeface="Times New Roman" panose="02020603050405020304" pitchFamily="18" charset="0"/>
                <a:sym typeface="Telegraf Bold"/>
              </a:rPr>
              <a:t>Thermal Runaway (Battery Fire):</a:t>
            </a:r>
          </a:p>
        </p:txBody>
      </p:sp>
      <p:grpSp>
        <p:nvGrpSpPr>
          <p:cNvPr id="25" name="Group 2">
            <a:extLst>
              <a:ext uri="{FF2B5EF4-FFF2-40B4-BE49-F238E27FC236}">
                <a16:creationId xmlns:a16="http://schemas.microsoft.com/office/drawing/2014/main" id="{4958E9BB-6471-4984-268D-7C099AF8329A}"/>
              </a:ext>
            </a:extLst>
          </p:cNvPr>
          <p:cNvGrpSpPr/>
          <p:nvPr/>
        </p:nvGrpSpPr>
        <p:grpSpPr>
          <a:xfrm>
            <a:off x="762000" y="673443"/>
            <a:ext cx="350631" cy="79175"/>
            <a:chOff x="0" y="0"/>
            <a:chExt cx="92347" cy="92347"/>
          </a:xfrm>
        </p:grpSpPr>
        <p:sp>
          <p:nvSpPr>
            <p:cNvPr id="26" name="Freeform 3">
              <a:extLst>
                <a:ext uri="{FF2B5EF4-FFF2-40B4-BE49-F238E27FC236}">
                  <a16:creationId xmlns:a16="http://schemas.microsoft.com/office/drawing/2014/main" id="{AACE14CD-A49B-E555-4579-BF70E2146411}"/>
                </a:ext>
              </a:extLst>
            </p:cNvPr>
            <p:cNvSpPr/>
            <p:nvPr/>
          </p:nvSpPr>
          <p:spPr>
            <a:xfrm>
              <a:off x="0" y="0"/>
              <a:ext cx="92347" cy="92347"/>
            </a:xfrm>
            <a:custGeom>
              <a:avLst/>
              <a:gdLst/>
              <a:ahLst/>
              <a:cxnLst/>
              <a:rect l="l" t="t" r="r" b="b"/>
              <a:pathLst>
                <a:path w="92347" h="92347">
                  <a:moveTo>
                    <a:pt x="0" y="0"/>
                  </a:moveTo>
                  <a:lnTo>
                    <a:pt x="92347" y="0"/>
                  </a:lnTo>
                  <a:lnTo>
                    <a:pt x="92347" y="92347"/>
                  </a:lnTo>
                  <a:lnTo>
                    <a:pt x="0" y="92347"/>
                  </a:lnTo>
                  <a:close/>
                </a:path>
              </a:pathLst>
            </a:custGeom>
            <a:solidFill>
              <a:srgbClr val="6A6A6D"/>
            </a:solidFill>
          </p:spPr>
          <p:txBody>
            <a:bodyPr/>
            <a:lstStyle/>
            <a:p>
              <a:endParaRPr lang="LID4096"/>
            </a:p>
          </p:txBody>
        </p:sp>
        <p:sp>
          <p:nvSpPr>
            <p:cNvPr id="27" name="TextBox 4">
              <a:extLst>
                <a:ext uri="{FF2B5EF4-FFF2-40B4-BE49-F238E27FC236}">
                  <a16:creationId xmlns:a16="http://schemas.microsoft.com/office/drawing/2014/main" id="{B0E593EF-49BD-2CBA-BD96-DDA6843E89BC}"/>
                </a:ext>
              </a:extLst>
            </p:cNvPr>
            <p:cNvSpPr txBox="1"/>
            <p:nvPr/>
          </p:nvSpPr>
          <p:spPr>
            <a:xfrm>
              <a:off x="0" y="-47625"/>
              <a:ext cx="92347" cy="139972"/>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32" name="Group 6"/>
          <p:cNvGrpSpPr/>
          <p:nvPr/>
        </p:nvGrpSpPr>
        <p:grpSpPr>
          <a:xfrm>
            <a:off x="4880812" y="7734300"/>
            <a:ext cx="13181222" cy="2133600"/>
            <a:chOff x="0" y="0"/>
            <a:chExt cx="1494393" cy="374231"/>
          </a:xfrm>
        </p:grpSpPr>
        <p:sp>
          <p:nvSpPr>
            <p:cNvPr id="33" name="Freeform 7"/>
            <p:cNvSpPr/>
            <p:nvPr/>
          </p:nvSpPr>
          <p:spPr>
            <a:xfrm>
              <a:off x="0" y="0"/>
              <a:ext cx="1494393" cy="374231"/>
            </a:xfrm>
            <a:custGeom>
              <a:avLst/>
              <a:gdLst/>
              <a:ahLst/>
              <a:cxnLst/>
              <a:rect l="l" t="t" r="r" b="b"/>
              <a:pathLst>
                <a:path w="1494393" h="374231">
                  <a:moveTo>
                    <a:pt x="27289" y="0"/>
                  </a:moveTo>
                  <a:lnTo>
                    <a:pt x="1467104" y="0"/>
                  </a:lnTo>
                  <a:cubicBezTo>
                    <a:pt x="1474341" y="0"/>
                    <a:pt x="1481282" y="2875"/>
                    <a:pt x="1486400" y="7993"/>
                  </a:cubicBezTo>
                  <a:cubicBezTo>
                    <a:pt x="1491517" y="13110"/>
                    <a:pt x="1494393" y="20052"/>
                    <a:pt x="1494393" y="27289"/>
                  </a:cubicBezTo>
                  <a:lnTo>
                    <a:pt x="1494393" y="346942"/>
                  </a:lnTo>
                  <a:cubicBezTo>
                    <a:pt x="1494393" y="354180"/>
                    <a:pt x="1491517" y="361121"/>
                    <a:pt x="1486400" y="366239"/>
                  </a:cubicBezTo>
                  <a:cubicBezTo>
                    <a:pt x="1481282" y="371356"/>
                    <a:pt x="1474341" y="374231"/>
                    <a:pt x="1467104" y="374231"/>
                  </a:cubicBezTo>
                  <a:lnTo>
                    <a:pt x="27289" y="374231"/>
                  </a:lnTo>
                  <a:cubicBezTo>
                    <a:pt x="20052" y="374231"/>
                    <a:pt x="13110" y="371356"/>
                    <a:pt x="7993" y="366239"/>
                  </a:cubicBezTo>
                  <a:cubicBezTo>
                    <a:pt x="2875" y="361121"/>
                    <a:pt x="0" y="354180"/>
                    <a:pt x="0" y="346942"/>
                  </a:cubicBezTo>
                  <a:lnTo>
                    <a:pt x="0" y="27289"/>
                  </a:lnTo>
                  <a:cubicBezTo>
                    <a:pt x="0" y="20052"/>
                    <a:pt x="2875" y="13110"/>
                    <a:pt x="7993" y="7993"/>
                  </a:cubicBezTo>
                  <a:cubicBezTo>
                    <a:pt x="13110" y="2875"/>
                    <a:pt x="20052" y="0"/>
                    <a:pt x="27289" y="0"/>
                  </a:cubicBezTo>
                  <a:close/>
                </a:path>
              </a:pathLst>
            </a:custGeom>
            <a:solidFill>
              <a:srgbClr val="FFFFFF"/>
            </a:solidFill>
            <a:ln w="38100" cap="sq">
              <a:solidFill>
                <a:srgbClr val="09D4E8"/>
              </a:solidFill>
              <a:prstDash val="solid"/>
              <a:miter/>
            </a:ln>
          </p:spPr>
          <p:txBody>
            <a:bodyPr/>
            <a:lstStyle/>
            <a:p>
              <a:endParaRPr lang="LID4096"/>
            </a:p>
          </p:txBody>
        </p:sp>
        <p:sp>
          <p:nvSpPr>
            <p:cNvPr id="34" name="TextBox 8"/>
            <p:cNvSpPr txBox="1"/>
            <p:nvPr/>
          </p:nvSpPr>
          <p:spPr>
            <a:xfrm>
              <a:off x="0" y="-47625"/>
              <a:ext cx="1494393" cy="42185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35" name="AutoShape 12"/>
          <p:cNvSpPr/>
          <p:nvPr/>
        </p:nvSpPr>
        <p:spPr>
          <a:xfrm flipH="1">
            <a:off x="873274" y="8964406"/>
            <a:ext cx="1517882" cy="0"/>
          </a:xfrm>
          <a:prstGeom prst="line">
            <a:avLst/>
          </a:prstGeom>
          <a:ln w="19050" cap="flat">
            <a:solidFill>
              <a:srgbClr val="A6A6A6"/>
            </a:solidFill>
            <a:prstDash val="solid"/>
            <a:headEnd type="none" w="sm" len="sm"/>
            <a:tailEnd type="none" w="sm" len="sm"/>
          </a:ln>
        </p:spPr>
        <p:txBody>
          <a:bodyPr/>
          <a:lstStyle/>
          <a:p>
            <a:endParaRPr lang="LID4096"/>
          </a:p>
        </p:txBody>
      </p:sp>
      <p:grpSp>
        <p:nvGrpSpPr>
          <p:cNvPr id="36" name="Group 25"/>
          <p:cNvGrpSpPr/>
          <p:nvPr/>
        </p:nvGrpSpPr>
        <p:grpSpPr>
          <a:xfrm>
            <a:off x="688434" y="8801100"/>
            <a:ext cx="350631" cy="350631"/>
            <a:chOff x="0" y="0"/>
            <a:chExt cx="92347" cy="92347"/>
          </a:xfrm>
        </p:grpSpPr>
        <p:sp>
          <p:nvSpPr>
            <p:cNvPr id="43" name="Freeform 26"/>
            <p:cNvSpPr/>
            <p:nvPr/>
          </p:nvSpPr>
          <p:spPr>
            <a:xfrm>
              <a:off x="0" y="0"/>
              <a:ext cx="92347" cy="92347"/>
            </a:xfrm>
            <a:custGeom>
              <a:avLst/>
              <a:gdLst/>
              <a:ahLst/>
              <a:cxnLst/>
              <a:rect l="l" t="t" r="r" b="b"/>
              <a:pathLst>
                <a:path w="92347" h="92347">
                  <a:moveTo>
                    <a:pt x="0" y="0"/>
                  </a:moveTo>
                  <a:lnTo>
                    <a:pt x="92347" y="0"/>
                  </a:lnTo>
                  <a:lnTo>
                    <a:pt x="92347" y="92347"/>
                  </a:lnTo>
                  <a:lnTo>
                    <a:pt x="0" y="92347"/>
                  </a:lnTo>
                  <a:close/>
                </a:path>
              </a:pathLst>
            </a:custGeom>
            <a:solidFill>
              <a:srgbClr val="09D4E8"/>
            </a:solidFill>
          </p:spPr>
          <p:txBody>
            <a:bodyPr/>
            <a:lstStyle/>
            <a:p>
              <a:endParaRPr lang="LID4096"/>
            </a:p>
          </p:txBody>
        </p:sp>
        <p:sp>
          <p:nvSpPr>
            <p:cNvPr id="44" name="TextBox 27"/>
            <p:cNvSpPr txBox="1"/>
            <p:nvPr/>
          </p:nvSpPr>
          <p:spPr>
            <a:xfrm>
              <a:off x="0" y="-47625"/>
              <a:ext cx="92347" cy="139972"/>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45" name="Group 28"/>
          <p:cNvGrpSpPr/>
          <p:nvPr/>
        </p:nvGrpSpPr>
        <p:grpSpPr>
          <a:xfrm>
            <a:off x="2352515" y="7658100"/>
            <a:ext cx="2981485" cy="2209800"/>
            <a:chOff x="0" y="0"/>
            <a:chExt cx="785247" cy="430701"/>
          </a:xfrm>
        </p:grpSpPr>
        <p:sp>
          <p:nvSpPr>
            <p:cNvPr id="46" name="Freeform 29"/>
            <p:cNvSpPr/>
            <p:nvPr/>
          </p:nvSpPr>
          <p:spPr>
            <a:xfrm>
              <a:off x="0" y="0"/>
              <a:ext cx="785247" cy="430701"/>
            </a:xfrm>
            <a:custGeom>
              <a:avLst/>
              <a:gdLst/>
              <a:ahLst/>
              <a:cxnLst/>
              <a:rect l="l" t="t" r="r" b="b"/>
              <a:pathLst>
                <a:path w="785247" h="430701">
                  <a:moveTo>
                    <a:pt x="51933" y="0"/>
                  </a:moveTo>
                  <a:lnTo>
                    <a:pt x="733314" y="0"/>
                  </a:lnTo>
                  <a:cubicBezTo>
                    <a:pt x="761996" y="0"/>
                    <a:pt x="785247" y="23251"/>
                    <a:pt x="785247" y="51933"/>
                  </a:cubicBezTo>
                  <a:lnTo>
                    <a:pt x="785247" y="378768"/>
                  </a:lnTo>
                  <a:cubicBezTo>
                    <a:pt x="785247" y="407450"/>
                    <a:pt x="761996" y="430701"/>
                    <a:pt x="733314" y="430701"/>
                  </a:cubicBezTo>
                  <a:lnTo>
                    <a:pt x="51933" y="430701"/>
                  </a:lnTo>
                  <a:cubicBezTo>
                    <a:pt x="23251" y="430701"/>
                    <a:pt x="0" y="407450"/>
                    <a:pt x="0" y="378768"/>
                  </a:cubicBezTo>
                  <a:lnTo>
                    <a:pt x="0" y="51933"/>
                  </a:lnTo>
                  <a:cubicBezTo>
                    <a:pt x="0" y="23251"/>
                    <a:pt x="23251" y="0"/>
                    <a:pt x="51933" y="0"/>
                  </a:cubicBezTo>
                  <a:close/>
                </a:path>
              </a:pathLst>
            </a:custGeom>
            <a:solidFill>
              <a:srgbClr val="09D4E8"/>
            </a:solidFill>
            <a:ln w="95250" cap="sq">
              <a:solidFill>
                <a:srgbClr val="FFFFFF"/>
              </a:solidFill>
              <a:prstDash val="solid"/>
              <a:miter/>
            </a:ln>
          </p:spPr>
          <p:txBody>
            <a:bodyPr/>
            <a:lstStyle/>
            <a:p>
              <a:endParaRPr lang="LID4096"/>
            </a:p>
          </p:txBody>
        </p:sp>
        <p:sp>
          <p:nvSpPr>
            <p:cNvPr id="47" name="TextBox 30"/>
            <p:cNvSpPr txBox="1"/>
            <p:nvPr/>
          </p:nvSpPr>
          <p:spPr>
            <a:xfrm>
              <a:off x="0" y="-47625"/>
              <a:ext cx="785247" cy="478326"/>
            </a:xfrm>
            <a:prstGeom prst="rect">
              <a:avLst/>
            </a:prstGeom>
          </p:spPr>
          <p:txBody>
            <a:bodyPr lIns="50800" tIns="50800" rIns="50800" bIns="50800" rtlCol="0" anchor="ct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48" name="TextBox 50"/>
          <p:cNvSpPr txBox="1"/>
          <p:nvPr/>
        </p:nvSpPr>
        <p:spPr>
          <a:xfrm>
            <a:off x="5257800" y="8335812"/>
            <a:ext cx="12649200" cy="984885"/>
          </a:xfrm>
          <a:prstGeom prst="rect">
            <a:avLst/>
          </a:prstGeom>
        </p:spPr>
        <p:txBody>
          <a:bodyPr wrap="square" lIns="0" tIns="0" rIns="0" bIns="0" rtlCol="0" anchor="t">
            <a:spAutoFit/>
          </a:bodyPr>
          <a:lstStyle/>
          <a:p>
            <a:pPr marL="619126" marR="0" lvl="1" indent="-457200" algn="l" defTabSz="914400" rtl="0" eaLnBrk="1" fontAlgn="auto" latinLnBrk="0" hangingPunct="1">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srgbClr val="545454"/>
                </a:solidFill>
                <a:effectLst/>
                <a:uLnTx/>
                <a:uFillTx/>
                <a:latin typeface="Times New Roman" panose="02020603050405020304" pitchFamily="18" charset="0"/>
                <a:ea typeface="Telegraf"/>
                <a:cs typeface="Times New Roman" panose="02020603050405020304" pitchFamily="18" charset="0"/>
                <a:sym typeface="Telegraf"/>
              </a:rPr>
              <a:t>Contaminated runoff water (Hydrofluoric Acid risk) must be treated as hazardous chemical waste.</a:t>
            </a:r>
          </a:p>
        </p:txBody>
      </p:sp>
      <p:sp>
        <p:nvSpPr>
          <p:cNvPr id="49" name="TextBox 54"/>
          <p:cNvSpPr txBox="1"/>
          <p:nvPr/>
        </p:nvSpPr>
        <p:spPr>
          <a:xfrm>
            <a:off x="2743200" y="8191500"/>
            <a:ext cx="2514600" cy="984885"/>
          </a:xfrm>
          <a:prstGeom prst="rect">
            <a:avLst/>
          </a:prstGeom>
        </p:spPr>
        <p:txBody>
          <a:bodyPr wrap="square" lIns="0" tIns="0" rIns="0" bIns="0" rtlCol="0" anchor="t">
            <a:spAutoFit/>
          </a:bodyPr>
          <a:lstStyle/>
          <a:p>
            <a:pPr marL="0" marR="0" lvl="0" indent="0" algn="l" defTabSz="914400" rtl="0" eaLnBrk="1" fontAlgn="auto" latinLnBrk="0" hangingPunct="1">
              <a:spcBef>
                <a:spcPct val="0"/>
              </a:spcBef>
              <a:spcAft>
                <a:spcPts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Times New Roman" panose="02020603050405020304" pitchFamily="18" charset="0"/>
                <a:ea typeface="Telegraf Bold"/>
                <a:cs typeface="Times New Roman" panose="02020603050405020304" pitchFamily="18" charset="0"/>
                <a:sym typeface="Telegraf Bold"/>
              </a:rPr>
              <a:t>Waste Management:</a:t>
            </a:r>
          </a:p>
        </p:txBody>
      </p:sp>
    </p:spTree>
    <p:extLst>
      <p:ext uri="{BB962C8B-B14F-4D97-AF65-F5344CB8AC3E}">
        <p14:creationId xmlns:p14="http://schemas.microsoft.com/office/powerpoint/2010/main" val="4276832333"/>
      </p:ext>
    </p:extLst>
  </p:cSld>
  <p:clrMapOvr>
    <a:masterClrMapping/>
  </p:clrMapOvr>
  <p:transition spd="slow">
    <p:comb/>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DBD934A-1129-5CAD-4568-5DC189F7C68A}"/>
            </a:ext>
          </a:extLst>
        </p:cNvPr>
        <p:cNvGrpSpPr/>
        <p:nvPr/>
      </p:nvGrpSpPr>
      <p:grpSpPr>
        <a:xfrm>
          <a:off x="0" y="0"/>
          <a:ext cx="0" cy="0"/>
          <a:chOff x="0" y="0"/>
          <a:chExt cx="0" cy="0"/>
        </a:xfrm>
      </p:grpSpPr>
      <p:sp>
        <p:nvSpPr>
          <p:cNvPr id="11" name="AutoShape 11">
            <a:extLst>
              <a:ext uri="{FF2B5EF4-FFF2-40B4-BE49-F238E27FC236}">
                <a16:creationId xmlns:a16="http://schemas.microsoft.com/office/drawing/2014/main" id="{AA5349B6-FE4C-642E-0779-15DDD520D9D6}"/>
              </a:ext>
            </a:extLst>
          </p:cNvPr>
          <p:cNvSpPr/>
          <p:nvPr/>
        </p:nvSpPr>
        <p:spPr>
          <a:xfrm flipV="1">
            <a:off x="368595" y="800099"/>
            <a:ext cx="7556205" cy="9107"/>
          </a:xfrm>
          <a:prstGeom prst="line">
            <a:avLst/>
          </a:prstGeom>
          <a:ln w="114300" cap="rnd">
            <a:gradFill>
              <a:gsLst>
                <a:gs pos="0">
                  <a:srgbClr val="E15126"/>
                </a:gs>
                <a:gs pos="100000">
                  <a:srgbClr val="FFCC5F"/>
                </a:gs>
              </a:gsLst>
              <a:lin ang="0"/>
            </a:gra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9" name="TextBox 19">
            <a:extLst>
              <a:ext uri="{FF2B5EF4-FFF2-40B4-BE49-F238E27FC236}">
                <a16:creationId xmlns:a16="http://schemas.microsoft.com/office/drawing/2014/main" id="{FBEE196D-DFAE-4DCA-1673-14A307164FB2}"/>
              </a:ext>
            </a:extLst>
          </p:cNvPr>
          <p:cNvSpPr txBox="1"/>
          <p:nvPr/>
        </p:nvSpPr>
        <p:spPr>
          <a:xfrm>
            <a:off x="381000" y="0"/>
            <a:ext cx="8382000" cy="651140"/>
          </a:xfrm>
          <a:prstGeom prst="rect">
            <a:avLst/>
          </a:prstGeom>
        </p:spPr>
        <p:txBody>
          <a:bodyPr wrap="square" lIns="0" tIns="0" rIns="0" bIns="0" rtlCol="0" anchor="t">
            <a:spAutoFit/>
          </a:bodyPr>
          <a:lstStyle/>
          <a:p>
            <a:pPr marL="0" marR="0" lvl="0" indent="0" algn="l" defTabSz="914400" rtl="0" eaLnBrk="1" fontAlgn="auto" latinLnBrk="0" hangingPunct="1">
              <a:lnSpc>
                <a:spcPct val="115000"/>
              </a:lnSpc>
              <a:spcBef>
                <a:spcPts val="1800"/>
              </a:spcBef>
              <a:spcAft>
                <a:spcPts val="400"/>
              </a:spcAft>
              <a:buClrTx/>
              <a:buSzTx/>
              <a:buFontTx/>
              <a:buNone/>
              <a:tabLst/>
              <a:defRPr/>
            </a:pPr>
            <a:r>
              <a:rPr kumimoji="0" lang="en-US" sz="4000" b="1" i="0" u="none" strike="noStrike" kern="100" cap="none" spc="0" normalizeH="0" baseline="0" noProof="0" dirty="0">
                <a:ln>
                  <a:noFill/>
                </a:ln>
                <a:solidFill>
                  <a:srgbClr val="EF5E2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Conclusion and Recommendations</a:t>
            </a:r>
          </a:p>
        </p:txBody>
      </p:sp>
      <p:sp>
        <p:nvSpPr>
          <p:cNvPr id="20" name="TextBox 20">
            <a:extLst>
              <a:ext uri="{FF2B5EF4-FFF2-40B4-BE49-F238E27FC236}">
                <a16:creationId xmlns:a16="http://schemas.microsoft.com/office/drawing/2014/main" id="{99B23E4D-41B5-F8B9-120B-14F025BBA61A}"/>
              </a:ext>
            </a:extLst>
          </p:cNvPr>
          <p:cNvSpPr txBox="1"/>
          <p:nvPr/>
        </p:nvSpPr>
        <p:spPr>
          <a:xfrm>
            <a:off x="567266" y="2400300"/>
            <a:ext cx="8195733" cy="2769989"/>
          </a:xfrm>
          <a:prstGeom prst="rect">
            <a:avLst/>
          </a:prstGeom>
        </p:spPr>
        <p:txBody>
          <a:bodyPr wrap="square" lIns="0" tIns="0" rIns="0" bIns="0" rtlCol="0" anchor="t">
            <a:spAutoFit/>
          </a:bodyPr>
          <a:lstStyle/>
          <a:p>
            <a:pPr marL="0" marR="0" lvl="0" indent="0" algn="just" defTabSz="914400" rtl="0" eaLnBrk="1" fontAlgn="auto" latinLnBrk="0" hangingPunct="1">
              <a:lnSpc>
                <a:spcPts val="36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Conclusion</a:t>
            </a:r>
          </a:p>
          <a:p>
            <a:pPr marL="0" marR="0" lvl="0" indent="0" algn="just" defTabSz="914400" rtl="0" eaLnBrk="1" fontAlgn="auto" latinLnBrk="0" hangingPunct="1">
              <a:lnSpc>
                <a:spcPts val="3600"/>
              </a:lnSpc>
              <a:spcBef>
                <a:spcPts val="0"/>
              </a:spcBef>
              <a:spcAft>
                <a:spcPts val="0"/>
              </a:spcAft>
              <a:buClrTx/>
              <a:buSzTx/>
              <a:buFontTx/>
              <a:buNone/>
              <a:tabLst/>
              <a:defRPr/>
            </a:pPr>
            <a:endParaRPr kumimoji="0" lang="ar-SA"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The current "Improvisation" in EV maintenance is unsustainable and life-threatening.</a:t>
            </a:r>
          </a:p>
          <a:p>
            <a:pPr marR="0" lvl="0" algn="just" defTabSz="914400" rtl="0" eaLnBrk="1" fontAlgn="auto" latinLnBrk="0" hangingPunct="1">
              <a:lnSpc>
                <a:spcPts val="3600"/>
              </a:lnSpc>
              <a:spcBef>
                <a:spcPts val="0"/>
              </a:spcBef>
              <a:spcAft>
                <a:spcPts val="0"/>
              </a:spcAft>
              <a:buClrTx/>
              <a:buSzTx/>
              <a:tabLst/>
              <a:defRPr/>
            </a:pPr>
            <a:endParaRPr kumimoji="0" lang="ar-SA" sz="3200" b="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The gap is not just technical, but regulatory.</a:t>
            </a:r>
          </a:p>
        </p:txBody>
      </p:sp>
      <p:pic>
        <p:nvPicPr>
          <p:cNvPr id="14" name="صورة 13">
            <a:extLst>
              <a:ext uri="{FF2B5EF4-FFF2-40B4-BE49-F238E27FC236}">
                <a16:creationId xmlns:a16="http://schemas.microsoft.com/office/drawing/2014/main" id="{6F26521B-7A25-E7D4-6977-6E1A49CFD5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4013" y="0"/>
            <a:ext cx="8701330" cy="10303329"/>
          </a:xfrm>
          <a:prstGeom prst="rect">
            <a:avLst/>
          </a:prstGeom>
        </p:spPr>
      </p:pic>
      <p:sp>
        <p:nvSpPr>
          <p:cNvPr id="15" name="Freeform 10">
            <a:extLst>
              <a:ext uri="{FF2B5EF4-FFF2-40B4-BE49-F238E27FC236}">
                <a16:creationId xmlns:a16="http://schemas.microsoft.com/office/drawing/2014/main" id="{A63E11FB-7B28-6E64-62A2-EDB54B8479DF}"/>
              </a:ext>
            </a:extLst>
          </p:cNvPr>
          <p:cNvSpPr/>
          <p:nvPr/>
        </p:nvSpPr>
        <p:spPr>
          <a:xfrm rot="16200000">
            <a:off x="7051746" y="2397054"/>
            <a:ext cx="10303329" cy="5509219"/>
          </a:xfrm>
          <a:custGeom>
            <a:avLst/>
            <a:gdLst/>
            <a:ahLst/>
            <a:cxnLst/>
            <a:rect l="l" t="t" r="r" b="b"/>
            <a:pathLst>
              <a:path w="2709333" h="966887">
                <a:moveTo>
                  <a:pt x="0" y="0"/>
                </a:moveTo>
                <a:lnTo>
                  <a:pt x="2709333" y="0"/>
                </a:lnTo>
                <a:lnTo>
                  <a:pt x="2709333" y="966887"/>
                </a:lnTo>
                <a:lnTo>
                  <a:pt x="0" y="966887"/>
                </a:lnTo>
                <a:close/>
              </a:path>
            </a:pathLst>
          </a:custGeom>
          <a:gradFill rotWithShape="1">
            <a:gsLst>
              <a:gs pos="0">
                <a:srgbClr val="FFFFFF">
                  <a:alpha val="100000"/>
                </a:srgbClr>
              </a:gs>
              <a:gs pos="50000">
                <a:srgbClr val="FFFFFF">
                  <a:alpha val="50000"/>
                </a:srgbClr>
              </a:gs>
              <a:gs pos="100000">
                <a:srgbClr val="FFFFFF">
                  <a:alpha val="0"/>
                </a:srgbClr>
              </a:gs>
            </a:gsLst>
            <a:lin ang="5400000"/>
          </a:gra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3" name="Freeform 4">
            <a:extLst>
              <a:ext uri="{FF2B5EF4-FFF2-40B4-BE49-F238E27FC236}">
                <a16:creationId xmlns:a16="http://schemas.microsoft.com/office/drawing/2014/main" id="{CD54537C-C41D-DAC5-2492-31AAF13D1E80}"/>
              </a:ext>
            </a:extLst>
          </p:cNvPr>
          <p:cNvSpPr/>
          <p:nvPr/>
        </p:nvSpPr>
        <p:spPr>
          <a:xfrm rot="5400000">
            <a:off x="8520688" y="-100587"/>
            <a:ext cx="615100" cy="1197275"/>
          </a:xfrm>
          <a:custGeom>
            <a:avLst/>
            <a:gdLst/>
            <a:ahLst/>
            <a:cxnLst/>
            <a:rect l="l" t="t" r="r" b="b"/>
            <a:pathLst>
              <a:path w="615100" h="1197275">
                <a:moveTo>
                  <a:pt x="0" y="0"/>
                </a:moveTo>
                <a:lnTo>
                  <a:pt x="615100" y="0"/>
                </a:lnTo>
                <a:lnTo>
                  <a:pt x="615100" y="1197275"/>
                </a:lnTo>
                <a:lnTo>
                  <a:pt x="0" y="119727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24621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2ABE78A-B4C1-595B-A457-69AE4B1E6B8F}"/>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628184F7-5970-DB8A-F3E8-2A06ABB590DD}"/>
              </a:ext>
            </a:extLst>
          </p:cNvPr>
          <p:cNvSpPr/>
          <p:nvPr/>
        </p:nvSpPr>
        <p:spPr>
          <a:xfrm>
            <a:off x="24809"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8888" b="-8888"/>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AutoShape 11">
            <a:extLst>
              <a:ext uri="{FF2B5EF4-FFF2-40B4-BE49-F238E27FC236}">
                <a16:creationId xmlns:a16="http://schemas.microsoft.com/office/drawing/2014/main" id="{703C4750-9A02-64A4-219D-39F6515FE9CF}"/>
              </a:ext>
            </a:extLst>
          </p:cNvPr>
          <p:cNvSpPr/>
          <p:nvPr/>
        </p:nvSpPr>
        <p:spPr>
          <a:xfrm flipV="1">
            <a:off x="368595" y="800099"/>
            <a:ext cx="7556205" cy="9107"/>
          </a:xfrm>
          <a:prstGeom prst="line">
            <a:avLst/>
          </a:prstGeom>
          <a:ln w="114300" cap="rnd">
            <a:gradFill>
              <a:gsLst>
                <a:gs pos="0">
                  <a:srgbClr val="E15126"/>
                </a:gs>
                <a:gs pos="100000">
                  <a:srgbClr val="FFCC5F"/>
                </a:gs>
              </a:gsLst>
              <a:lin ang="0"/>
            </a:gra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9" name="TextBox 19">
            <a:extLst>
              <a:ext uri="{FF2B5EF4-FFF2-40B4-BE49-F238E27FC236}">
                <a16:creationId xmlns:a16="http://schemas.microsoft.com/office/drawing/2014/main" id="{F2A6B9CE-5364-C1E1-74E5-6B8A0F0E435A}"/>
              </a:ext>
            </a:extLst>
          </p:cNvPr>
          <p:cNvSpPr txBox="1"/>
          <p:nvPr/>
        </p:nvSpPr>
        <p:spPr>
          <a:xfrm>
            <a:off x="381000" y="0"/>
            <a:ext cx="8382000" cy="651140"/>
          </a:xfrm>
          <a:prstGeom prst="rect">
            <a:avLst/>
          </a:prstGeom>
        </p:spPr>
        <p:txBody>
          <a:bodyPr wrap="square" lIns="0" tIns="0" rIns="0" bIns="0" rtlCol="0" anchor="t">
            <a:spAutoFit/>
          </a:bodyPr>
          <a:lstStyle/>
          <a:p>
            <a:pPr marL="0" marR="0" lvl="0" indent="0" algn="l" defTabSz="914400" rtl="0" eaLnBrk="1" fontAlgn="auto" latinLnBrk="0" hangingPunct="1">
              <a:lnSpc>
                <a:spcPct val="115000"/>
              </a:lnSpc>
              <a:spcBef>
                <a:spcPts val="1800"/>
              </a:spcBef>
              <a:spcAft>
                <a:spcPts val="400"/>
              </a:spcAft>
              <a:buClrTx/>
              <a:buSzTx/>
              <a:buFontTx/>
              <a:buNone/>
              <a:tabLst/>
              <a:defRPr/>
            </a:pPr>
            <a:r>
              <a:rPr kumimoji="0" lang="en-US" sz="4000" b="1" i="0" u="none" strike="noStrike" kern="100" cap="none" spc="0" normalizeH="0" baseline="0" noProof="0" dirty="0">
                <a:ln>
                  <a:noFill/>
                </a:ln>
                <a:solidFill>
                  <a:srgbClr val="EF5E2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Conclusion and Recommendations</a:t>
            </a:r>
          </a:p>
        </p:txBody>
      </p:sp>
      <p:sp>
        <p:nvSpPr>
          <p:cNvPr id="3" name="Freeform 4">
            <a:extLst>
              <a:ext uri="{FF2B5EF4-FFF2-40B4-BE49-F238E27FC236}">
                <a16:creationId xmlns:a16="http://schemas.microsoft.com/office/drawing/2014/main" id="{B511FE3F-DEC9-F6FE-E3AF-85EC9638E8D6}"/>
              </a:ext>
            </a:extLst>
          </p:cNvPr>
          <p:cNvSpPr/>
          <p:nvPr/>
        </p:nvSpPr>
        <p:spPr>
          <a:xfrm rot="5400000">
            <a:off x="8901687" y="-100587"/>
            <a:ext cx="615100" cy="1197275"/>
          </a:xfrm>
          <a:custGeom>
            <a:avLst/>
            <a:gdLst/>
            <a:ahLst/>
            <a:cxnLst/>
            <a:rect l="l" t="t" r="r" b="b"/>
            <a:pathLst>
              <a:path w="615100" h="1197275">
                <a:moveTo>
                  <a:pt x="0" y="0"/>
                </a:moveTo>
                <a:lnTo>
                  <a:pt x="615100" y="0"/>
                </a:lnTo>
                <a:lnTo>
                  <a:pt x="615100" y="1197275"/>
                </a:lnTo>
                <a:lnTo>
                  <a:pt x="0" y="119727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xtBox 20">
            <a:extLst>
              <a:ext uri="{FF2B5EF4-FFF2-40B4-BE49-F238E27FC236}">
                <a16:creationId xmlns:a16="http://schemas.microsoft.com/office/drawing/2014/main" id="{66BC15E4-D665-FE3A-5F60-1043B05DDA4C}"/>
              </a:ext>
            </a:extLst>
          </p:cNvPr>
          <p:cNvSpPr txBox="1"/>
          <p:nvPr/>
        </p:nvSpPr>
        <p:spPr>
          <a:xfrm>
            <a:off x="381000" y="1257300"/>
            <a:ext cx="17602200" cy="2308324"/>
          </a:xfrm>
          <a:prstGeom prst="rect">
            <a:avLst/>
          </a:prstGeom>
        </p:spPr>
        <p:txBody>
          <a:bodyPr wrap="square" lIns="0" tIns="0" rIns="0" bIns="0" rtlCol="0" anchor="t">
            <a:spAutoFit/>
          </a:bodyPr>
          <a:lstStyle/>
          <a:p>
            <a:pPr marL="0" marR="0" lvl="0" indent="0" algn="just" defTabSz="914400" rtl="0" eaLnBrk="1" fontAlgn="auto" latinLnBrk="0" hangingPunct="1">
              <a:lnSpc>
                <a:spcPts val="36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Recommendations</a:t>
            </a: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Adopt the Standard: PSI should adopt this draft as a binding regulation for licensing.</a:t>
            </a:r>
            <a:endParaRPr kumimoji="0" lang="ar-SA"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Enforcement: Ministry of Transport must inspect for Rescue Hooks and Gloves.</a:t>
            </a:r>
            <a:endParaRPr kumimoji="0" lang="ar-SA"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Education: VTCs must integrate NFPA 70E safety curriculums immediately.</a:t>
            </a:r>
            <a:endParaRPr kumimoji="0" lang="ar-SA"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R="0" lvl="0" algn="just" defTabSz="914400" rtl="0" eaLnBrk="1" fontAlgn="auto" latinLnBrk="0" hangingPunct="1">
              <a:lnSpc>
                <a:spcPts val="3600"/>
              </a:lnSpc>
              <a:spcBef>
                <a:spcPts val="0"/>
              </a:spcBef>
              <a:spcAft>
                <a:spcPts val="0"/>
              </a:spcAft>
              <a:buClrTx/>
              <a:buSzTx/>
              <a:tabLst/>
              <a:defRPr/>
            </a:pPr>
            <a:endParaRPr kumimoji="0" lang="ar-SA"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6" name="صورة 5">
            <a:extLst>
              <a:ext uri="{FF2B5EF4-FFF2-40B4-BE49-F238E27FC236}">
                <a16:creationId xmlns:a16="http://schemas.microsoft.com/office/drawing/2014/main" id="{C5E9E930-3749-FB52-28A4-F4F7F9A4AD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771900"/>
            <a:ext cx="18315214" cy="6629400"/>
          </a:xfrm>
          <a:prstGeom prst="rect">
            <a:avLst/>
          </a:prstGeom>
        </p:spPr>
      </p:pic>
      <p:sp>
        <p:nvSpPr>
          <p:cNvPr id="7" name="Freeform 10">
            <a:extLst>
              <a:ext uri="{FF2B5EF4-FFF2-40B4-BE49-F238E27FC236}">
                <a16:creationId xmlns:a16="http://schemas.microsoft.com/office/drawing/2014/main" id="{44EBA621-1A76-A751-0D3E-2E1B5EED88C2}"/>
              </a:ext>
            </a:extLst>
          </p:cNvPr>
          <p:cNvSpPr/>
          <p:nvPr/>
        </p:nvSpPr>
        <p:spPr>
          <a:xfrm>
            <a:off x="0" y="3771900"/>
            <a:ext cx="18440400" cy="5509219"/>
          </a:xfrm>
          <a:custGeom>
            <a:avLst/>
            <a:gdLst/>
            <a:ahLst/>
            <a:cxnLst/>
            <a:rect l="l" t="t" r="r" b="b"/>
            <a:pathLst>
              <a:path w="2709333" h="966887">
                <a:moveTo>
                  <a:pt x="0" y="0"/>
                </a:moveTo>
                <a:lnTo>
                  <a:pt x="2709333" y="0"/>
                </a:lnTo>
                <a:lnTo>
                  <a:pt x="2709333" y="966887"/>
                </a:lnTo>
                <a:lnTo>
                  <a:pt x="0" y="966887"/>
                </a:lnTo>
                <a:close/>
              </a:path>
            </a:pathLst>
          </a:custGeom>
          <a:gradFill rotWithShape="1">
            <a:gsLst>
              <a:gs pos="0">
                <a:srgbClr val="FFFFFF">
                  <a:alpha val="100000"/>
                </a:srgbClr>
              </a:gs>
              <a:gs pos="50000">
                <a:srgbClr val="FFFFFF">
                  <a:alpha val="50000"/>
                </a:srgbClr>
              </a:gs>
              <a:gs pos="100000">
                <a:srgbClr val="FFFFFF">
                  <a:alpha val="0"/>
                </a:srgbClr>
              </a:gs>
            </a:gsLst>
            <a:lin ang="5400000"/>
          </a:gradFill>
        </p:spPr>
        <p:txBody>
          <a:bodyPr/>
          <a:lstStyle/>
          <a:p>
            <a:endParaRPr lang="LID4096"/>
          </a:p>
        </p:txBody>
      </p:sp>
    </p:spTree>
    <p:extLst>
      <p:ext uri="{BB962C8B-B14F-4D97-AF65-F5344CB8AC3E}">
        <p14:creationId xmlns:p14="http://schemas.microsoft.com/office/powerpoint/2010/main" val="725990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LID4096"/>
          </a:p>
        </p:txBody>
      </p:sp>
      <p:grpSp>
        <p:nvGrpSpPr>
          <p:cNvPr id="3" name="Group 3"/>
          <p:cNvGrpSpPr/>
          <p:nvPr/>
        </p:nvGrpSpPr>
        <p:grpSpPr>
          <a:xfrm>
            <a:off x="12283152" y="4007"/>
            <a:ext cx="2986065" cy="10282993"/>
            <a:chOff x="0" y="0"/>
            <a:chExt cx="786453" cy="2708278"/>
          </a:xfrm>
        </p:grpSpPr>
        <p:sp>
          <p:nvSpPr>
            <p:cNvPr id="4" name="Freeform 4"/>
            <p:cNvSpPr/>
            <p:nvPr/>
          </p:nvSpPr>
          <p:spPr>
            <a:xfrm>
              <a:off x="0" y="0"/>
              <a:ext cx="786453" cy="2708278"/>
            </a:xfrm>
            <a:custGeom>
              <a:avLst/>
              <a:gdLst/>
              <a:ahLst/>
              <a:cxnLst/>
              <a:rect l="l" t="t" r="r" b="b"/>
              <a:pathLst>
                <a:path w="786453" h="2708278">
                  <a:moveTo>
                    <a:pt x="0" y="0"/>
                  </a:moveTo>
                  <a:lnTo>
                    <a:pt x="786453" y="0"/>
                  </a:lnTo>
                  <a:lnTo>
                    <a:pt x="786453" y="2708278"/>
                  </a:lnTo>
                  <a:lnTo>
                    <a:pt x="0" y="2708278"/>
                  </a:ln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5" name="TextBox 5"/>
            <p:cNvSpPr txBox="1"/>
            <p:nvPr/>
          </p:nvSpPr>
          <p:spPr>
            <a:xfrm>
              <a:off x="0" y="-38100"/>
              <a:ext cx="786453" cy="2746378"/>
            </a:xfrm>
            <a:prstGeom prst="rect">
              <a:avLst/>
            </a:prstGeom>
          </p:spPr>
          <p:txBody>
            <a:bodyPr lIns="50800" tIns="50800" rIns="50800" bIns="50800" rtlCol="0" anchor="ctr"/>
            <a:lstStyle/>
            <a:p>
              <a:pPr algn="ctr">
                <a:lnSpc>
                  <a:spcPts val="2659"/>
                </a:lnSpc>
              </a:pPr>
              <a:endParaRPr dirty="0"/>
            </a:p>
          </p:txBody>
        </p:sp>
      </p:grpSp>
      <p:sp>
        <p:nvSpPr>
          <p:cNvPr id="6" name="Freeform 6"/>
          <p:cNvSpPr/>
          <p:nvPr/>
        </p:nvSpPr>
        <p:spPr>
          <a:xfrm>
            <a:off x="9054819" y="5567824"/>
            <a:ext cx="9442731" cy="9438352"/>
          </a:xfrm>
          <a:custGeom>
            <a:avLst/>
            <a:gdLst/>
            <a:ahLst/>
            <a:cxnLst/>
            <a:rect l="l" t="t" r="r" b="b"/>
            <a:pathLst>
              <a:path w="9442731" h="9438352">
                <a:moveTo>
                  <a:pt x="0" y="0"/>
                </a:moveTo>
                <a:lnTo>
                  <a:pt x="9442731" y="0"/>
                </a:lnTo>
                <a:lnTo>
                  <a:pt x="9442731" y="9438352"/>
                </a:lnTo>
                <a:lnTo>
                  <a:pt x="0" y="9438352"/>
                </a:lnTo>
                <a:lnTo>
                  <a:pt x="0" y="0"/>
                </a:lnTo>
                <a:close/>
              </a:path>
            </a:pathLst>
          </a:custGeom>
          <a:blipFill>
            <a:blip r:embed="rId3"/>
            <a:stretch>
              <a:fillRect/>
            </a:stretch>
          </a:blipFill>
        </p:spPr>
        <p:txBody>
          <a:bodyPr/>
          <a:lstStyle/>
          <a:p>
            <a:endParaRPr lang="LID4096"/>
          </a:p>
        </p:txBody>
      </p:sp>
      <p:grpSp>
        <p:nvGrpSpPr>
          <p:cNvPr id="7" name="Group 7"/>
          <p:cNvGrpSpPr/>
          <p:nvPr/>
        </p:nvGrpSpPr>
        <p:grpSpPr>
          <a:xfrm>
            <a:off x="10210830" y="1578146"/>
            <a:ext cx="7130708" cy="7130708"/>
            <a:chOff x="0" y="0"/>
            <a:chExt cx="660400" cy="660400"/>
          </a:xfrm>
        </p:grpSpPr>
        <p:sp>
          <p:nvSpPr>
            <p:cNvPr id="8" name="Freeform 8"/>
            <p:cNvSpPr/>
            <p:nvPr/>
          </p:nvSpPr>
          <p:spPr>
            <a:xfrm>
              <a:off x="0" y="0"/>
              <a:ext cx="660400" cy="660400"/>
            </a:xfrm>
            <a:custGeom>
              <a:avLst/>
              <a:gdLst/>
              <a:ahLst/>
              <a:cxnLst/>
              <a:rect l="l" t="t" r="r" b="b"/>
              <a:pathLst>
                <a:path w="660400" h="6604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25117"/>
                  </a:cubicBezTo>
                  <a:lnTo>
                    <a:pt x="660400" y="602179"/>
                  </a:lnTo>
                  <a:cubicBezTo>
                    <a:pt x="660400" y="634333"/>
                    <a:pt x="634333" y="660400"/>
                    <a:pt x="602179" y="660400"/>
                  </a:cubicBezTo>
                  <a:lnTo>
                    <a:pt x="58221" y="660400"/>
                  </a:lnTo>
                  <a:cubicBezTo>
                    <a:pt x="26067" y="660400"/>
                    <a:pt x="0" y="634333"/>
                    <a:pt x="0" y="602179"/>
                  </a:cubicBezTo>
                  <a:lnTo>
                    <a:pt x="0" y="325366"/>
                  </a:lnTo>
                  <a:cubicBezTo>
                    <a:pt x="1782" y="185660"/>
                    <a:pt x="93019" y="64045"/>
                    <a:pt x="220252" y="19070"/>
                  </a:cubicBezTo>
                  <a:lnTo>
                    <a:pt x="220252" y="19070"/>
                  </a:lnTo>
                  <a:close/>
                </a:path>
              </a:pathLst>
            </a:custGeom>
            <a:solidFill>
              <a:srgbClr val="000000">
                <a:alpha val="0"/>
              </a:srgbClr>
            </a:solidFill>
            <a:ln w="76200" cap="rnd">
              <a:gradFill>
                <a:gsLst>
                  <a:gs pos="0">
                    <a:srgbClr val="00A45A">
                      <a:alpha val="100000"/>
                    </a:srgbClr>
                  </a:gs>
                  <a:gs pos="100000">
                    <a:srgbClr val="004B4A">
                      <a:alpha val="100000"/>
                    </a:srgbClr>
                  </a:gs>
                </a:gsLst>
                <a:path path="circle">
                  <a:fillToRect r="100000" b="100000"/>
                </a:path>
                <a:tileRect l="-100000" t="-100000"/>
              </a:gradFill>
              <a:prstDash val="solid"/>
              <a:round/>
            </a:ln>
          </p:spPr>
          <p:txBody>
            <a:bodyPr/>
            <a:lstStyle/>
            <a:p>
              <a:endParaRPr lang="LID4096"/>
            </a:p>
          </p:txBody>
        </p:sp>
        <p:sp>
          <p:nvSpPr>
            <p:cNvPr id="9" name="TextBox 9"/>
            <p:cNvSpPr txBox="1"/>
            <p:nvPr/>
          </p:nvSpPr>
          <p:spPr>
            <a:xfrm>
              <a:off x="0" y="88900"/>
              <a:ext cx="660400" cy="571500"/>
            </a:xfrm>
            <a:prstGeom prst="rect">
              <a:avLst/>
            </a:prstGeom>
          </p:spPr>
          <p:txBody>
            <a:bodyPr lIns="50800" tIns="50800" rIns="50800" bIns="50800" rtlCol="0" anchor="ctr"/>
            <a:lstStyle/>
            <a:p>
              <a:pPr algn="ctr">
                <a:lnSpc>
                  <a:spcPts val="2659"/>
                </a:lnSpc>
              </a:pPr>
              <a:endParaRPr dirty="0"/>
            </a:p>
          </p:txBody>
        </p:sp>
      </p:grpSp>
      <p:grpSp>
        <p:nvGrpSpPr>
          <p:cNvPr id="10" name="Group 10"/>
          <p:cNvGrpSpPr/>
          <p:nvPr/>
        </p:nvGrpSpPr>
        <p:grpSpPr>
          <a:xfrm>
            <a:off x="9268629" y="5779445"/>
            <a:ext cx="9015110" cy="9015110"/>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00A45A">
                    <a:alpha val="100000"/>
                  </a:srgbClr>
                </a:gs>
                <a:gs pos="100000">
                  <a:srgbClr val="004B4A">
                    <a:alpha val="100000"/>
                  </a:srgbClr>
                </a:gs>
              </a:gsLst>
              <a:lin ang="0"/>
            </a:gradFill>
          </p:spPr>
          <p:txBody>
            <a:bodyPr/>
            <a:lstStyle/>
            <a:p>
              <a:endParaRPr lang="LID4096"/>
            </a:p>
          </p:txBody>
        </p:sp>
        <p:sp>
          <p:nvSpPr>
            <p:cNvPr id="12" name="TextBox 12"/>
            <p:cNvSpPr txBox="1"/>
            <p:nvPr/>
          </p:nvSpPr>
          <p:spPr>
            <a:xfrm>
              <a:off x="76200" y="38100"/>
              <a:ext cx="660400" cy="698500"/>
            </a:xfrm>
            <a:prstGeom prst="rect">
              <a:avLst/>
            </a:prstGeom>
          </p:spPr>
          <p:txBody>
            <a:bodyPr lIns="50800" tIns="50800" rIns="50800" bIns="50800" rtlCol="0" anchor="ctr"/>
            <a:lstStyle/>
            <a:p>
              <a:pPr algn="ctr">
                <a:lnSpc>
                  <a:spcPts val="2659"/>
                </a:lnSpc>
                <a:spcBef>
                  <a:spcPct val="0"/>
                </a:spcBef>
              </a:pPr>
              <a:endParaRPr dirty="0"/>
            </a:p>
          </p:txBody>
        </p:sp>
      </p:grpSp>
      <p:grpSp>
        <p:nvGrpSpPr>
          <p:cNvPr id="13" name="Group 13"/>
          <p:cNvGrpSpPr/>
          <p:nvPr/>
        </p:nvGrpSpPr>
        <p:grpSpPr>
          <a:xfrm>
            <a:off x="10593130" y="1989574"/>
            <a:ext cx="6366109" cy="6366109"/>
            <a:chOff x="0" y="0"/>
            <a:chExt cx="660400" cy="660400"/>
          </a:xfrm>
        </p:grpSpPr>
        <p:sp>
          <p:nvSpPr>
            <p:cNvPr id="14" name="Freeform 14"/>
            <p:cNvSpPr/>
            <p:nvPr/>
          </p:nvSpPr>
          <p:spPr>
            <a:xfrm>
              <a:off x="0" y="0"/>
              <a:ext cx="660400" cy="660400"/>
            </a:xfrm>
            <a:custGeom>
              <a:avLst/>
              <a:gdLst/>
              <a:ahLst/>
              <a:cxnLst/>
              <a:rect l="l" t="t" r="r" b="b"/>
              <a:pathLst>
                <a:path w="660400" h="66040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25117"/>
                  </a:cubicBezTo>
                  <a:lnTo>
                    <a:pt x="660400" y="595186"/>
                  </a:lnTo>
                  <a:cubicBezTo>
                    <a:pt x="660400" y="612482"/>
                    <a:pt x="653529" y="629069"/>
                    <a:pt x="641299" y="641299"/>
                  </a:cubicBezTo>
                  <a:cubicBezTo>
                    <a:pt x="629069" y="653529"/>
                    <a:pt x="612482" y="660400"/>
                    <a:pt x="595186" y="660400"/>
                  </a:cubicBezTo>
                  <a:lnTo>
                    <a:pt x="65214" y="660400"/>
                  </a:lnTo>
                  <a:cubicBezTo>
                    <a:pt x="47918" y="660400"/>
                    <a:pt x="31331" y="653529"/>
                    <a:pt x="19101" y="641299"/>
                  </a:cubicBezTo>
                  <a:cubicBezTo>
                    <a:pt x="6871" y="629069"/>
                    <a:pt x="0" y="612482"/>
                    <a:pt x="0" y="595186"/>
                  </a:cubicBezTo>
                  <a:lnTo>
                    <a:pt x="0" y="325366"/>
                  </a:lnTo>
                  <a:cubicBezTo>
                    <a:pt x="1782" y="185660"/>
                    <a:pt x="93019" y="64045"/>
                    <a:pt x="220252" y="19070"/>
                  </a:cubicBezTo>
                  <a:lnTo>
                    <a:pt x="220252" y="19070"/>
                  </a:ln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15" name="TextBox 15"/>
            <p:cNvSpPr txBox="1"/>
            <p:nvPr/>
          </p:nvSpPr>
          <p:spPr>
            <a:xfrm>
              <a:off x="0" y="88900"/>
              <a:ext cx="660400" cy="571500"/>
            </a:xfrm>
            <a:prstGeom prst="rect">
              <a:avLst/>
            </a:prstGeom>
          </p:spPr>
          <p:txBody>
            <a:bodyPr lIns="50800" tIns="50800" rIns="50800" bIns="50800" rtlCol="0" anchor="ctr"/>
            <a:lstStyle/>
            <a:p>
              <a:pPr algn="ctr">
                <a:lnSpc>
                  <a:spcPts val="2659"/>
                </a:lnSpc>
              </a:pPr>
              <a:endParaRPr dirty="0"/>
            </a:p>
          </p:txBody>
        </p:sp>
      </p:grpSp>
      <p:grpSp>
        <p:nvGrpSpPr>
          <p:cNvPr id="16" name="Group 16"/>
          <p:cNvGrpSpPr/>
          <p:nvPr/>
        </p:nvGrpSpPr>
        <p:grpSpPr>
          <a:xfrm>
            <a:off x="10866977" y="2263422"/>
            <a:ext cx="5818414" cy="5818414"/>
            <a:chOff x="0" y="0"/>
            <a:chExt cx="13716000" cy="13716000"/>
          </a:xfrm>
        </p:grpSpPr>
        <p:sp>
          <p:nvSpPr>
            <p:cNvPr id="17" name="Freeform 17"/>
            <p:cNvSpPr/>
            <p:nvPr/>
          </p:nvSpPr>
          <p:spPr>
            <a:xfrm>
              <a:off x="0" y="0"/>
              <a:ext cx="13716000" cy="13716000"/>
            </a:xfrm>
            <a:custGeom>
              <a:avLst/>
              <a:gdLst/>
              <a:ahLst/>
              <a:cxnLst/>
              <a:rect l="l" t="t" r="r" b="b"/>
              <a:pathLst>
                <a:path w="13716000" h="13716000">
                  <a:moveTo>
                    <a:pt x="6857994" y="0"/>
                  </a:moveTo>
                  <a:lnTo>
                    <a:pt x="6858008" y="0"/>
                  </a:lnTo>
                  <a:cubicBezTo>
                    <a:pt x="10645573" y="1"/>
                    <a:pt x="13716000" y="3070429"/>
                    <a:pt x="13716000" y="6857994"/>
                  </a:cubicBezTo>
                  <a:lnTo>
                    <a:pt x="13716000" y="12772944"/>
                  </a:lnTo>
                  <a:cubicBezTo>
                    <a:pt x="13716000" y="13293779"/>
                    <a:pt x="13293779" y="13716000"/>
                    <a:pt x="12772944" y="13716000"/>
                  </a:cubicBezTo>
                  <a:lnTo>
                    <a:pt x="943055" y="13716000"/>
                  </a:lnTo>
                  <a:cubicBezTo>
                    <a:pt x="422220" y="13716000"/>
                    <a:pt x="0" y="13293779"/>
                    <a:pt x="0" y="12772944"/>
                  </a:cubicBezTo>
                  <a:lnTo>
                    <a:pt x="0" y="6857994"/>
                  </a:lnTo>
                  <a:cubicBezTo>
                    <a:pt x="0" y="3070428"/>
                    <a:pt x="3070428" y="0"/>
                    <a:pt x="6857994" y="0"/>
                  </a:cubicBezTo>
                  <a:lnTo>
                    <a:pt x="0" y="0"/>
                  </a:lnTo>
                  <a:cubicBezTo>
                    <a:pt x="0" y="0"/>
                    <a:pt x="6857994" y="0"/>
                    <a:pt x="6857994" y="0"/>
                  </a:cubicBezTo>
                  <a:close/>
                </a:path>
              </a:pathLst>
            </a:custGeom>
            <a:blipFill>
              <a:blip r:embed="rId4"/>
              <a:stretch>
                <a:fillRect l="-23349" r="-23349"/>
              </a:stretch>
            </a:blipFill>
          </p:spPr>
          <p:txBody>
            <a:bodyPr/>
            <a:lstStyle/>
            <a:p>
              <a:endParaRPr lang="LID4096"/>
            </a:p>
          </p:txBody>
        </p:sp>
      </p:grpSp>
      <p:sp>
        <p:nvSpPr>
          <p:cNvPr id="18" name="Freeform 18"/>
          <p:cNvSpPr/>
          <p:nvPr/>
        </p:nvSpPr>
        <p:spPr>
          <a:xfrm>
            <a:off x="10866977" y="8348636"/>
            <a:ext cx="5818414" cy="370924"/>
          </a:xfrm>
          <a:custGeom>
            <a:avLst/>
            <a:gdLst/>
            <a:ahLst/>
            <a:cxnLst/>
            <a:rect l="l" t="t" r="r" b="b"/>
            <a:pathLst>
              <a:path w="5818414" h="370924">
                <a:moveTo>
                  <a:pt x="0" y="0"/>
                </a:moveTo>
                <a:lnTo>
                  <a:pt x="5818414" y="0"/>
                </a:lnTo>
                <a:lnTo>
                  <a:pt x="5818414" y="370924"/>
                </a:lnTo>
                <a:lnTo>
                  <a:pt x="0" y="370924"/>
                </a:lnTo>
                <a:lnTo>
                  <a:pt x="0" y="0"/>
                </a:lnTo>
                <a:close/>
              </a:path>
            </a:pathLst>
          </a:custGeom>
          <a:blipFill>
            <a:blip r:embed="rId5"/>
            <a:stretch>
              <a:fillRect/>
            </a:stretch>
          </a:blipFill>
        </p:spPr>
        <p:txBody>
          <a:bodyPr/>
          <a:lstStyle/>
          <a:p>
            <a:endParaRPr lang="LID4096"/>
          </a:p>
        </p:txBody>
      </p:sp>
      <p:sp>
        <p:nvSpPr>
          <p:cNvPr id="41" name="Freeform 41"/>
          <p:cNvSpPr/>
          <p:nvPr/>
        </p:nvSpPr>
        <p:spPr>
          <a:xfrm rot="5400000">
            <a:off x="3778212" y="6020581"/>
            <a:ext cx="770004" cy="1498791"/>
          </a:xfrm>
          <a:custGeom>
            <a:avLst/>
            <a:gdLst/>
            <a:ahLst/>
            <a:cxnLst/>
            <a:rect l="l" t="t" r="r" b="b"/>
            <a:pathLst>
              <a:path w="770004" h="1498791">
                <a:moveTo>
                  <a:pt x="0" y="0"/>
                </a:moveTo>
                <a:lnTo>
                  <a:pt x="770004" y="0"/>
                </a:lnTo>
                <a:lnTo>
                  <a:pt x="770004" y="1498791"/>
                </a:lnTo>
                <a:lnTo>
                  <a:pt x="0" y="1498791"/>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LID4096"/>
          </a:p>
        </p:txBody>
      </p:sp>
      <p:sp>
        <p:nvSpPr>
          <p:cNvPr id="54" name="TextBox 54"/>
          <p:cNvSpPr txBox="1"/>
          <p:nvPr/>
        </p:nvSpPr>
        <p:spPr>
          <a:xfrm>
            <a:off x="1028700" y="4158124"/>
            <a:ext cx="8115300" cy="923925"/>
          </a:xfrm>
          <a:prstGeom prst="rect">
            <a:avLst/>
          </a:prstGeom>
        </p:spPr>
        <p:txBody>
          <a:bodyPr lIns="0" tIns="0" rIns="0" bIns="0" rtlCol="0" anchor="t">
            <a:spAutoFit/>
          </a:bodyPr>
          <a:lstStyle/>
          <a:p>
            <a:pPr algn="l">
              <a:lnSpc>
                <a:spcPts val="3600"/>
              </a:lnSpc>
            </a:pPr>
            <a:r>
              <a:rPr lang="en-US" sz="3000" spc="-89" dirty="0">
                <a:solidFill>
                  <a:srgbClr val="000000"/>
                </a:solidFill>
                <a:latin typeface="Open Sauce"/>
                <a:ea typeface="Open Sauce"/>
                <a:cs typeface="Open Sauce"/>
                <a:sym typeface="Open Sauce"/>
              </a:rPr>
              <a:t>We hope that the presentation we have delivered is useful.</a:t>
            </a:r>
          </a:p>
        </p:txBody>
      </p:sp>
      <p:sp>
        <p:nvSpPr>
          <p:cNvPr id="61" name="TextBox 61"/>
          <p:cNvSpPr txBox="1"/>
          <p:nvPr/>
        </p:nvSpPr>
        <p:spPr>
          <a:xfrm>
            <a:off x="1028700" y="2746813"/>
            <a:ext cx="7302945" cy="1276350"/>
          </a:xfrm>
          <a:prstGeom prst="rect">
            <a:avLst/>
          </a:prstGeom>
        </p:spPr>
        <p:txBody>
          <a:bodyPr lIns="0" tIns="0" rIns="0" bIns="0" rtlCol="0" anchor="t">
            <a:spAutoFit/>
          </a:bodyPr>
          <a:lstStyle/>
          <a:p>
            <a:pPr algn="l">
              <a:lnSpc>
                <a:spcPts val="10080"/>
              </a:lnSpc>
            </a:pPr>
            <a:r>
              <a:rPr lang="en-US" sz="8400" b="1" spc="-420" dirty="0">
                <a:solidFill>
                  <a:srgbClr val="005A4D"/>
                </a:solidFill>
                <a:latin typeface="Libre Franklin Bold"/>
                <a:ea typeface="Libre Franklin Bold"/>
                <a:cs typeface="Libre Franklin Bold"/>
                <a:sym typeface="Libre Franklin Bold"/>
              </a:rPr>
              <a:t>THANK YOU</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8888" b="-8888"/>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Freeform 4"/>
          <p:cNvSpPr/>
          <p:nvPr/>
        </p:nvSpPr>
        <p:spPr>
          <a:xfrm rot="5400000">
            <a:off x="10089069" y="609281"/>
            <a:ext cx="615100" cy="1197275"/>
          </a:xfrm>
          <a:custGeom>
            <a:avLst/>
            <a:gdLst/>
            <a:ahLst/>
            <a:cxnLst/>
            <a:rect l="l" t="t" r="r" b="b"/>
            <a:pathLst>
              <a:path w="615100" h="1197275">
                <a:moveTo>
                  <a:pt x="0" y="0"/>
                </a:moveTo>
                <a:lnTo>
                  <a:pt x="615100" y="0"/>
                </a:lnTo>
                <a:lnTo>
                  <a:pt x="615100" y="1197275"/>
                </a:lnTo>
                <a:lnTo>
                  <a:pt x="0" y="119727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nvGrpSpPr>
          <p:cNvPr id="5" name="Group 5"/>
          <p:cNvGrpSpPr/>
          <p:nvPr/>
        </p:nvGrpSpPr>
        <p:grpSpPr>
          <a:xfrm>
            <a:off x="11853181" y="1028700"/>
            <a:ext cx="5678862" cy="8229600"/>
            <a:chOff x="0" y="0"/>
            <a:chExt cx="1495667" cy="2167467"/>
          </a:xfrm>
        </p:grpSpPr>
        <p:sp>
          <p:nvSpPr>
            <p:cNvPr id="6" name="Freeform 6"/>
            <p:cNvSpPr/>
            <p:nvPr/>
          </p:nvSpPr>
          <p:spPr>
            <a:xfrm>
              <a:off x="0" y="0"/>
              <a:ext cx="1495667" cy="2167467"/>
            </a:xfrm>
            <a:custGeom>
              <a:avLst/>
              <a:gdLst/>
              <a:ahLst/>
              <a:cxnLst/>
              <a:rect l="l" t="t" r="r" b="b"/>
              <a:pathLst>
                <a:path w="1495667" h="2167467">
                  <a:moveTo>
                    <a:pt x="136329" y="0"/>
                  </a:moveTo>
                  <a:lnTo>
                    <a:pt x="1359339" y="0"/>
                  </a:lnTo>
                  <a:cubicBezTo>
                    <a:pt x="1395495" y="0"/>
                    <a:pt x="1430171" y="14363"/>
                    <a:pt x="1455738" y="39930"/>
                  </a:cubicBezTo>
                  <a:cubicBezTo>
                    <a:pt x="1481304" y="65496"/>
                    <a:pt x="1495667" y="100172"/>
                    <a:pt x="1495667" y="136329"/>
                  </a:cubicBezTo>
                  <a:lnTo>
                    <a:pt x="1495667" y="2031138"/>
                  </a:lnTo>
                  <a:cubicBezTo>
                    <a:pt x="1495667" y="2067295"/>
                    <a:pt x="1481304" y="2101970"/>
                    <a:pt x="1455738" y="2127537"/>
                  </a:cubicBezTo>
                  <a:cubicBezTo>
                    <a:pt x="1430171" y="2153104"/>
                    <a:pt x="1395495" y="2167467"/>
                    <a:pt x="1359339" y="2167467"/>
                  </a:cubicBezTo>
                  <a:lnTo>
                    <a:pt x="136329" y="2167467"/>
                  </a:lnTo>
                  <a:cubicBezTo>
                    <a:pt x="100172" y="2167467"/>
                    <a:pt x="65496" y="2153104"/>
                    <a:pt x="39930" y="2127537"/>
                  </a:cubicBezTo>
                  <a:cubicBezTo>
                    <a:pt x="14363" y="2101970"/>
                    <a:pt x="0" y="2067295"/>
                    <a:pt x="0" y="2031138"/>
                  </a:cubicBezTo>
                  <a:lnTo>
                    <a:pt x="0" y="136329"/>
                  </a:lnTo>
                  <a:cubicBezTo>
                    <a:pt x="0" y="100172"/>
                    <a:pt x="14363" y="65496"/>
                    <a:pt x="39930" y="39930"/>
                  </a:cubicBezTo>
                  <a:cubicBezTo>
                    <a:pt x="65496" y="14363"/>
                    <a:pt x="100172" y="0"/>
                    <a:pt x="136329" y="0"/>
                  </a:cubicBezTo>
                  <a:close/>
                </a:path>
              </a:pathLst>
            </a:custGeom>
            <a:solidFill>
              <a:srgbClr val="000000">
                <a:alpha val="0"/>
              </a:srgbClr>
            </a:solidFill>
            <a:ln w="76200" cap="rnd">
              <a:gradFill>
                <a:gsLst>
                  <a:gs pos="0">
                    <a:srgbClr val="00A45A">
                      <a:alpha val="100000"/>
                    </a:srgbClr>
                  </a:gs>
                  <a:gs pos="100000">
                    <a:srgbClr val="004B4A">
                      <a:alpha val="100000"/>
                    </a:srgbClr>
                  </a:gs>
                </a:gsLst>
                <a:path path="circle">
                  <a:fillToRect r="100000" b="100000"/>
                </a:path>
                <a:tileRect l="-100000" t="-100000"/>
              </a:gradFill>
              <a:prstDash val="solid"/>
              <a:rou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7" name="TextBox 7"/>
            <p:cNvSpPr txBox="1"/>
            <p:nvPr/>
          </p:nvSpPr>
          <p:spPr>
            <a:xfrm>
              <a:off x="0" y="-38100"/>
              <a:ext cx="1495667" cy="2205567"/>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grpSp>
        <p:nvGrpSpPr>
          <p:cNvPr id="8" name="Group 8"/>
          <p:cNvGrpSpPr/>
          <p:nvPr/>
        </p:nvGrpSpPr>
        <p:grpSpPr>
          <a:xfrm>
            <a:off x="13199579" y="4007"/>
            <a:ext cx="2986065" cy="10282993"/>
            <a:chOff x="0" y="0"/>
            <a:chExt cx="786453" cy="2708278"/>
          </a:xfrm>
        </p:grpSpPr>
        <p:sp>
          <p:nvSpPr>
            <p:cNvPr id="9" name="Freeform 9"/>
            <p:cNvSpPr/>
            <p:nvPr/>
          </p:nvSpPr>
          <p:spPr>
            <a:xfrm>
              <a:off x="0" y="0"/>
              <a:ext cx="786453" cy="2708278"/>
            </a:xfrm>
            <a:custGeom>
              <a:avLst/>
              <a:gdLst/>
              <a:ahLst/>
              <a:cxnLst/>
              <a:rect l="l" t="t" r="r" b="b"/>
              <a:pathLst>
                <a:path w="786453" h="2708278">
                  <a:moveTo>
                    <a:pt x="0" y="0"/>
                  </a:moveTo>
                  <a:lnTo>
                    <a:pt x="786453" y="0"/>
                  </a:lnTo>
                  <a:lnTo>
                    <a:pt x="786453" y="2708278"/>
                  </a:lnTo>
                  <a:lnTo>
                    <a:pt x="0" y="2708278"/>
                  </a:ln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10" name="TextBox 10"/>
            <p:cNvSpPr txBox="1"/>
            <p:nvPr/>
          </p:nvSpPr>
          <p:spPr>
            <a:xfrm>
              <a:off x="0" y="-38100"/>
              <a:ext cx="786453" cy="2746378"/>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11" name="AutoShape 11"/>
          <p:cNvSpPr/>
          <p:nvPr/>
        </p:nvSpPr>
        <p:spPr>
          <a:xfrm>
            <a:off x="625438" y="1748082"/>
            <a:ext cx="10499762" cy="42617"/>
          </a:xfrm>
          <a:prstGeom prst="line">
            <a:avLst/>
          </a:prstGeom>
          <a:ln w="114300" cap="rnd">
            <a:gradFill>
              <a:gsLst>
                <a:gs pos="0">
                  <a:srgbClr val="00A45A">
                    <a:alpha val="100000"/>
                  </a:srgbClr>
                </a:gs>
                <a:gs pos="100000">
                  <a:srgbClr val="004B4A">
                    <a:alpha val="100000"/>
                  </a:srgbClr>
                </a:gs>
              </a:gsLst>
              <a:lin ang="0"/>
            </a:gra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2" name="Freeform 12"/>
          <p:cNvSpPr/>
          <p:nvPr/>
        </p:nvSpPr>
        <p:spPr>
          <a:xfrm>
            <a:off x="12525974" y="8772760"/>
            <a:ext cx="4333276" cy="276246"/>
          </a:xfrm>
          <a:custGeom>
            <a:avLst/>
            <a:gdLst/>
            <a:ahLst/>
            <a:cxnLst/>
            <a:rect l="l" t="t" r="r" b="b"/>
            <a:pathLst>
              <a:path w="4333276" h="276246">
                <a:moveTo>
                  <a:pt x="0" y="0"/>
                </a:moveTo>
                <a:lnTo>
                  <a:pt x="4333276" y="0"/>
                </a:lnTo>
                <a:lnTo>
                  <a:pt x="4333276" y="276246"/>
                </a:lnTo>
                <a:lnTo>
                  <a:pt x="0" y="276246"/>
                </a:lnTo>
                <a:lnTo>
                  <a:pt x="0" y="0"/>
                </a:lnTo>
                <a:close/>
              </a:path>
            </a:pathLst>
          </a:custGeom>
          <a:blipFill>
            <a:blip r:embed="rId6"/>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nvGrpSpPr>
          <p:cNvPr id="13" name="Group 13"/>
          <p:cNvGrpSpPr/>
          <p:nvPr/>
        </p:nvGrpSpPr>
        <p:grpSpPr>
          <a:xfrm>
            <a:off x="12285894" y="1485665"/>
            <a:ext cx="4813436" cy="7315670"/>
            <a:chOff x="0" y="0"/>
            <a:chExt cx="1267736" cy="1926761"/>
          </a:xfrm>
        </p:grpSpPr>
        <p:sp>
          <p:nvSpPr>
            <p:cNvPr id="14" name="Freeform 14"/>
            <p:cNvSpPr/>
            <p:nvPr/>
          </p:nvSpPr>
          <p:spPr>
            <a:xfrm>
              <a:off x="0" y="0"/>
              <a:ext cx="1267736" cy="1926761"/>
            </a:xfrm>
            <a:custGeom>
              <a:avLst/>
              <a:gdLst/>
              <a:ahLst/>
              <a:cxnLst/>
              <a:rect l="l" t="t" r="r" b="b"/>
              <a:pathLst>
                <a:path w="1267736" h="1926761">
                  <a:moveTo>
                    <a:pt x="106154" y="0"/>
                  </a:moveTo>
                  <a:lnTo>
                    <a:pt x="1161582" y="0"/>
                  </a:lnTo>
                  <a:cubicBezTo>
                    <a:pt x="1189736" y="0"/>
                    <a:pt x="1216737" y="11184"/>
                    <a:pt x="1236644" y="31092"/>
                  </a:cubicBezTo>
                  <a:cubicBezTo>
                    <a:pt x="1256552" y="51000"/>
                    <a:pt x="1267736" y="78000"/>
                    <a:pt x="1267736" y="106154"/>
                  </a:cubicBezTo>
                  <a:lnTo>
                    <a:pt x="1267736" y="1820607"/>
                  </a:lnTo>
                  <a:cubicBezTo>
                    <a:pt x="1267736" y="1848760"/>
                    <a:pt x="1256552" y="1875761"/>
                    <a:pt x="1236644" y="1895669"/>
                  </a:cubicBezTo>
                  <a:cubicBezTo>
                    <a:pt x="1216737" y="1915577"/>
                    <a:pt x="1189736" y="1926761"/>
                    <a:pt x="1161582" y="1926761"/>
                  </a:cubicBezTo>
                  <a:lnTo>
                    <a:pt x="106154" y="1926761"/>
                  </a:lnTo>
                  <a:cubicBezTo>
                    <a:pt x="78000" y="1926761"/>
                    <a:pt x="51000" y="1915577"/>
                    <a:pt x="31092" y="1895669"/>
                  </a:cubicBezTo>
                  <a:cubicBezTo>
                    <a:pt x="11184" y="1875761"/>
                    <a:pt x="0" y="1848760"/>
                    <a:pt x="0" y="1820607"/>
                  </a:cubicBezTo>
                  <a:lnTo>
                    <a:pt x="0" y="106154"/>
                  </a:lnTo>
                  <a:cubicBezTo>
                    <a:pt x="0" y="78000"/>
                    <a:pt x="11184" y="51000"/>
                    <a:pt x="31092" y="31092"/>
                  </a:cubicBezTo>
                  <a:cubicBezTo>
                    <a:pt x="51000" y="11184"/>
                    <a:pt x="78000" y="0"/>
                    <a:pt x="106154" y="0"/>
                  </a:cubicBezTo>
                  <a:close/>
                </a:path>
              </a:pathLst>
            </a:custGeom>
            <a:gradFill rotWithShape="1">
              <a:gsLst>
                <a:gs pos="0">
                  <a:srgbClr val="004B4A">
                    <a:alpha val="100000"/>
                  </a:srgbClr>
                </a:gs>
                <a:gs pos="100000">
                  <a:srgbClr val="00A45A">
                    <a:alpha val="100000"/>
                  </a:srgbClr>
                </a:gs>
              </a:gsLst>
              <a:path path="circle">
                <a:fillToRect r="100000" b="100000"/>
              </a:path>
              <a:tileRect l="-100000" t="-100000"/>
            </a:gra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5" name="TextBox 15"/>
            <p:cNvSpPr txBox="1"/>
            <p:nvPr/>
          </p:nvSpPr>
          <p:spPr>
            <a:xfrm>
              <a:off x="0" y="-38100"/>
              <a:ext cx="1267736" cy="1964861"/>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grpSp>
        <p:nvGrpSpPr>
          <p:cNvPr id="16" name="Group 16"/>
          <p:cNvGrpSpPr/>
          <p:nvPr/>
        </p:nvGrpSpPr>
        <p:grpSpPr>
          <a:xfrm>
            <a:off x="12525974" y="1722870"/>
            <a:ext cx="4333276" cy="6841260"/>
            <a:chOff x="0" y="0"/>
            <a:chExt cx="671338" cy="1059890"/>
          </a:xfrm>
        </p:grpSpPr>
        <p:sp>
          <p:nvSpPr>
            <p:cNvPr id="17" name="Freeform 17"/>
            <p:cNvSpPr/>
            <p:nvPr/>
          </p:nvSpPr>
          <p:spPr>
            <a:xfrm>
              <a:off x="0" y="0"/>
              <a:ext cx="671338" cy="1059890"/>
            </a:xfrm>
            <a:custGeom>
              <a:avLst/>
              <a:gdLst/>
              <a:ahLst/>
              <a:cxnLst/>
              <a:rect l="l" t="t" r="r" b="b"/>
              <a:pathLst>
                <a:path w="671338" h="1059890">
                  <a:moveTo>
                    <a:pt x="87544" y="0"/>
                  </a:moveTo>
                  <a:lnTo>
                    <a:pt x="583793" y="0"/>
                  </a:lnTo>
                  <a:cubicBezTo>
                    <a:pt x="632143" y="0"/>
                    <a:pt x="671338" y="39195"/>
                    <a:pt x="671338" y="87544"/>
                  </a:cubicBezTo>
                  <a:lnTo>
                    <a:pt x="671338" y="972346"/>
                  </a:lnTo>
                  <a:cubicBezTo>
                    <a:pt x="671338" y="995564"/>
                    <a:pt x="662114" y="1017831"/>
                    <a:pt x="645697" y="1034249"/>
                  </a:cubicBezTo>
                  <a:cubicBezTo>
                    <a:pt x="629279" y="1050667"/>
                    <a:pt x="607012" y="1059890"/>
                    <a:pt x="583793" y="1059890"/>
                  </a:cubicBezTo>
                  <a:lnTo>
                    <a:pt x="87544" y="1059890"/>
                  </a:lnTo>
                  <a:cubicBezTo>
                    <a:pt x="39195" y="1059890"/>
                    <a:pt x="0" y="1020695"/>
                    <a:pt x="0" y="972346"/>
                  </a:cubicBezTo>
                  <a:lnTo>
                    <a:pt x="0" y="87544"/>
                  </a:lnTo>
                  <a:cubicBezTo>
                    <a:pt x="0" y="64326"/>
                    <a:pt x="9223" y="42059"/>
                    <a:pt x="25641" y="25641"/>
                  </a:cubicBezTo>
                  <a:cubicBezTo>
                    <a:pt x="42059" y="9223"/>
                    <a:pt x="64326" y="0"/>
                    <a:pt x="87544" y="0"/>
                  </a:cubicBezTo>
                  <a:close/>
                </a:path>
              </a:pathLst>
            </a:custGeom>
            <a:blipFill>
              <a:blip r:embed="rId7"/>
              <a:stretch>
                <a:fillRect l="-128190" r="-52480"/>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sp>
        <p:nvSpPr>
          <p:cNvPr id="19" name="TextBox 19"/>
          <p:cNvSpPr txBox="1"/>
          <p:nvPr/>
        </p:nvSpPr>
        <p:spPr>
          <a:xfrm>
            <a:off x="784986" y="936407"/>
            <a:ext cx="5809382" cy="651140"/>
          </a:xfrm>
          <a:prstGeom prst="rect">
            <a:avLst/>
          </a:prstGeom>
        </p:spPr>
        <p:txBody>
          <a:bodyPr lIns="0" tIns="0" rIns="0" bIns="0" rtlCol="0" anchor="t">
            <a:spAutoFit/>
          </a:bodyPr>
          <a:lstStyle/>
          <a:p>
            <a:pPr marL="0" marR="0" lvl="0" indent="0" algn="l" defTabSz="914400" rtl="0" eaLnBrk="1" fontAlgn="auto" latinLnBrk="0" hangingPunct="1">
              <a:lnSpc>
                <a:spcPct val="115000"/>
              </a:lnSpc>
              <a:spcBef>
                <a:spcPts val="1800"/>
              </a:spcBef>
              <a:spcAft>
                <a:spcPts val="400"/>
              </a:spcAft>
              <a:buClrTx/>
              <a:buSzTx/>
              <a:buFontTx/>
              <a:buNone/>
              <a:tabLst/>
              <a:defRPr/>
            </a:pPr>
            <a:r>
              <a:rPr kumimoji="0" lang="en-US" sz="4000" b="1" i="0" u="none" strike="noStrike" kern="100" cap="none" spc="0" normalizeH="0" baseline="0" noProof="0" dirty="0">
                <a:ln>
                  <a:noFill/>
                </a:ln>
                <a:solidFill>
                  <a:srgbClr val="007952"/>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Abstract</a:t>
            </a:r>
          </a:p>
        </p:txBody>
      </p:sp>
      <p:sp>
        <p:nvSpPr>
          <p:cNvPr id="20" name="TextBox 20"/>
          <p:cNvSpPr txBox="1"/>
          <p:nvPr/>
        </p:nvSpPr>
        <p:spPr>
          <a:xfrm>
            <a:off x="829099" y="2095500"/>
            <a:ext cx="10067502" cy="6463308"/>
          </a:xfrm>
          <a:prstGeom prst="rect">
            <a:avLst/>
          </a:prstGeom>
        </p:spPr>
        <p:txBody>
          <a:bodyPr wrap="square" lIns="0" tIns="0" rIns="0" bIns="0" rtlCol="0" anchor="t">
            <a:spAutoFit/>
          </a:bodyPr>
          <a:lstStyle/>
          <a:p>
            <a:pPr marL="0" marR="0" lvl="0" indent="0" algn="just" defTabSz="914400" rtl="0" eaLnBrk="1" fontAlgn="auto" latinLnBrk="0" hangingPunct="1">
              <a:lnSpc>
                <a:spcPts val="36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Context &amp; Problem</a:t>
            </a:r>
            <a:endParaRPr kumimoji="0" lang="ar-SA"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Rapid growth of electric and hybrid vehicle adoption in Palestine.</a:t>
            </a:r>
            <a:endParaRPr kumimoji="0" lang="ar-SA"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Local safety regulations have not kept pace, creating critical safety gaps in maintenance workshops.</a:t>
            </a:r>
          </a:p>
          <a:p>
            <a:pPr marR="0" lvl="0" algn="just" defTabSz="914400" rtl="0" eaLnBrk="1" fontAlgn="auto" latinLnBrk="0" hangingPunct="1">
              <a:lnSpc>
                <a:spcPts val="3600"/>
              </a:lnSpc>
              <a:spcBef>
                <a:spcPts val="0"/>
              </a:spcBef>
              <a:spcAft>
                <a:spcPts val="0"/>
              </a:spcAft>
              <a:buClrTx/>
              <a:buSzTx/>
              <a:tabLst/>
              <a:defRPr/>
            </a:pPr>
            <a:endParaRPr kumimoji="0" lang="ar-SA"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endParaRPr>
          </a:p>
          <a:p>
            <a:pPr marR="0" lvl="0" algn="just" defTabSz="914400" rtl="0" eaLnBrk="1" fontAlgn="auto" latinLnBrk="0" hangingPunct="1">
              <a:lnSpc>
                <a:spcPts val="3600"/>
              </a:lnSpc>
              <a:spcBef>
                <a:spcPts val="0"/>
              </a:spcBef>
              <a:spcAft>
                <a:spcPts val="0"/>
              </a:spcAft>
              <a:buClrTx/>
              <a:buSzTx/>
              <a:tabLst/>
              <a:defRPr/>
            </a:pPr>
            <a:r>
              <a:rPr kumimoji="0" lang="en-US" sz="3200" b="1"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Study Focus</a:t>
            </a:r>
            <a:endParaRPr kumimoji="0" lang="ar-SA" sz="3200" b="1"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Evaluate current status of Palestinian maintenance centers.</a:t>
            </a:r>
            <a:endParaRPr kumimoji="0" lang="ar-SA"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Assess technical competency of personnel in handling high-voltage vehicle systems.</a:t>
            </a:r>
            <a:endParaRPr kumimoji="0" lang="ar-SA"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Identify key safety risks: electric shock, arc flash, thermal runaway.</a:t>
            </a:r>
            <a:endParaRPr kumimoji="0" lang="ar-SA"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endParaRPr>
          </a:p>
          <a:p>
            <a:pPr marL="457200" marR="0" lvl="0" indent="-457200" algn="just"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i="0" u="none" strike="noStrike" kern="1200" cap="none" spc="-89" normalizeH="0" baseline="0" noProof="0" dirty="0">
                <a:ln>
                  <a:noFill/>
                </a:ln>
                <a:solidFill>
                  <a:srgbClr val="000000"/>
                </a:solidFill>
                <a:effectLst/>
                <a:uLnTx/>
                <a:uFillTx/>
                <a:latin typeface="Times New Roman" panose="02020603050405020304" pitchFamily="18" charset="0"/>
                <a:ea typeface="Open Sauce"/>
                <a:cs typeface="Times New Roman" panose="02020603050405020304" pitchFamily="18" charset="0"/>
                <a:sym typeface="Open Sauce"/>
              </a:rPr>
              <a:t>Determine required personal protective equipment (PPE) and infrastructure standards.</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6B4F0-CE2B-C4CB-80EB-54404E0BEBF0}"/>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9BE2C01A-CFEF-30AF-FD1F-98CCDF0069B7}"/>
              </a:ext>
            </a:extLst>
          </p:cNvPr>
          <p:cNvSpPr/>
          <p:nvPr/>
        </p:nvSpPr>
        <p:spPr>
          <a:xfrm>
            <a:off x="0" y="-20701"/>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9296" b="-9296"/>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AutoShape 4">
            <a:extLst>
              <a:ext uri="{FF2B5EF4-FFF2-40B4-BE49-F238E27FC236}">
                <a16:creationId xmlns:a16="http://schemas.microsoft.com/office/drawing/2014/main" id="{387F2859-0D87-3C42-7BF6-A8C4E3090BE5}"/>
              </a:ext>
            </a:extLst>
          </p:cNvPr>
          <p:cNvSpPr/>
          <p:nvPr/>
        </p:nvSpPr>
        <p:spPr>
          <a:xfrm flipV="1">
            <a:off x="381000" y="1333500"/>
            <a:ext cx="9296400" cy="20644"/>
          </a:xfrm>
          <a:prstGeom prst="line">
            <a:avLst/>
          </a:prstGeom>
          <a:ln w="114300" cap="rnd">
            <a:gradFill>
              <a:gsLst>
                <a:gs pos="0">
                  <a:srgbClr val="00A45A">
                    <a:alpha val="100000"/>
                  </a:srgbClr>
                </a:gs>
                <a:gs pos="100000">
                  <a:srgbClr val="004B4A">
                    <a:alpha val="100000"/>
                  </a:srgbClr>
                </a:gs>
              </a:gsLst>
              <a:lin ang="0"/>
            </a:gra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 name="Group 11">
            <a:extLst>
              <a:ext uri="{FF2B5EF4-FFF2-40B4-BE49-F238E27FC236}">
                <a16:creationId xmlns:a16="http://schemas.microsoft.com/office/drawing/2014/main" id="{98D95FBF-78AE-7C7B-0747-DCB0D73345DA}"/>
              </a:ext>
            </a:extLst>
          </p:cNvPr>
          <p:cNvGrpSpPr/>
          <p:nvPr/>
        </p:nvGrpSpPr>
        <p:grpSpPr>
          <a:xfrm>
            <a:off x="6934200" y="304800"/>
            <a:ext cx="2901075" cy="830540"/>
            <a:chOff x="0" y="0"/>
            <a:chExt cx="1419554" cy="406400"/>
          </a:xfrm>
        </p:grpSpPr>
        <p:sp>
          <p:nvSpPr>
            <p:cNvPr id="12" name="Freeform 12">
              <a:extLst>
                <a:ext uri="{FF2B5EF4-FFF2-40B4-BE49-F238E27FC236}">
                  <a16:creationId xmlns:a16="http://schemas.microsoft.com/office/drawing/2014/main" id="{68F1AC12-2169-B727-57F1-0981E6A41286}"/>
                </a:ext>
              </a:extLst>
            </p:cNvPr>
            <p:cNvSpPr/>
            <p:nvPr/>
          </p:nvSpPr>
          <p:spPr>
            <a:xfrm>
              <a:off x="0" y="0"/>
              <a:ext cx="1419554" cy="406400"/>
            </a:xfrm>
            <a:custGeom>
              <a:avLst/>
              <a:gdLst/>
              <a:ahLst/>
              <a:cxnLst/>
              <a:rect l="l" t="t" r="r" b="b"/>
              <a:pathLst>
                <a:path w="1419554" h="406400">
                  <a:moveTo>
                    <a:pt x="1216354" y="0"/>
                  </a:moveTo>
                  <a:cubicBezTo>
                    <a:pt x="1328578" y="0"/>
                    <a:pt x="1419554" y="90976"/>
                    <a:pt x="1419554" y="203200"/>
                  </a:cubicBezTo>
                  <a:cubicBezTo>
                    <a:pt x="1419554" y="315424"/>
                    <a:pt x="1328578" y="406400"/>
                    <a:pt x="1216354" y="406400"/>
                  </a:cubicBezTo>
                  <a:lnTo>
                    <a:pt x="203200" y="406400"/>
                  </a:lnTo>
                  <a:cubicBezTo>
                    <a:pt x="90976" y="406400"/>
                    <a:pt x="0" y="315424"/>
                    <a:pt x="0" y="203200"/>
                  </a:cubicBezTo>
                  <a:cubicBezTo>
                    <a:pt x="0" y="90976"/>
                    <a:pt x="90976" y="0"/>
                    <a:pt x="203200" y="0"/>
                  </a:cubicBezTo>
                  <a:close/>
                </a:path>
              </a:pathLst>
            </a:custGeom>
            <a:solidFill>
              <a:srgbClr val="000000">
                <a:alpha val="0"/>
              </a:srgbClr>
            </a:solidFill>
            <a:ln w="57150" cap="sq">
              <a:gradFill>
                <a:gsLst>
                  <a:gs pos="0">
                    <a:srgbClr val="00A45A">
                      <a:alpha val="100000"/>
                    </a:srgbClr>
                  </a:gs>
                  <a:gs pos="100000">
                    <a:srgbClr val="004B4A">
                      <a:alpha val="100000"/>
                    </a:srgbClr>
                  </a:gs>
                </a:gsLst>
                <a:lin ang="0"/>
              </a:gradFill>
              <a:prstDash val="solid"/>
              <a:miter/>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TextBox 13">
              <a:extLst>
                <a:ext uri="{FF2B5EF4-FFF2-40B4-BE49-F238E27FC236}">
                  <a16:creationId xmlns:a16="http://schemas.microsoft.com/office/drawing/2014/main" id="{4A004B31-C697-AE59-10FC-F81346C71E10}"/>
                </a:ext>
              </a:extLst>
            </p:cNvPr>
            <p:cNvSpPr txBox="1"/>
            <p:nvPr/>
          </p:nvSpPr>
          <p:spPr>
            <a:xfrm>
              <a:off x="0" y="-38100"/>
              <a:ext cx="1419554" cy="444500"/>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14" name="AutoShape 14">
            <a:extLst>
              <a:ext uri="{FF2B5EF4-FFF2-40B4-BE49-F238E27FC236}">
                <a16:creationId xmlns:a16="http://schemas.microsoft.com/office/drawing/2014/main" id="{27A5666D-7E3B-F6AF-C23C-5554ACCD75E4}"/>
              </a:ext>
            </a:extLst>
          </p:cNvPr>
          <p:cNvSpPr/>
          <p:nvPr/>
        </p:nvSpPr>
        <p:spPr>
          <a:xfrm>
            <a:off x="7315200" y="723900"/>
            <a:ext cx="2200954" cy="0"/>
          </a:xfrm>
          <a:prstGeom prst="line">
            <a:avLst/>
          </a:prstGeom>
          <a:ln w="57150" cap="rnd">
            <a:solidFill>
              <a:srgbClr val="007952"/>
            </a:solidFill>
            <a:prstDash val="solid"/>
            <a:headEnd type="none" w="sm" len="sm"/>
            <a:tailEnd type="arrow" w="med"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16" name="TextBox 16">
            <a:extLst>
              <a:ext uri="{FF2B5EF4-FFF2-40B4-BE49-F238E27FC236}">
                <a16:creationId xmlns:a16="http://schemas.microsoft.com/office/drawing/2014/main" id="{CB38A185-45F2-298E-74B2-7B65C359C9A8}"/>
              </a:ext>
            </a:extLst>
          </p:cNvPr>
          <p:cNvSpPr txBox="1"/>
          <p:nvPr/>
        </p:nvSpPr>
        <p:spPr>
          <a:xfrm>
            <a:off x="381000" y="304800"/>
            <a:ext cx="10287000" cy="943335"/>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4000" b="1" i="0" u="none" strike="noStrike" kern="1200" cap="none" spc="-350" normalizeH="0" baseline="0" noProof="0" dirty="0">
                <a:ln>
                  <a:noFill/>
                </a:ln>
                <a:solidFill>
                  <a:srgbClr val="005A4D"/>
                </a:solidFill>
                <a:effectLst/>
                <a:uLnTx/>
                <a:uFillTx/>
                <a:latin typeface="Times New Roman" panose="02020603050405020304" pitchFamily="18" charset="0"/>
                <a:ea typeface="Libre Franklin Bold"/>
                <a:cs typeface="Times New Roman" panose="02020603050405020304" pitchFamily="18" charset="0"/>
                <a:sym typeface="Libre Franklin Bold"/>
              </a:rPr>
              <a:t>Project Objectives</a:t>
            </a:r>
          </a:p>
        </p:txBody>
      </p:sp>
      <p:sp>
        <p:nvSpPr>
          <p:cNvPr id="17" name="مخطط انسيابي: معالجة متعاقبة 16">
            <a:extLst>
              <a:ext uri="{FF2B5EF4-FFF2-40B4-BE49-F238E27FC236}">
                <a16:creationId xmlns:a16="http://schemas.microsoft.com/office/drawing/2014/main" id="{AF9216BA-03E1-90C7-0FA5-7ECDA6B48EDC}"/>
              </a:ext>
            </a:extLst>
          </p:cNvPr>
          <p:cNvSpPr/>
          <p:nvPr/>
        </p:nvSpPr>
        <p:spPr>
          <a:xfrm>
            <a:off x="10820400" y="0"/>
            <a:ext cx="7467600" cy="10287000"/>
          </a:xfrm>
          <a:prstGeom prst="flowChartAlternateProcess">
            <a:avLst/>
          </a:prstGeom>
          <a:solidFill>
            <a:srgbClr val="00795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srgbClr val="FF0000"/>
              </a:solidFill>
              <a:effectLst/>
              <a:uLnTx/>
              <a:uFillTx/>
              <a:latin typeface="Calibri"/>
              <a:ea typeface="+mn-ea"/>
              <a:cs typeface="+mn-cs"/>
            </a:endParaRPr>
          </a:p>
        </p:txBody>
      </p:sp>
      <p:pic>
        <p:nvPicPr>
          <p:cNvPr id="18" name="صورة 17">
            <a:extLst>
              <a:ext uri="{FF2B5EF4-FFF2-40B4-BE49-F238E27FC236}">
                <a16:creationId xmlns:a16="http://schemas.microsoft.com/office/drawing/2014/main" id="{1ADBA18D-AFD0-70D2-CA4D-D315EBDCE9CA}"/>
              </a:ext>
            </a:extLst>
          </p:cNvPr>
          <p:cNvPicPr>
            <a:picLocks noChangeAspect="1"/>
          </p:cNvPicPr>
          <p:nvPr/>
        </p:nvPicPr>
        <p:blipFill>
          <a:blip r:embed="rId4"/>
          <a:stretch>
            <a:fillRect/>
          </a:stretch>
        </p:blipFill>
        <p:spPr>
          <a:xfrm>
            <a:off x="10972800" y="266700"/>
            <a:ext cx="7162800" cy="9829800"/>
          </a:xfrm>
          <a:prstGeom prst="rect">
            <a:avLst/>
          </a:prstGeom>
        </p:spPr>
      </p:pic>
      <p:sp>
        <p:nvSpPr>
          <p:cNvPr id="5" name="TextBox 20">
            <a:extLst>
              <a:ext uri="{FF2B5EF4-FFF2-40B4-BE49-F238E27FC236}">
                <a16:creationId xmlns:a16="http://schemas.microsoft.com/office/drawing/2014/main" id="{B14DCB39-042B-4295-25CA-D98A98E4E858}"/>
              </a:ext>
            </a:extLst>
          </p:cNvPr>
          <p:cNvSpPr txBox="1"/>
          <p:nvPr/>
        </p:nvSpPr>
        <p:spPr>
          <a:xfrm>
            <a:off x="304800" y="1562100"/>
            <a:ext cx="10287000" cy="7386638"/>
          </a:xfrm>
          <a:prstGeom prst="rect">
            <a:avLst/>
          </a:prstGeom>
        </p:spPr>
        <p:txBody>
          <a:bodyPr wrap="square" lIns="0" tIns="0" rIns="0" bIns="0" rtlCol="0" anchor="t">
            <a:spAutoFit/>
          </a:bodyPr>
          <a:lstStyle/>
          <a:p>
            <a:pPr marR="0" lvl="0" defTabSz="914400" rtl="0" eaLnBrk="1" fontAlgn="auto" latinLnBrk="0" hangingPunct="1">
              <a:lnSpc>
                <a:spcPts val="3600"/>
              </a:lnSpc>
              <a:spcBef>
                <a:spcPts val="0"/>
              </a:spcBef>
              <a:spcAft>
                <a:spcPts val="0"/>
              </a:spcAft>
              <a:buClrTx/>
              <a:buSzTx/>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Main Objective</a:t>
            </a:r>
            <a:endParaRPr kumimoji="0" lang="ar-SA"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457200" marR="0" lvl="0" indent="-457200"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Draft a proposal for a Palestinian Standard for EV Maintenance Safety.</a:t>
            </a:r>
          </a:p>
          <a:p>
            <a:pPr marL="457200" marR="0" lvl="0" indent="-457200"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endParaRPr lang="en-US" sz="3200" dirty="0">
              <a:solidFill>
                <a:prstClr val="black"/>
              </a:solidFill>
              <a:latin typeface="Times New Roman" panose="02020603050405020304" pitchFamily="18" charset="0"/>
              <a:cs typeface="Times New Roman" panose="02020603050405020304" pitchFamily="18" charset="0"/>
            </a:endParaRPr>
          </a:p>
          <a:p>
            <a:pPr marR="0" lvl="0" defTabSz="914400" rtl="0" eaLnBrk="1" fontAlgn="auto" latinLnBrk="0" hangingPunct="1">
              <a:lnSpc>
                <a:spcPts val="3600"/>
              </a:lnSpc>
              <a:spcBef>
                <a:spcPts val="0"/>
              </a:spcBef>
              <a:spcAft>
                <a:spcPts val="0"/>
              </a:spcAft>
              <a:buClrTx/>
              <a:buSzTx/>
              <a:tabLst/>
              <a:defRPr/>
            </a:pPr>
            <a:endParaRPr kumimoji="0" lang="ar-SA"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R="0" lvl="0" defTabSz="914400" rtl="0" eaLnBrk="1" fontAlgn="auto" latinLnBrk="0" hangingPunct="1">
              <a:lnSpc>
                <a:spcPts val="3600"/>
              </a:lnSpc>
              <a:spcBef>
                <a:spcPts val="0"/>
              </a:spcBef>
              <a:spcAft>
                <a:spcPts val="0"/>
              </a:spcAft>
              <a:buClrTx/>
              <a:buSzTx/>
              <a:tabLst/>
              <a:defRPr/>
            </a:pPr>
            <a:r>
              <a:rPr kumimoji="0" lang="en-US"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Specific Objectives</a:t>
            </a:r>
            <a:endParaRPr kumimoji="0" lang="ar-SA"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457200" marR="0" lvl="0" indent="-457200"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Analyze international safety standards (ISO, UN ECE) and regional regulations (Jordan/Egypt).</a:t>
            </a:r>
            <a:endParaRPr kumimoji="0" lang="ar-SA"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457200" marR="0" lvl="0" indent="-457200"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Assess the current readiness of Palestinian workshops through a field survey.</a:t>
            </a:r>
            <a:endParaRPr kumimoji="0" lang="ar-SA"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457200" marR="0" lvl="0" indent="-457200" defTabSz="914400" rtl="0" eaLnBrk="1" fontAlgn="auto" latinLnBrk="0" hangingPunct="1">
              <a:lnSpc>
                <a:spcPts val="3600"/>
              </a:lnSpc>
              <a:spcBef>
                <a:spcPts val="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Define minimum workshop infrastructure requirements: isolation areas, fire suppression systems.</a:t>
            </a:r>
            <a:endParaRPr kumimoji="0" lang="ar-SA"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R="0" lvl="0" defTabSz="914400" rtl="0" eaLnBrk="1" fontAlgn="auto" latinLnBrk="0" hangingPunct="1">
              <a:lnSpc>
                <a:spcPts val="3600"/>
              </a:lnSpc>
              <a:spcBef>
                <a:spcPts val="0"/>
              </a:spcBef>
              <a:spcAft>
                <a:spcPts val="0"/>
              </a:spcAft>
              <a:buClrTx/>
              <a:buSzTx/>
              <a:tabLst/>
              <a:defRPr/>
            </a:pP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ts val="36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ts val="36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ts val="36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32406721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3037"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9277" b="-9277"/>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Freeform 3"/>
          <p:cNvSpPr/>
          <p:nvPr/>
        </p:nvSpPr>
        <p:spPr>
          <a:xfrm>
            <a:off x="1019789" y="3682897"/>
            <a:ext cx="7658553" cy="433020"/>
          </a:xfrm>
          <a:custGeom>
            <a:avLst/>
            <a:gdLst/>
            <a:ahLst/>
            <a:cxnLst/>
            <a:rect l="l" t="t" r="r" b="b"/>
            <a:pathLst>
              <a:path w="7658553" h="433020">
                <a:moveTo>
                  <a:pt x="0" y="0"/>
                </a:moveTo>
                <a:lnTo>
                  <a:pt x="7658552" y="0"/>
                </a:lnTo>
                <a:lnTo>
                  <a:pt x="7658552" y="433021"/>
                </a:lnTo>
                <a:lnTo>
                  <a:pt x="0" y="433021"/>
                </a:lnTo>
                <a:lnTo>
                  <a:pt x="0" y="0"/>
                </a:lnTo>
                <a:close/>
              </a:path>
            </a:pathLst>
          </a:custGeom>
          <a:blipFill>
            <a:blip r:embed="rId4"/>
            <a:stretch>
              <a:fillRect t="-39134" r="-28727" b="-6006"/>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Freeform 4"/>
          <p:cNvSpPr/>
          <p:nvPr/>
        </p:nvSpPr>
        <p:spPr>
          <a:xfrm>
            <a:off x="1019789" y="4727369"/>
            <a:ext cx="4619011" cy="591431"/>
          </a:xfrm>
          <a:custGeom>
            <a:avLst/>
            <a:gdLst/>
            <a:ahLst/>
            <a:cxnLst/>
            <a:rect l="l" t="t" r="r" b="b"/>
            <a:pathLst>
              <a:path w="7658553" h="433020">
                <a:moveTo>
                  <a:pt x="0" y="0"/>
                </a:moveTo>
                <a:lnTo>
                  <a:pt x="7658552" y="0"/>
                </a:lnTo>
                <a:lnTo>
                  <a:pt x="7658552" y="433020"/>
                </a:lnTo>
                <a:lnTo>
                  <a:pt x="0" y="433020"/>
                </a:lnTo>
                <a:lnTo>
                  <a:pt x="0" y="0"/>
                </a:lnTo>
                <a:close/>
              </a:path>
            </a:pathLst>
          </a:custGeom>
          <a:blipFill>
            <a:blip r:embed="rId4"/>
            <a:stretch>
              <a:fillRect t="-39134" r="-28727" b="-6006"/>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Freeform 5"/>
          <p:cNvSpPr/>
          <p:nvPr/>
        </p:nvSpPr>
        <p:spPr>
          <a:xfrm flipH="1">
            <a:off x="8678341" y="3682897"/>
            <a:ext cx="7658553" cy="433020"/>
          </a:xfrm>
          <a:custGeom>
            <a:avLst/>
            <a:gdLst/>
            <a:ahLst/>
            <a:cxnLst/>
            <a:rect l="l" t="t" r="r" b="b"/>
            <a:pathLst>
              <a:path w="7658553" h="433020">
                <a:moveTo>
                  <a:pt x="7658553" y="0"/>
                </a:moveTo>
                <a:lnTo>
                  <a:pt x="0" y="0"/>
                </a:lnTo>
                <a:lnTo>
                  <a:pt x="0" y="433021"/>
                </a:lnTo>
                <a:lnTo>
                  <a:pt x="7658553" y="433021"/>
                </a:lnTo>
                <a:lnTo>
                  <a:pt x="7658553" y="0"/>
                </a:lnTo>
                <a:close/>
              </a:path>
            </a:pathLst>
          </a:custGeom>
          <a:blipFill>
            <a:blip r:embed="rId4"/>
            <a:stretch>
              <a:fillRect t="-39134" r="-28727" b="-6006"/>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6" name="Group 16"/>
          <p:cNvGrpSpPr/>
          <p:nvPr/>
        </p:nvGrpSpPr>
        <p:grpSpPr>
          <a:xfrm>
            <a:off x="520858" y="3901971"/>
            <a:ext cx="5422742" cy="883429"/>
            <a:chOff x="0" y="0"/>
            <a:chExt cx="2574333" cy="406400"/>
          </a:xfrm>
        </p:grpSpPr>
        <p:sp>
          <p:nvSpPr>
            <p:cNvPr id="17" name="Freeform 17"/>
            <p:cNvSpPr/>
            <p:nvPr/>
          </p:nvSpPr>
          <p:spPr>
            <a:xfrm>
              <a:off x="0" y="0"/>
              <a:ext cx="2574333" cy="406400"/>
            </a:xfrm>
            <a:custGeom>
              <a:avLst/>
              <a:gdLst/>
              <a:ahLst/>
              <a:cxnLst/>
              <a:rect l="l" t="t" r="r" b="b"/>
              <a:pathLst>
                <a:path w="2574333" h="406400">
                  <a:moveTo>
                    <a:pt x="2371133" y="0"/>
                  </a:moveTo>
                  <a:cubicBezTo>
                    <a:pt x="2483357" y="0"/>
                    <a:pt x="2574333" y="90976"/>
                    <a:pt x="2574333" y="203200"/>
                  </a:cubicBezTo>
                  <a:cubicBezTo>
                    <a:pt x="2574333" y="315424"/>
                    <a:pt x="2483357" y="406400"/>
                    <a:pt x="2371133"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18" name="TextBox 18"/>
            <p:cNvSpPr txBox="1"/>
            <p:nvPr/>
          </p:nvSpPr>
          <p:spPr>
            <a:xfrm>
              <a:off x="0" y="-38100"/>
              <a:ext cx="2574333" cy="444500"/>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9" name="Group 19"/>
          <p:cNvGrpSpPr/>
          <p:nvPr/>
        </p:nvGrpSpPr>
        <p:grpSpPr>
          <a:xfrm>
            <a:off x="10137552" y="2857500"/>
            <a:ext cx="8150448" cy="853972"/>
            <a:chOff x="0" y="0"/>
            <a:chExt cx="3147516" cy="406400"/>
          </a:xfrm>
        </p:grpSpPr>
        <p:sp>
          <p:nvSpPr>
            <p:cNvPr id="20" name="Freeform 20"/>
            <p:cNvSpPr/>
            <p:nvPr/>
          </p:nvSpPr>
          <p:spPr>
            <a:xfrm>
              <a:off x="0" y="0"/>
              <a:ext cx="3147516" cy="406400"/>
            </a:xfrm>
            <a:custGeom>
              <a:avLst/>
              <a:gdLst/>
              <a:ahLst/>
              <a:cxnLst/>
              <a:rect l="l" t="t" r="r" b="b"/>
              <a:pathLst>
                <a:path w="3147516" h="406400">
                  <a:moveTo>
                    <a:pt x="2944316" y="0"/>
                  </a:moveTo>
                  <a:cubicBezTo>
                    <a:pt x="3056540" y="0"/>
                    <a:pt x="3147516" y="90976"/>
                    <a:pt x="3147516" y="203200"/>
                  </a:cubicBezTo>
                  <a:cubicBezTo>
                    <a:pt x="3147516" y="315424"/>
                    <a:pt x="3056540" y="406400"/>
                    <a:pt x="2944316"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21" name="TextBox 21"/>
            <p:cNvSpPr txBox="1"/>
            <p:nvPr/>
          </p:nvSpPr>
          <p:spPr>
            <a:xfrm>
              <a:off x="0" y="-38100"/>
              <a:ext cx="3147516" cy="444500"/>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2" name="TextBox 22"/>
          <p:cNvSpPr txBox="1"/>
          <p:nvPr/>
        </p:nvSpPr>
        <p:spPr>
          <a:xfrm>
            <a:off x="11201400" y="3009900"/>
            <a:ext cx="6817677" cy="461665"/>
          </a:xfrm>
          <a:prstGeom prst="rect">
            <a:avLst/>
          </a:prstGeom>
        </p:spPr>
        <p:txBody>
          <a:bodyPr wrap="square" lIns="0" tIns="0" rIns="0" bIns="0" rtlCol="0" anchor="t">
            <a:spAutoFit/>
          </a:bodyPr>
          <a:lstStyle/>
          <a:p>
            <a:pPr marL="0" marR="0" lvl="0" indent="0" algn="ctr" defTabSz="914400" rtl="0" eaLnBrk="1" fontAlgn="auto" latinLnBrk="0" hangingPunct="1">
              <a:lnSpc>
                <a:spcPts val="3600"/>
              </a:lnSpc>
              <a:spcBef>
                <a:spcPts val="0"/>
              </a:spcBef>
              <a:spcAft>
                <a:spcPts val="0"/>
              </a:spcAft>
              <a:buClrTx/>
              <a:buSzTx/>
              <a:buFontTx/>
              <a:buNone/>
              <a:tabLst/>
              <a:defRPr/>
            </a:pPr>
            <a:r>
              <a:rPr kumimoji="0" lang="en-US" sz="3200" b="1" i="0" u="none" strike="noStrike" kern="1200" cap="none" spc="-89" normalizeH="0" baseline="0" noProof="0" dirty="0">
                <a:ln>
                  <a:noFill/>
                </a:ln>
                <a:solidFill>
                  <a:srgbClr val="FFFFFF"/>
                </a:solidFill>
                <a:effectLst/>
                <a:uLnTx/>
                <a:uFillTx/>
                <a:latin typeface="Times New Roman" panose="02020603050405020304" pitchFamily="18" charset="0"/>
                <a:ea typeface="Open Sauce Bold"/>
                <a:cs typeface="Times New Roman" panose="02020603050405020304" pitchFamily="18" charset="0"/>
                <a:sym typeface="Open Sauce Bold"/>
              </a:rPr>
              <a:t>Plug-In Hybrid Electric Vehicle (PHEV).</a:t>
            </a:r>
          </a:p>
        </p:txBody>
      </p:sp>
      <p:grpSp>
        <p:nvGrpSpPr>
          <p:cNvPr id="23" name="Group 23"/>
          <p:cNvGrpSpPr/>
          <p:nvPr/>
        </p:nvGrpSpPr>
        <p:grpSpPr>
          <a:xfrm>
            <a:off x="4800600" y="2857500"/>
            <a:ext cx="6462363" cy="853972"/>
            <a:chOff x="0" y="0"/>
            <a:chExt cx="3075398" cy="406400"/>
          </a:xfrm>
        </p:grpSpPr>
        <p:sp>
          <p:nvSpPr>
            <p:cNvPr id="24" name="Freeform 24"/>
            <p:cNvSpPr/>
            <p:nvPr/>
          </p:nvSpPr>
          <p:spPr>
            <a:xfrm>
              <a:off x="0" y="0"/>
              <a:ext cx="3075398" cy="406400"/>
            </a:xfrm>
            <a:custGeom>
              <a:avLst/>
              <a:gdLst/>
              <a:ahLst/>
              <a:cxnLst/>
              <a:rect l="l" t="t" r="r" b="b"/>
              <a:pathLst>
                <a:path w="3075398" h="406400">
                  <a:moveTo>
                    <a:pt x="2872198" y="0"/>
                  </a:moveTo>
                  <a:cubicBezTo>
                    <a:pt x="2984422" y="0"/>
                    <a:pt x="3075398" y="90976"/>
                    <a:pt x="3075398" y="203200"/>
                  </a:cubicBezTo>
                  <a:cubicBezTo>
                    <a:pt x="3075398" y="315424"/>
                    <a:pt x="2984422" y="406400"/>
                    <a:pt x="2872198"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25" name="TextBox 25"/>
            <p:cNvSpPr txBox="1"/>
            <p:nvPr/>
          </p:nvSpPr>
          <p:spPr>
            <a:xfrm>
              <a:off x="0" y="-38100"/>
              <a:ext cx="3075398" cy="444500"/>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26" name="TextBox 26"/>
          <p:cNvSpPr txBox="1"/>
          <p:nvPr/>
        </p:nvSpPr>
        <p:spPr>
          <a:xfrm>
            <a:off x="5715000" y="3009900"/>
            <a:ext cx="5358519" cy="461665"/>
          </a:xfrm>
          <a:prstGeom prst="rect">
            <a:avLst/>
          </a:prstGeom>
        </p:spPr>
        <p:txBody>
          <a:bodyPr lIns="0" tIns="0" rIns="0" bIns="0" rtlCol="0" anchor="t">
            <a:spAutoFit/>
          </a:bodyPr>
          <a:lstStyle/>
          <a:p>
            <a:pPr marL="0" marR="0" lvl="0" indent="0" algn="ctr" defTabSz="914400" rtl="0" eaLnBrk="1" fontAlgn="auto" latinLnBrk="0" hangingPunct="1">
              <a:lnSpc>
                <a:spcPts val="3600"/>
              </a:lnSpc>
              <a:spcBef>
                <a:spcPts val="0"/>
              </a:spcBef>
              <a:spcAft>
                <a:spcPts val="0"/>
              </a:spcAft>
              <a:buClrTx/>
              <a:buSzTx/>
              <a:buFontTx/>
              <a:buNone/>
              <a:tabLst/>
              <a:defRPr/>
            </a:pPr>
            <a:r>
              <a:rPr kumimoji="0" lang="en-US" sz="3200" b="1" i="0" u="none" strike="noStrike" kern="1200" cap="none" spc="-89" normalizeH="0" baseline="0" noProof="0" dirty="0">
                <a:ln>
                  <a:noFill/>
                </a:ln>
                <a:solidFill>
                  <a:srgbClr val="FFFFFF"/>
                </a:solidFill>
                <a:effectLst/>
                <a:uLnTx/>
                <a:uFillTx/>
                <a:latin typeface="Times New Roman" panose="02020603050405020304" pitchFamily="18" charset="0"/>
                <a:ea typeface="Open Sauce Bold"/>
                <a:cs typeface="Times New Roman" panose="02020603050405020304" pitchFamily="18" charset="0"/>
                <a:sym typeface="Open Sauce Bold"/>
              </a:rPr>
              <a:t>Hybri Electric Vehicles (HEV).</a:t>
            </a:r>
          </a:p>
        </p:txBody>
      </p:sp>
      <p:grpSp>
        <p:nvGrpSpPr>
          <p:cNvPr id="27" name="Group 27"/>
          <p:cNvGrpSpPr/>
          <p:nvPr/>
        </p:nvGrpSpPr>
        <p:grpSpPr>
          <a:xfrm>
            <a:off x="520858" y="2857500"/>
            <a:ext cx="5409471" cy="853972"/>
            <a:chOff x="0" y="0"/>
            <a:chExt cx="2574333" cy="406400"/>
          </a:xfrm>
        </p:grpSpPr>
        <p:sp>
          <p:nvSpPr>
            <p:cNvPr id="28" name="Freeform 28"/>
            <p:cNvSpPr/>
            <p:nvPr/>
          </p:nvSpPr>
          <p:spPr>
            <a:xfrm>
              <a:off x="0" y="0"/>
              <a:ext cx="2574333" cy="406400"/>
            </a:xfrm>
            <a:custGeom>
              <a:avLst/>
              <a:gdLst/>
              <a:ahLst/>
              <a:cxnLst/>
              <a:rect l="l" t="t" r="r" b="b"/>
              <a:pathLst>
                <a:path w="2574333" h="406400">
                  <a:moveTo>
                    <a:pt x="2371133" y="0"/>
                  </a:moveTo>
                  <a:cubicBezTo>
                    <a:pt x="2483357" y="0"/>
                    <a:pt x="2574333" y="90976"/>
                    <a:pt x="2574333" y="203200"/>
                  </a:cubicBezTo>
                  <a:cubicBezTo>
                    <a:pt x="2574333" y="315424"/>
                    <a:pt x="2483357" y="406400"/>
                    <a:pt x="2371133"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29" name="TextBox 29"/>
            <p:cNvSpPr txBox="1"/>
            <p:nvPr/>
          </p:nvSpPr>
          <p:spPr>
            <a:xfrm>
              <a:off x="0" y="-38100"/>
              <a:ext cx="2574333" cy="444500"/>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30" name="TextBox 30"/>
          <p:cNvSpPr txBox="1"/>
          <p:nvPr/>
        </p:nvSpPr>
        <p:spPr>
          <a:xfrm>
            <a:off x="-76200" y="3032801"/>
            <a:ext cx="5409471" cy="466698"/>
          </a:xfrm>
          <a:prstGeom prst="rect">
            <a:avLst/>
          </a:prstGeom>
        </p:spPr>
        <p:txBody>
          <a:bodyPr lIns="0" tIns="0" rIns="0" bIns="0" rtlCol="0" anchor="t">
            <a:spAutoFit/>
          </a:bodyPr>
          <a:lstStyle/>
          <a:p>
            <a:pPr marL="0" marR="0" lvl="0" indent="0" algn="ctr" defTabSz="914400" rtl="0" eaLnBrk="1" fontAlgn="auto" latinLnBrk="0" hangingPunct="1">
              <a:lnSpc>
                <a:spcPts val="3600"/>
              </a:lnSpc>
              <a:spcBef>
                <a:spcPts val="0"/>
              </a:spcBef>
              <a:spcAft>
                <a:spcPts val="0"/>
              </a:spcAft>
              <a:buClrTx/>
              <a:buSzTx/>
              <a:buFontTx/>
              <a:buNone/>
              <a:tabLst/>
              <a:defRPr/>
            </a:pPr>
            <a:r>
              <a:rPr kumimoji="0" lang="en-US" sz="3200" b="1" i="0" u="none" strike="noStrike" kern="1200" cap="none" spc="-89" normalizeH="0" baseline="0" noProof="0" dirty="0">
                <a:ln>
                  <a:noFill/>
                </a:ln>
                <a:solidFill>
                  <a:srgbClr val="FFFFFF"/>
                </a:solidFill>
                <a:effectLst/>
                <a:uLnTx/>
                <a:uFillTx/>
                <a:latin typeface="Times New Roman" panose="02020603050405020304" pitchFamily="18" charset="0"/>
                <a:ea typeface="Open Sauce Bold"/>
                <a:cs typeface="Times New Roman" panose="02020603050405020304" pitchFamily="18" charset="0"/>
                <a:sym typeface="Open Sauce Bold"/>
              </a:rPr>
              <a:t>Electric Vehicle (BEV).</a:t>
            </a:r>
          </a:p>
        </p:txBody>
      </p:sp>
      <p:sp>
        <p:nvSpPr>
          <p:cNvPr id="31" name="TextBox 31"/>
          <p:cNvSpPr txBox="1"/>
          <p:nvPr/>
        </p:nvSpPr>
        <p:spPr>
          <a:xfrm>
            <a:off x="457200" y="4023401"/>
            <a:ext cx="5651342" cy="461665"/>
          </a:xfrm>
          <a:prstGeom prst="rect">
            <a:avLst/>
          </a:prstGeom>
        </p:spPr>
        <p:txBody>
          <a:bodyPr wrap="square" lIns="0" tIns="0" rIns="0" bIns="0" rtlCol="0" anchor="t">
            <a:spAutoFit/>
          </a:bodyPr>
          <a:lstStyle/>
          <a:p>
            <a:pPr marL="0" marR="0" lvl="0" indent="0" algn="ctr" defTabSz="914400" rtl="0" eaLnBrk="1" fontAlgn="auto" latinLnBrk="0" hangingPunct="1">
              <a:lnSpc>
                <a:spcPts val="3600"/>
              </a:lnSpc>
              <a:spcBef>
                <a:spcPts val="0"/>
              </a:spcBef>
              <a:spcAft>
                <a:spcPts val="0"/>
              </a:spcAft>
              <a:buClrTx/>
              <a:buSzTx/>
              <a:buFontTx/>
              <a:buNone/>
              <a:tabLst/>
              <a:defRPr/>
            </a:pPr>
            <a:r>
              <a:rPr kumimoji="0" lang="en-US" sz="3200" b="1" i="0" u="none" strike="noStrike" kern="1200" cap="none" spc="-89" normalizeH="0" baseline="0" noProof="0" dirty="0">
                <a:ln>
                  <a:noFill/>
                </a:ln>
                <a:solidFill>
                  <a:srgbClr val="FFFFFF"/>
                </a:solidFill>
                <a:effectLst/>
                <a:uLnTx/>
                <a:uFillTx/>
                <a:latin typeface="Times New Roman" panose="02020603050405020304" pitchFamily="18" charset="0"/>
                <a:ea typeface="Open Sauce Bold"/>
                <a:cs typeface="Times New Roman" panose="02020603050405020304" pitchFamily="18" charset="0"/>
                <a:sym typeface="Open Sauce Bold"/>
              </a:rPr>
              <a:t>Fulle cell electric vehicle (FCEV</a:t>
            </a:r>
            <a:r>
              <a:rPr kumimoji="0" lang="ar-SA" sz="3200" b="1" i="0" u="none" strike="noStrike" kern="1200" cap="none" spc="-89" normalizeH="0" baseline="0" noProof="0" dirty="0">
                <a:ln>
                  <a:noFill/>
                </a:ln>
                <a:solidFill>
                  <a:srgbClr val="FFFFFF"/>
                </a:solidFill>
                <a:effectLst/>
                <a:uLnTx/>
                <a:uFillTx/>
                <a:latin typeface="Times New Roman" panose="02020603050405020304" pitchFamily="18" charset="0"/>
                <a:ea typeface="Open Sauce Bold"/>
                <a:cs typeface="Times New Roman" panose="02020603050405020304" pitchFamily="18" charset="0"/>
                <a:sym typeface="Open Sauce Bold"/>
              </a:rPr>
              <a:t>(</a:t>
            </a:r>
            <a:r>
              <a:rPr kumimoji="0" lang="en-US" sz="3200" b="1" i="0" u="none" strike="noStrike" kern="1200" cap="none" spc="-89" normalizeH="0" baseline="0" noProof="0" dirty="0">
                <a:ln>
                  <a:noFill/>
                </a:ln>
                <a:solidFill>
                  <a:srgbClr val="FFFFFF"/>
                </a:solidFill>
                <a:effectLst/>
                <a:uLnTx/>
                <a:uFillTx/>
                <a:latin typeface="Times New Roman" panose="02020603050405020304" pitchFamily="18" charset="0"/>
                <a:ea typeface="Open Sauce Bold"/>
                <a:cs typeface="Times New Roman" panose="02020603050405020304" pitchFamily="18" charset="0"/>
                <a:sym typeface="Open Sauce Bold"/>
              </a:rPr>
              <a:t>)</a:t>
            </a:r>
          </a:p>
        </p:txBody>
      </p:sp>
      <p:sp>
        <p:nvSpPr>
          <p:cNvPr id="32" name="Freeform 32"/>
          <p:cNvSpPr/>
          <p:nvPr/>
        </p:nvSpPr>
        <p:spPr>
          <a:xfrm rot="5400000">
            <a:off x="10273288" y="427312"/>
            <a:ext cx="615100" cy="1197275"/>
          </a:xfrm>
          <a:custGeom>
            <a:avLst/>
            <a:gdLst/>
            <a:ahLst/>
            <a:cxnLst/>
            <a:rect l="l" t="t" r="r" b="b"/>
            <a:pathLst>
              <a:path w="615100" h="1197275">
                <a:moveTo>
                  <a:pt x="0" y="0"/>
                </a:moveTo>
                <a:lnTo>
                  <a:pt x="615100" y="0"/>
                </a:lnTo>
                <a:lnTo>
                  <a:pt x="615100" y="1197275"/>
                </a:lnTo>
                <a:lnTo>
                  <a:pt x="0" y="119727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33" name="AutoShape 33"/>
          <p:cNvSpPr/>
          <p:nvPr/>
        </p:nvSpPr>
        <p:spPr>
          <a:xfrm flipV="1">
            <a:off x="841988" y="2171699"/>
            <a:ext cx="10054611" cy="65059"/>
          </a:xfrm>
          <a:prstGeom prst="line">
            <a:avLst/>
          </a:prstGeom>
          <a:ln w="114300" cap="rnd">
            <a:gradFill>
              <a:gsLst>
                <a:gs pos="0">
                  <a:srgbClr val="00A45A">
                    <a:alpha val="100000"/>
                  </a:srgbClr>
                </a:gs>
                <a:gs pos="100000">
                  <a:srgbClr val="004B4A">
                    <a:alpha val="100000"/>
                  </a:srgbClr>
                </a:gs>
              </a:gsLst>
              <a:lin ang="0"/>
            </a:gradFill>
            <a:prstDash val="soli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35" name="TextBox 35"/>
          <p:cNvSpPr txBox="1"/>
          <p:nvPr/>
        </p:nvSpPr>
        <p:spPr>
          <a:xfrm>
            <a:off x="807826" y="1206171"/>
            <a:ext cx="10469774" cy="928139"/>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4000" b="1" i="0" u="none" strike="noStrike" kern="1200" cap="none" spc="-350" normalizeH="0" baseline="0" noProof="0" dirty="0">
                <a:ln>
                  <a:noFill/>
                </a:ln>
                <a:solidFill>
                  <a:srgbClr val="005A4D"/>
                </a:solidFill>
                <a:effectLst/>
                <a:uLnTx/>
                <a:uFillTx/>
                <a:latin typeface="Times New Roman" panose="02020603050405020304" pitchFamily="18" charset="0"/>
                <a:ea typeface="Libre Franklin Bold"/>
                <a:cs typeface="Times New Roman" panose="02020603050405020304" pitchFamily="18" charset="0"/>
                <a:sym typeface="Libre Franklin Bold"/>
              </a:rPr>
              <a:t>Categories of Electric and Hybrid Vehicles</a:t>
            </a:r>
          </a:p>
        </p:txBody>
      </p:sp>
      <p:grpSp>
        <p:nvGrpSpPr>
          <p:cNvPr id="45" name="Group 7">
            <a:extLst>
              <a:ext uri="{FF2B5EF4-FFF2-40B4-BE49-F238E27FC236}">
                <a16:creationId xmlns:a16="http://schemas.microsoft.com/office/drawing/2014/main" id="{96DBEAF4-657B-BC39-C7A6-D24B86AE4563}"/>
              </a:ext>
            </a:extLst>
          </p:cNvPr>
          <p:cNvGrpSpPr/>
          <p:nvPr/>
        </p:nvGrpSpPr>
        <p:grpSpPr>
          <a:xfrm>
            <a:off x="11899995" y="3695701"/>
            <a:ext cx="6388005" cy="6591300"/>
            <a:chOff x="0" y="0"/>
            <a:chExt cx="1105601" cy="1593725"/>
          </a:xfrm>
        </p:grpSpPr>
        <p:sp>
          <p:nvSpPr>
            <p:cNvPr id="46" name="Freeform 8">
              <a:extLst>
                <a:ext uri="{FF2B5EF4-FFF2-40B4-BE49-F238E27FC236}">
                  <a16:creationId xmlns:a16="http://schemas.microsoft.com/office/drawing/2014/main" id="{F3C4D8F4-7F0A-6396-B37C-E4F48B8B0923}"/>
                </a:ext>
              </a:extLst>
            </p:cNvPr>
            <p:cNvSpPr/>
            <p:nvPr/>
          </p:nvSpPr>
          <p:spPr>
            <a:xfrm>
              <a:off x="0" y="0"/>
              <a:ext cx="1105601" cy="1593725"/>
            </a:xfrm>
            <a:custGeom>
              <a:avLst/>
              <a:gdLst/>
              <a:ahLst/>
              <a:cxnLst/>
              <a:rect l="l" t="t" r="r" b="b"/>
              <a:pathLst>
                <a:path w="1105601" h="1593725">
                  <a:moveTo>
                    <a:pt x="0" y="0"/>
                  </a:moveTo>
                  <a:lnTo>
                    <a:pt x="1105601" y="0"/>
                  </a:lnTo>
                  <a:lnTo>
                    <a:pt x="1105601" y="1593725"/>
                  </a:lnTo>
                  <a:lnTo>
                    <a:pt x="0" y="1593725"/>
                  </a:lnTo>
                  <a:close/>
                </a:path>
              </a:pathLst>
            </a:custGeom>
            <a:blipFill>
              <a:blip r:embed="rId7"/>
              <a:stretch>
                <a:fillRect l="-29801" r="-86423"/>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47" name="Group 9">
            <a:extLst>
              <a:ext uri="{FF2B5EF4-FFF2-40B4-BE49-F238E27FC236}">
                <a16:creationId xmlns:a16="http://schemas.microsoft.com/office/drawing/2014/main" id="{BC55FDE7-BC02-7879-23E7-D290026CC436}"/>
              </a:ext>
            </a:extLst>
          </p:cNvPr>
          <p:cNvGrpSpPr/>
          <p:nvPr/>
        </p:nvGrpSpPr>
        <p:grpSpPr>
          <a:xfrm rot="-5400000">
            <a:off x="10427124" y="5155776"/>
            <a:ext cx="6591300" cy="3671148"/>
            <a:chOff x="0" y="0"/>
            <a:chExt cx="2709333" cy="966887"/>
          </a:xfrm>
        </p:grpSpPr>
        <p:sp>
          <p:nvSpPr>
            <p:cNvPr id="48" name="Freeform 10">
              <a:extLst>
                <a:ext uri="{FF2B5EF4-FFF2-40B4-BE49-F238E27FC236}">
                  <a16:creationId xmlns:a16="http://schemas.microsoft.com/office/drawing/2014/main" id="{4E628858-2A0D-2179-46D5-F27C065F2604}"/>
                </a:ext>
              </a:extLst>
            </p:cNvPr>
            <p:cNvSpPr/>
            <p:nvPr/>
          </p:nvSpPr>
          <p:spPr>
            <a:xfrm>
              <a:off x="0" y="0"/>
              <a:ext cx="2709333" cy="966887"/>
            </a:xfrm>
            <a:custGeom>
              <a:avLst/>
              <a:gdLst/>
              <a:ahLst/>
              <a:cxnLst/>
              <a:rect l="l" t="t" r="r" b="b"/>
              <a:pathLst>
                <a:path w="2709333" h="966887">
                  <a:moveTo>
                    <a:pt x="0" y="0"/>
                  </a:moveTo>
                  <a:lnTo>
                    <a:pt x="2709333" y="0"/>
                  </a:lnTo>
                  <a:lnTo>
                    <a:pt x="2709333" y="966887"/>
                  </a:lnTo>
                  <a:lnTo>
                    <a:pt x="0" y="966887"/>
                  </a:lnTo>
                  <a:close/>
                </a:path>
              </a:pathLst>
            </a:custGeom>
            <a:gradFill rotWithShape="1">
              <a:gsLst>
                <a:gs pos="0">
                  <a:srgbClr val="FFFFFF">
                    <a:alpha val="100000"/>
                  </a:srgbClr>
                </a:gs>
                <a:gs pos="50000">
                  <a:srgbClr val="FFFFFF">
                    <a:alpha val="50000"/>
                  </a:srgbClr>
                </a:gs>
                <a:gs pos="100000">
                  <a:srgbClr val="FFFFFF">
                    <a:alpha val="0"/>
                  </a:srgbClr>
                </a:gs>
              </a:gsLst>
              <a:lin ang="5400000"/>
            </a:gra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ID4096" sz="1800" b="0" i="0" u="none" strike="noStrike" kern="1200" cap="none" spc="0" normalizeH="0" baseline="0" noProof="0">
                <a:ln>
                  <a:noFill/>
                </a:ln>
                <a:solidFill>
                  <a:prstClr val="black"/>
                </a:solidFill>
                <a:effectLst/>
                <a:uLnTx/>
                <a:uFillTx/>
                <a:latin typeface="Calibri"/>
                <a:ea typeface="+mn-ea"/>
                <a:cs typeface="+mn-cs"/>
              </a:endParaRPr>
            </a:p>
          </p:txBody>
        </p:sp>
        <p:sp>
          <p:nvSpPr>
            <p:cNvPr id="49" name="TextBox 11">
              <a:extLst>
                <a:ext uri="{FF2B5EF4-FFF2-40B4-BE49-F238E27FC236}">
                  <a16:creationId xmlns:a16="http://schemas.microsoft.com/office/drawing/2014/main" id="{8118AD8B-29FC-77D4-5629-9E5CA34D61F4}"/>
                </a:ext>
              </a:extLst>
            </p:cNvPr>
            <p:cNvSpPr txBox="1"/>
            <p:nvPr/>
          </p:nvSpPr>
          <p:spPr>
            <a:xfrm>
              <a:off x="0" y="-38100"/>
              <a:ext cx="2709333" cy="1004987"/>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AC29D-022F-DFA4-3517-4BD50A36704F}"/>
            </a:ext>
          </a:extLst>
        </p:cNvPr>
        <p:cNvGrpSpPr/>
        <p:nvPr/>
      </p:nvGrpSpPr>
      <p:grpSpPr>
        <a:xfrm>
          <a:off x="0" y="0"/>
          <a:ext cx="0" cy="0"/>
          <a:chOff x="0" y="0"/>
          <a:chExt cx="0" cy="0"/>
        </a:xfrm>
      </p:grpSpPr>
      <p:sp>
        <p:nvSpPr>
          <p:cNvPr id="38" name="TextBox 38">
            <a:extLst>
              <a:ext uri="{FF2B5EF4-FFF2-40B4-BE49-F238E27FC236}">
                <a16:creationId xmlns:a16="http://schemas.microsoft.com/office/drawing/2014/main" id="{2C97F744-11C2-B289-C433-F60727959680}"/>
              </a:ext>
            </a:extLst>
          </p:cNvPr>
          <p:cNvSpPr txBox="1"/>
          <p:nvPr/>
        </p:nvSpPr>
        <p:spPr>
          <a:xfrm>
            <a:off x="1828800" y="342900"/>
            <a:ext cx="2403494" cy="920380"/>
          </a:xfrm>
          <a:prstGeom prst="rect">
            <a:avLst/>
          </a:prstGeom>
        </p:spPr>
        <p:txBody>
          <a:bodyPr wrap="square" lIns="0" tIns="0" rIns="0" bIns="0" rtlCol="0" anchor="t">
            <a:spAutoFit/>
          </a:bodyPr>
          <a:lstStyle/>
          <a:p>
            <a:pPr algn="l">
              <a:lnSpc>
                <a:spcPts val="8400"/>
              </a:lnSpc>
            </a:pPr>
            <a:r>
              <a:rPr lang="en-US" sz="4000" b="1" spc="-350" dirty="0">
                <a:solidFill>
                  <a:srgbClr val="005A4D"/>
                </a:solidFill>
                <a:latin typeface="Times New Roman" panose="02020603050405020304" pitchFamily="18" charset="0"/>
                <a:ea typeface="Libre Franklin Bold"/>
                <a:cs typeface="Times New Roman" panose="02020603050405020304" pitchFamily="18" charset="0"/>
                <a:sym typeface="Libre Franklin Bold"/>
              </a:rPr>
              <a:t>Methodology</a:t>
            </a:r>
          </a:p>
        </p:txBody>
      </p:sp>
      <p:sp>
        <p:nvSpPr>
          <p:cNvPr id="67" name="Freeform 67">
            <a:extLst>
              <a:ext uri="{FF2B5EF4-FFF2-40B4-BE49-F238E27FC236}">
                <a16:creationId xmlns:a16="http://schemas.microsoft.com/office/drawing/2014/main" id="{6B24D605-163D-B2DE-FB16-AAFDDF321156}"/>
              </a:ext>
            </a:extLst>
          </p:cNvPr>
          <p:cNvSpPr/>
          <p:nvPr/>
        </p:nvSpPr>
        <p:spPr>
          <a:xfrm rot="5400000">
            <a:off x="6944179" y="92175"/>
            <a:ext cx="615100" cy="1197275"/>
          </a:xfrm>
          <a:custGeom>
            <a:avLst/>
            <a:gdLst/>
            <a:ahLst/>
            <a:cxnLst/>
            <a:rect l="l" t="t" r="r" b="b"/>
            <a:pathLst>
              <a:path w="615100" h="1197275">
                <a:moveTo>
                  <a:pt x="0" y="0"/>
                </a:moveTo>
                <a:lnTo>
                  <a:pt x="615100" y="0"/>
                </a:lnTo>
                <a:lnTo>
                  <a:pt x="615100" y="1197276"/>
                </a:lnTo>
                <a:lnTo>
                  <a:pt x="0" y="119727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LID4096"/>
          </a:p>
        </p:txBody>
      </p:sp>
      <p:grpSp>
        <p:nvGrpSpPr>
          <p:cNvPr id="11" name="Group 14">
            <a:extLst>
              <a:ext uri="{FF2B5EF4-FFF2-40B4-BE49-F238E27FC236}">
                <a16:creationId xmlns:a16="http://schemas.microsoft.com/office/drawing/2014/main" id="{B5C06284-E631-1B00-69C5-0EF4E363C10B}"/>
              </a:ext>
            </a:extLst>
          </p:cNvPr>
          <p:cNvGrpSpPr/>
          <p:nvPr/>
        </p:nvGrpSpPr>
        <p:grpSpPr>
          <a:xfrm>
            <a:off x="1600200" y="1485900"/>
            <a:ext cx="7975782" cy="7772400"/>
            <a:chOff x="0" y="0"/>
            <a:chExt cx="2100617" cy="1112886"/>
          </a:xfrm>
        </p:grpSpPr>
        <p:sp>
          <p:nvSpPr>
            <p:cNvPr id="12" name="Freeform 15">
              <a:extLst>
                <a:ext uri="{FF2B5EF4-FFF2-40B4-BE49-F238E27FC236}">
                  <a16:creationId xmlns:a16="http://schemas.microsoft.com/office/drawing/2014/main" id="{F77A1CAB-F744-882D-6892-932E51945300}"/>
                </a:ext>
              </a:extLst>
            </p:cNvPr>
            <p:cNvSpPr/>
            <p:nvPr/>
          </p:nvSpPr>
          <p:spPr>
            <a:xfrm>
              <a:off x="0" y="0"/>
              <a:ext cx="2100618" cy="1112885"/>
            </a:xfrm>
            <a:custGeom>
              <a:avLst/>
              <a:gdLst/>
              <a:ahLst/>
              <a:cxnLst/>
              <a:rect l="l" t="t" r="r" b="b"/>
              <a:pathLst>
                <a:path w="2100618" h="1112885">
                  <a:moveTo>
                    <a:pt x="53387" y="0"/>
                  </a:moveTo>
                  <a:lnTo>
                    <a:pt x="2047230" y="0"/>
                  </a:lnTo>
                  <a:cubicBezTo>
                    <a:pt x="2076715" y="0"/>
                    <a:pt x="2100618" y="23902"/>
                    <a:pt x="2100618" y="53387"/>
                  </a:cubicBezTo>
                  <a:lnTo>
                    <a:pt x="2100618" y="1059498"/>
                  </a:lnTo>
                  <a:cubicBezTo>
                    <a:pt x="2100618" y="1088983"/>
                    <a:pt x="2076715" y="1112885"/>
                    <a:pt x="2047230" y="1112885"/>
                  </a:cubicBezTo>
                  <a:lnTo>
                    <a:pt x="53387" y="1112885"/>
                  </a:lnTo>
                  <a:cubicBezTo>
                    <a:pt x="23902" y="1112885"/>
                    <a:pt x="0" y="1088983"/>
                    <a:pt x="0" y="1059498"/>
                  </a:cubicBezTo>
                  <a:lnTo>
                    <a:pt x="0" y="53387"/>
                  </a:lnTo>
                  <a:cubicBezTo>
                    <a:pt x="0" y="23902"/>
                    <a:pt x="23902" y="0"/>
                    <a:pt x="53387"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13" name="TextBox 16">
              <a:extLst>
                <a:ext uri="{FF2B5EF4-FFF2-40B4-BE49-F238E27FC236}">
                  <a16:creationId xmlns:a16="http://schemas.microsoft.com/office/drawing/2014/main" id="{9C63FA71-EB31-F8C0-FCD7-2DCF58E627AF}"/>
                </a:ext>
              </a:extLst>
            </p:cNvPr>
            <p:cNvSpPr txBox="1"/>
            <p:nvPr/>
          </p:nvSpPr>
          <p:spPr>
            <a:xfrm>
              <a:off x="0" y="-38100"/>
              <a:ext cx="2100617" cy="1150986"/>
            </a:xfrm>
            <a:prstGeom prst="rect">
              <a:avLst/>
            </a:prstGeom>
          </p:spPr>
          <p:txBody>
            <a:bodyPr lIns="50800" tIns="50800" rIns="50800" bIns="50800" rtlCol="0" anchor="ctr"/>
            <a:lstStyle/>
            <a:p>
              <a:pPr algn="ctr">
                <a:lnSpc>
                  <a:spcPts val="2659"/>
                </a:lnSpc>
              </a:pPr>
              <a:endParaRPr dirty="0"/>
            </a:p>
          </p:txBody>
        </p:sp>
      </p:grpSp>
      <p:sp>
        <p:nvSpPr>
          <p:cNvPr id="18" name="TextBox 18">
            <a:extLst>
              <a:ext uri="{FF2B5EF4-FFF2-40B4-BE49-F238E27FC236}">
                <a16:creationId xmlns:a16="http://schemas.microsoft.com/office/drawing/2014/main" id="{F685EE8D-C108-DE26-ACD9-33B251219FAD}"/>
              </a:ext>
            </a:extLst>
          </p:cNvPr>
          <p:cNvSpPr txBox="1"/>
          <p:nvPr/>
        </p:nvSpPr>
        <p:spPr>
          <a:xfrm>
            <a:off x="1558906" y="2552700"/>
            <a:ext cx="7772400" cy="3488134"/>
          </a:xfrm>
          <a:prstGeom prst="rect">
            <a:avLst/>
          </a:prstGeom>
        </p:spPr>
        <p:txBody>
          <a:bodyPr wrap="square" lIns="0" tIns="0" rIns="0" bIns="0" rtlCol="0" anchor="t">
            <a:spAutoFit/>
          </a:bodyPr>
          <a:lstStyle/>
          <a:p>
            <a:pPr marL="759460" lvl="1" indent="-457200" algn="justLow">
              <a:lnSpc>
                <a:spcPts val="3360"/>
              </a:lnSpc>
              <a:buFont typeface="Arial" panose="020B0604020202020204" pitchFamily="34" charset="0"/>
              <a:buChar char="•"/>
            </a:pPr>
            <a:r>
              <a:rPr lang="en-US" sz="3200" spc="-84" dirty="0">
                <a:solidFill>
                  <a:srgbClr val="FFFFFF"/>
                </a:solidFill>
                <a:latin typeface="Times New Roman" panose="02020603050405020304" pitchFamily="18" charset="0"/>
                <a:ea typeface="Open Sauce"/>
                <a:cs typeface="Times New Roman" panose="02020603050405020304" pitchFamily="18" charset="0"/>
                <a:sym typeface="Open Sauce"/>
              </a:rPr>
              <a:t>1.Comparative Analysis: Reviewed international standards (NFPA 70E, ISO 6469-3) and regional regulations (Jordan &amp; Egypt).</a:t>
            </a:r>
          </a:p>
          <a:p>
            <a:pPr marL="302260" lvl="1" algn="justLow">
              <a:lnSpc>
                <a:spcPts val="3360"/>
              </a:lnSpc>
            </a:pPr>
            <a:endParaRPr lang="en-US" sz="3200" spc="-84" dirty="0">
              <a:solidFill>
                <a:srgbClr val="FFFFFF"/>
              </a:solidFill>
              <a:latin typeface="Times New Roman" panose="02020603050405020304" pitchFamily="18" charset="0"/>
              <a:ea typeface="Open Sauce"/>
              <a:cs typeface="Times New Roman" panose="02020603050405020304" pitchFamily="18" charset="0"/>
              <a:sym typeface="Open Sauce"/>
            </a:endParaRPr>
          </a:p>
          <a:p>
            <a:pPr marL="759460" lvl="1" indent="-457200" algn="justLow">
              <a:lnSpc>
                <a:spcPts val="3360"/>
              </a:lnSpc>
              <a:buFont typeface="Arial" panose="020B0604020202020204" pitchFamily="34" charset="0"/>
              <a:buChar char="•"/>
            </a:pPr>
            <a:r>
              <a:rPr lang="en-US" sz="3200" spc="-84" dirty="0">
                <a:solidFill>
                  <a:srgbClr val="FFFFFF"/>
                </a:solidFill>
                <a:latin typeface="Times New Roman" panose="02020603050405020304" pitchFamily="18" charset="0"/>
                <a:ea typeface="Open Sauce"/>
                <a:cs typeface="Times New Roman" panose="02020603050405020304" pitchFamily="18" charset="0"/>
                <a:sym typeface="Open Sauce"/>
              </a:rPr>
              <a:t>2.Descriptive Analysis (Field Survey): Diagnosed the "As-Is" situation in Palestinian workshops.</a:t>
            </a:r>
          </a:p>
        </p:txBody>
      </p:sp>
      <p:sp>
        <p:nvSpPr>
          <p:cNvPr id="19" name="TextBox 12">
            <a:extLst>
              <a:ext uri="{FF2B5EF4-FFF2-40B4-BE49-F238E27FC236}">
                <a16:creationId xmlns:a16="http://schemas.microsoft.com/office/drawing/2014/main" id="{F2DB04A5-7988-01F3-37E7-DDD02FC5A73D}"/>
              </a:ext>
            </a:extLst>
          </p:cNvPr>
          <p:cNvSpPr txBox="1"/>
          <p:nvPr/>
        </p:nvSpPr>
        <p:spPr>
          <a:xfrm>
            <a:off x="1524000" y="1866900"/>
            <a:ext cx="5867400" cy="461665"/>
          </a:xfrm>
          <a:prstGeom prst="rect">
            <a:avLst/>
          </a:prstGeom>
        </p:spPr>
        <p:txBody>
          <a:bodyPr wrap="square" lIns="0" tIns="0" rIns="0" bIns="0" rtlCol="0" anchor="t">
            <a:spAutoFit/>
          </a:bodyPr>
          <a:lstStyle/>
          <a:p>
            <a:pPr algn="ctr">
              <a:lnSpc>
                <a:spcPts val="3600"/>
              </a:lnSpc>
            </a:pPr>
            <a:r>
              <a:rPr lang="en-US" sz="3200" b="1" spc="-89" dirty="0">
                <a:solidFill>
                  <a:srgbClr val="FFFFFF"/>
                </a:solidFill>
                <a:latin typeface="Times New Roman" panose="02020603050405020304" pitchFamily="18" charset="0"/>
                <a:ea typeface="Open Sauce Bold"/>
                <a:cs typeface="Times New Roman" panose="02020603050405020304" pitchFamily="18" charset="0"/>
                <a:sym typeface="Open Sauce Bold"/>
              </a:rPr>
              <a:t>Mixed-Method Approach:</a:t>
            </a:r>
          </a:p>
        </p:txBody>
      </p:sp>
      <p:sp>
        <p:nvSpPr>
          <p:cNvPr id="30" name="Freeform 15">
            <a:extLst>
              <a:ext uri="{FF2B5EF4-FFF2-40B4-BE49-F238E27FC236}">
                <a16:creationId xmlns:a16="http://schemas.microsoft.com/office/drawing/2014/main" id="{0731F2AA-7089-704F-9F5B-B81170E489CD}"/>
              </a:ext>
            </a:extLst>
          </p:cNvPr>
          <p:cNvSpPr/>
          <p:nvPr/>
        </p:nvSpPr>
        <p:spPr>
          <a:xfrm>
            <a:off x="2016106" y="9209477"/>
            <a:ext cx="7331620" cy="360711"/>
          </a:xfrm>
          <a:custGeom>
            <a:avLst/>
            <a:gdLst/>
            <a:ahLst/>
            <a:cxnLst/>
            <a:rect l="l" t="t" r="r" b="b"/>
            <a:pathLst>
              <a:path w="7331620" h="360711">
                <a:moveTo>
                  <a:pt x="0" y="0"/>
                </a:moveTo>
                <a:lnTo>
                  <a:pt x="7331620" y="0"/>
                </a:lnTo>
                <a:lnTo>
                  <a:pt x="7331620" y="360711"/>
                </a:lnTo>
                <a:lnTo>
                  <a:pt x="0" y="360711"/>
                </a:lnTo>
                <a:lnTo>
                  <a:pt x="0" y="0"/>
                </a:lnTo>
                <a:close/>
              </a:path>
            </a:pathLst>
          </a:custGeom>
          <a:blipFill>
            <a:blip r:embed="rId5"/>
            <a:stretch>
              <a:fillRect t="-29574"/>
            </a:stretch>
          </a:blipFill>
        </p:spPr>
        <p:txBody>
          <a:bodyPr/>
          <a:lstStyle/>
          <a:p>
            <a:endParaRPr lang="LID4096"/>
          </a:p>
        </p:txBody>
      </p:sp>
      <p:grpSp>
        <p:nvGrpSpPr>
          <p:cNvPr id="14" name="Group 32">
            <a:extLst>
              <a:ext uri="{FF2B5EF4-FFF2-40B4-BE49-F238E27FC236}">
                <a16:creationId xmlns:a16="http://schemas.microsoft.com/office/drawing/2014/main" id="{7E4707D1-0C59-B249-CAFB-054EB03F975C}"/>
              </a:ext>
            </a:extLst>
          </p:cNvPr>
          <p:cNvGrpSpPr/>
          <p:nvPr/>
        </p:nvGrpSpPr>
        <p:grpSpPr>
          <a:xfrm>
            <a:off x="13792200" y="33247"/>
            <a:ext cx="1792849" cy="10282993"/>
            <a:chOff x="0" y="0"/>
            <a:chExt cx="472191" cy="2708278"/>
          </a:xfrm>
        </p:grpSpPr>
        <p:sp>
          <p:nvSpPr>
            <p:cNvPr id="24" name="Freeform 33">
              <a:extLst>
                <a:ext uri="{FF2B5EF4-FFF2-40B4-BE49-F238E27FC236}">
                  <a16:creationId xmlns:a16="http://schemas.microsoft.com/office/drawing/2014/main" id="{89F26AAC-8779-A9F2-4845-7B6FE8F4B1FF}"/>
                </a:ext>
              </a:extLst>
            </p:cNvPr>
            <p:cNvSpPr/>
            <p:nvPr/>
          </p:nvSpPr>
          <p:spPr>
            <a:xfrm>
              <a:off x="0" y="0"/>
              <a:ext cx="472191" cy="2708278"/>
            </a:xfrm>
            <a:custGeom>
              <a:avLst/>
              <a:gdLst/>
              <a:ahLst/>
              <a:cxnLst/>
              <a:rect l="l" t="t" r="r" b="b"/>
              <a:pathLst>
                <a:path w="472191" h="2708278">
                  <a:moveTo>
                    <a:pt x="0" y="0"/>
                  </a:moveTo>
                  <a:lnTo>
                    <a:pt x="472191" y="0"/>
                  </a:lnTo>
                  <a:lnTo>
                    <a:pt x="472191" y="2708278"/>
                  </a:lnTo>
                  <a:lnTo>
                    <a:pt x="0" y="2708278"/>
                  </a:ln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25" name="TextBox 34">
              <a:extLst>
                <a:ext uri="{FF2B5EF4-FFF2-40B4-BE49-F238E27FC236}">
                  <a16:creationId xmlns:a16="http://schemas.microsoft.com/office/drawing/2014/main" id="{E3F0F3DF-6CAE-02BA-5D35-8E2CAC753B00}"/>
                </a:ext>
              </a:extLst>
            </p:cNvPr>
            <p:cNvSpPr txBox="1"/>
            <p:nvPr/>
          </p:nvSpPr>
          <p:spPr>
            <a:xfrm>
              <a:off x="0" y="-38100"/>
              <a:ext cx="472191" cy="2746378"/>
            </a:xfrm>
            <a:prstGeom prst="rect">
              <a:avLst/>
            </a:prstGeom>
          </p:spPr>
          <p:txBody>
            <a:bodyPr lIns="50800" tIns="50800" rIns="50800" bIns="50800" rtlCol="0" anchor="ctr"/>
            <a:lstStyle/>
            <a:p>
              <a:pPr algn="ctr">
                <a:lnSpc>
                  <a:spcPts val="2659"/>
                </a:lnSpc>
              </a:pPr>
              <a:endParaRPr dirty="0"/>
            </a:p>
          </p:txBody>
        </p:sp>
      </p:grpSp>
      <p:sp>
        <p:nvSpPr>
          <p:cNvPr id="26" name="Freeform 10">
            <a:extLst>
              <a:ext uri="{FF2B5EF4-FFF2-40B4-BE49-F238E27FC236}">
                <a16:creationId xmlns:a16="http://schemas.microsoft.com/office/drawing/2014/main" id="{BE81F854-23E7-4E74-D790-E99CD4BF3666}"/>
              </a:ext>
            </a:extLst>
          </p:cNvPr>
          <p:cNvSpPr/>
          <p:nvPr/>
        </p:nvSpPr>
        <p:spPr>
          <a:xfrm>
            <a:off x="13106400" y="9486900"/>
            <a:ext cx="3318042" cy="211525"/>
          </a:xfrm>
          <a:custGeom>
            <a:avLst/>
            <a:gdLst/>
            <a:ahLst/>
            <a:cxnLst/>
            <a:rect l="l" t="t" r="r" b="b"/>
            <a:pathLst>
              <a:path w="3318042" h="211525">
                <a:moveTo>
                  <a:pt x="0" y="0"/>
                </a:moveTo>
                <a:lnTo>
                  <a:pt x="3318042" y="0"/>
                </a:lnTo>
                <a:lnTo>
                  <a:pt x="3318042" y="211525"/>
                </a:lnTo>
                <a:lnTo>
                  <a:pt x="0" y="211525"/>
                </a:lnTo>
                <a:lnTo>
                  <a:pt x="0" y="0"/>
                </a:lnTo>
                <a:close/>
              </a:path>
            </a:pathLst>
          </a:custGeom>
          <a:blipFill>
            <a:blip r:embed="rId5"/>
            <a:stretch>
              <a:fillRect/>
            </a:stretch>
          </a:blipFill>
        </p:spPr>
        <p:txBody>
          <a:bodyPr/>
          <a:lstStyle/>
          <a:p>
            <a:endParaRPr lang="LID4096"/>
          </a:p>
        </p:txBody>
      </p:sp>
      <p:grpSp>
        <p:nvGrpSpPr>
          <p:cNvPr id="31" name="Group 11">
            <a:extLst>
              <a:ext uri="{FF2B5EF4-FFF2-40B4-BE49-F238E27FC236}">
                <a16:creationId xmlns:a16="http://schemas.microsoft.com/office/drawing/2014/main" id="{E2511553-74DB-221B-9868-9FEDEA17703E}"/>
              </a:ext>
            </a:extLst>
          </p:cNvPr>
          <p:cNvGrpSpPr/>
          <p:nvPr/>
        </p:nvGrpSpPr>
        <p:grpSpPr>
          <a:xfrm>
            <a:off x="12774822" y="1565980"/>
            <a:ext cx="3981198" cy="7939970"/>
            <a:chOff x="0" y="0"/>
            <a:chExt cx="660400" cy="1317080"/>
          </a:xfrm>
        </p:grpSpPr>
        <p:sp>
          <p:nvSpPr>
            <p:cNvPr id="32" name="Freeform 12">
              <a:extLst>
                <a:ext uri="{FF2B5EF4-FFF2-40B4-BE49-F238E27FC236}">
                  <a16:creationId xmlns:a16="http://schemas.microsoft.com/office/drawing/2014/main" id="{9C1D0DCA-56F3-7B9B-C20F-AF3FA90A22E9}"/>
                </a:ext>
              </a:extLst>
            </p:cNvPr>
            <p:cNvSpPr/>
            <p:nvPr/>
          </p:nvSpPr>
          <p:spPr>
            <a:xfrm>
              <a:off x="0" y="0"/>
              <a:ext cx="660400" cy="1317080"/>
            </a:xfrm>
            <a:custGeom>
              <a:avLst/>
              <a:gdLst/>
              <a:ahLst/>
              <a:cxnLst/>
              <a:rect l="l" t="t" r="r" b="b"/>
              <a:pathLst>
                <a:path w="660400" h="131708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39704"/>
                  </a:cubicBezTo>
                  <a:lnTo>
                    <a:pt x="660400" y="1214380"/>
                  </a:lnTo>
                  <a:cubicBezTo>
                    <a:pt x="660400" y="1241618"/>
                    <a:pt x="649580" y="1267740"/>
                    <a:pt x="630320" y="1287000"/>
                  </a:cubicBezTo>
                  <a:cubicBezTo>
                    <a:pt x="611060" y="1306260"/>
                    <a:pt x="584938" y="1317080"/>
                    <a:pt x="557700" y="1317080"/>
                  </a:cubicBezTo>
                  <a:lnTo>
                    <a:pt x="102700" y="1317080"/>
                  </a:lnTo>
                  <a:cubicBezTo>
                    <a:pt x="75462" y="1317080"/>
                    <a:pt x="49340" y="1306260"/>
                    <a:pt x="30080" y="1287000"/>
                  </a:cubicBezTo>
                  <a:cubicBezTo>
                    <a:pt x="10820" y="1267740"/>
                    <a:pt x="0" y="1241618"/>
                    <a:pt x="0" y="1214380"/>
                  </a:cubicBezTo>
                  <a:lnTo>
                    <a:pt x="0" y="340429"/>
                  </a:lnTo>
                  <a:cubicBezTo>
                    <a:pt x="1782" y="185660"/>
                    <a:pt x="93019" y="64045"/>
                    <a:pt x="220252" y="19070"/>
                  </a:cubicBezTo>
                  <a:lnTo>
                    <a:pt x="220252" y="19070"/>
                  </a:ln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33" name="TextBox 13">
              <a:extLst>
                <a:ext uri="{FF2B5EF4-FFF2-40B4-BE49-F238E27FC236}">
                  <a16:creationId xmlns:a16="http://schemas.microsoft.com/office/drawing/2014/main" id="{A02D9E1B-5628-1DBD-82CE-004630F37493}"/>
                </a:ext>
              </a:extLst>
            </p:cNvPr>
            <p:cNvSpPr txBox="1"/>
            <p:nvPr/>
          </p:nvSpPr>
          <p:spPr>
            <a:xfrm>
              <a:off x="0" y="88900"/>
              <a:ext cx="660400" cy="1228180"/>
            </a:xfrm>
            <a:prstGeom prst="rect">
              <a:avLst/>
            </a:prstGeom>
          </p:spPr>
          <p:txBody>
            <a:bodyPr lIns="50800" tIns="50800" rIns="50800" bIns="50800" rtlCol="0" anchor="ctr"/>
            <a:lstStyle/>
            <a:p>
              <a:pPr algn="ctr">
                <a:lnSpc>
                  <a:spcPts val="2659"/>
                </a:lnSpc>
              </a:pPr>
              <a:endParaRPr dirty="0"/>
            </a:p>
          </p:txBody>
        </p:sp>
      </p:grpSp>
      <p:grpSp>
        <p:nvGrpSpPr>
          <p:cNvPr id="34" name="Group 17">
            <a:extLst>
              <a:ext uri="{FF2B5EF4-FFF2-40B4-BE49-F238E27FC236}">
                <a16:creationId xmlns:a16="http://schemas.microsoft.com/office/drawing/2014/main" id="{D0457295-5DA0-5CB2-D7F5-EB9624410A0B}"/>
              </a:ext>
            </a:extLst>
          </p:cNvPr>
          <p:cNvGrpSpPr/>
          <p:nvPr/>
        </p:nvGrpSpPr>
        <p:grpSpPr>
          <a:xfrm>
            <a:off x="13010298" y="1855719"/>
            <a:ext cx="3438236" cy="7345276"/>
            <a:chOff x="0" y="0"/>
            <a:chExt cx="14705330" cy="31415736"/>
          </a:xfrm>
        </p:grpSpPr>
        <p:sp>
          <p:nvSpPr>
            <p:cNvPr id="35" name="Freeform 18">
              <a:extLst>
                <a:ext uri="{FF2B5EF4-FFF2-40B4-BE49-F238E27FC236}">
                  <a16:creationId xmlns:a16="http://schemas.microsoft.com/office/drawing/2014/main" id="{6D9D8616-5FAB-ECB3-DE9F-D4771717D7E7}"/>
                </a:ext>
              </a:extLst>
            </p:cNvPr>
            <p:cNvSpPr/>
            <p:nvPr/>
          </p:nvSpPr>
          <p:spPr>
            <a:xfrm>
              <a:off x="0" y="0"/>
              <a:ext cx="14705330" cy="31415736"/>
            </a:xfrm>
            <a:custGeom>
              <a:avLst/>
              <a:gdLst/>
              <a:ahLst/>
              <a:cxnLst/>
              <a:rect l="l" t="t" r="r" b="b"/>
              <a:pathLst>
                <a:path w="14705330" h="31415735">
                  <a:moveTo>
                    <a:pt x="7352665" y="0"/>
                  </a:moveTo>
                  <a:cubicBezTo>
                    <a:pt x="3291967" y="0"/>
                    <a:pt x="0" y="3291840"/>
                    <a:pt x="0" y="7352538"/>
                  </a:cubicBezTo>
                  <a:lnTo>
                    <a:pt x="0" y="30030629"/>
                  </a:lnTo>
                  <a:cubicBezTo>
                    <a:pt x="0" y="30795602"/>
                    <a:pt x="620133" y="31415735"/>
                    <a:pt x="1385106" y="31415735"/>
                  </a:cubicBezTo>
                  <a:lnTo>
                    <a:pt x="13320224" y="31415735"/>
                  </a:lnTo>
                  <a:cubicBezTo>
                    <a:pt x="14085198" y="31415735"/>
                    <a:pt x="14705330" y="30795602"/>
                    <a:pt x="14705330" y="30030629"/>
                  </a:cubicBezTo>
                  <a:lnTo>
                    <a:pt x="14705330" y="7352538"/>
                  </a:lnTo>
                  <a:cubicBezTo>
                    <a:pt x="14705330" y="3291840"/>
                    <a:pt x="11413490" y="0"/>
                    <a:pt x="7352665" y="0"/>
                  </a:cubicBezTo>
                  <a:lnTo>
                    <a:pt x="7352665" y="0"/>
                  </a:lnTo>
                  <a:close/>
                </a:path>
              </a:pathLst>
            </a:custGeom>
            <a:blipFill>
              <a:blip r:embed="rId6"/>
              <a:stretch>
                <a:fillRect l="-147319" r="-63988"/>
              </a:stretch>
            </a:blipFill>
          </p:spPr>
          <p:txBody>
            <a:bodyPr/>
            <a:lstStyle/>
            <a:p>
              <a:endParaRPr lang="LID4096"/>
            </a:p>
          </p:txBody>
        </p:sp>
      </p:grpSp>
    </p:spTree>
    <p:extLst>
      <p:ext uri="{BB962C8B-B14F-4D97-AF65-F5344CB8AC3E}">
        <p14:creationId xmlns:p14="http://schemas.microsoft.com/office/powerpoint/2010/main" val="25302770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742EDC-069A-191C-900F-11C1FE7ED7BA}"/>
            </a:ext>
          </a:extLst>
        </p:cNvPr>
        <p:cNvGrpSpPr/>
        <p:nvPr/>
      </p:nvGrpSpPr>
      <p:grpSpPr>
        <a:xfrm>
          <a:off x="0" y="0"/>
          <a:ext cx="0" cy="0"/>
          <a:chOff x="0" y="0"/>
          <a:chExt cx="0" cy="0"/>
        </a:xfrm>
      </p:grpSpPr>
      <p:sp>
        <p:nvSpPr>
          <p:cNvPr id="29" name="Freeform 15">
            <a:extLst>
              <a:ext uri="{FF2B5EF4-FFF2-40B4-BE49-F238E27FC236}">
                <a16:creationId xmlns:a16="http://schemas.microsoft.com/office/drawing/2014/main" id="{06398BD2-688B-978F-106D-41B273C88C7B}"/>
              </a:ext>
            </a:extLst>
          </p:cNvPr>
          <p:cNvSpPr/>
          <p:nvPr/>
        </p:nvSpPr>
        <p:spPr>
          <a:xfrm>
            <a:off x="2692287" y="6515100"/>
            <a:ext cx="7331620" cy="360711"/>
          </a:xfrm>
          <a:custGeom>
            <a:avLst/>
            <a:gdLst/>
            <a:ahLst/>
            <a:cxnLst/>
            <a:rect l="l" t="t" r="r" b="b"/>
            <a:pathLst>
              <a:path w="7331620" h="360711">
                <a:moveTo>
                  <a:pt x="0" y="0"/>
                </a:moveTo>
                <a:lnTo>
                  <a:pt x="7331620" y="0"/>
                </a:lnTo>
                <a:lnTo>
                  <a:pt x="7331620" y="360711"/>
                </a:lnTo>
                <a:lnTo>
                  <a:pt x="0" y="360711"/>
                </a:lnTo>
                <a:lnTo>
                  <a:pt x="0" y="0"/>
                </a:lnTo>
                <a:close/>
              </a:path>
            </a:pathLst>
          </a:custGeom>
          <a:blipFill>
            <a:blip r:embed="rId3"/>
            <a:stretch>
              <a:fillRect t="-29574"/>
            </a:stretch>
          </a:blipFill>
        </p:spPr>
        <p:txBody>
          <a:bodyPr/>
          <a:lstStyle/>
          <a:p>
            <a:endParaRPr lang="LID4096"/>
          </a:p>
        </p:txBody>
      </p:sp>
      <p:grpSp>
        <p:nvGrpSpPr>
          <p:cNvPr id="15" name="Group 14">
            <a:extLst>
              <a:ext uri="{FF2B5EF4-FFF2-40B4-BE49-F238E27FC236}">
                <a16:creationId xmlns:a16="http://schemas.microsoft.com/office/drawing/2014/main" id="{A9BB1D96-A2E1-72E2-0CDB-D5889D7A50AA}"/>
              </a:ext>
            </a:extLst>
          </p:cNvPr>
          <p:cNvGrpSpPr/>
          <p:nvPr/>
        </p:nvGrpSpPr>
        <p:grpSpPr>
          <a:xfrm>
            <a:off x="2209800" y="3487389"/>
            <a:ext cx="11506200" cy="3037326"/>
            <a:chOff x="0" y="0"/>
            <a:chExt cx="2100617" cy="1112886"/>
          </a:xfrm>
        </p:grpSpPr>
        <p:sp>
          <p:nvSpPr>
            <p:cNvPr id="16" name="Freeform 15">
              <a:extLst>
                <a:ext uri="{FF2B5EF4-FFF2-40B4-BE49-F238E27FC236}">
                  <a16:creationId xmlns:a16="http://schemas.microsoft.com/office/drawing/2014/main" id="{74211C27-3631-360F-E8E9-CE6C6684038B}"/>
                </a:ext>
              </a:extLst>
            </p:cNvPr>
            <p:cNvSpPr/>
            <p:nvPr/>
          </p:nvSpPr>
          <p:spPr>
            <a:xfrm>
              <a:off x="0" y="0"/>
              <a:ext cx="2100618" cy="1112885"/>
            </a:xfrm>
            <a:custGeom>
              <a:avLst/>
              <a:gdLst/>
              <a:ahLst/>
              <a:cxnLst/>
              <a:rect l="l" t="t" r="r" b="b"/>
              <a:pathLst>
                <a:path w="2100618" h="1112885">
                  <a:moveTo>
                    <a:pt x="53387" y="0"/>
                  </a:moveTo>
                  <a:lnTo>
                    <a:pt x="2047230" y="0"/>
                  </a:lnTo>
                  <a:cubicBezTo>
                    <a:pt x="2076715" y="0"/>
                    <a:pt x="2100618" y="23902"/>
                    <a:pt x="2100618" y="53387"/>
                  </a:cubicBezTo>
                  <a:lnTo>
                    <a:pt x="2100618" y="1059498"/>
                  </a:lnTo>
                  <a:cubicBezTo>
                    <a:pt x="2100618" y="1088983"/>
                    <a:pt x="2076715" y="1112885"/>
                    <a:pt x="2047230" y="1112885"/>
                  </a:cubicBezTo>
                  <a:lnTo>
                    <a:pt x="53387" y="1112885"/>
                  </a:lnTo>
                  <a:cubicBezTo>
                    <a:pt x="23902" y="1112885"/>
                    <a:pt x="0" y="1088983"/>
                    <a:pt x="0" y="1059498"/>
                  </a:cubicBezTo>
                  <a:lnTo>
                    <a:pt x="0" y="53387"/>
                  </a:lnTo>
                  <a:cubicBezTo>
                    <a:pt x="0" y="23902"/>
                    <a:pt x="23902" y="0"/>
                    <a:pt x="53387"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17" name="TextBox 16">
              <a:extLst>
                <a:ext uri="{FF2B5EF4-FFF2-40B4-BE49-F238E27FC236}">
                  <a16:creationId xmlns:a16="http://schemas.microsoft.com/office/drawing/2014/main" id="{83E628E1-52D5-7B38-CF24-E1CC7C138080}"/>
                </a:ext>
              </a:extLst>
            </p:cNvPr>
            <p:cNvSpPr txBox="1"/>
            <p:nvPr/>
          </p:nvSpPr>
          <p:spPr>
            <a:xfrm>
              <a:off x="0" y="-38100"/>
              <a:ext cx="2100617" cy="1150986"/>
            </a:xfrm>
            <a:prstGeom prst="rect">
              <a:avLst/>
            </a:prstGeom>
          </p:spPr>
          <p:txBody>
            <a:bodyPr lIns="50800" tIns="50800" rIns="50800" bIns="50800" rtlCol="0" anchor="ctr"/>
            <a:lstStyle/>
            <a:p>
              <a:pPr algn="ctr">
                <a:lnSpc>
                  <a:spcPts val="2659"/>
                </a:lnSpc>
              </a:pPr>
              <a:endParaRPr dirty="0"/>
            </a:p>
          </p:txBody>
        </p:sp>
      </p:grpSp>
      <p:sp>
        <p:nvSpPr>
          <p:cNvPr id="21" name="TextBox 18">
            <a:extLst>
              <a:ext uri="{FF2B5EF4-FFF2-40B4-BE49-F238E27FC236}">
                <a16:creationId xmlns:a16="http://schemas.microsoft.com/office/drawing/2014/main" id="{3CB323CE-DAAD-C96C-A2E4-CAD79C7F1B70}"/>
              </a:ext>
            </a:extLst>
          </p:cNvPr>
          <p:cNvSpPr txBox="1"/>
          <p:nvPr/>
        </p:nvSpPr>
        <p:spPr>
          <a:xfrm>
            <a:off x="2158887" y="4706589"/>
            <a:ext cx="11328513" cy="1308050"/>
          </a:xfrm>
          <a:prstGeom prst="rect">
            <a:avLst/>
          </a:prstGeom>
        </p:spPr>
        <p:txBody>
          <a:bodyPr wrap="square" lIns="0" tIns="0" rIns="0" bIns="0" rtlCol="0" anchor="t">
            <a:spAutoFit/>
          </a:bodyPr>
          <a:lstStyle/>
          <a:p>
            <a:pPr marL="759460" lvl="1" indent="-457200" algn="justLow">
              <a:lnSpc>
                <a:spcPts val="3360"/>
              </a:lnSpc>
              <a:buFont typeface="Arial" panose="020B0604020202020204" pitchFamily="34" charset="0"/>
              <a:buChar char="•"/>
            </a:pPr>
            <a:r>
              <a:rPr lang="fr-FR" sz="3200" spc="-84" dirty="0">
                <a:solidFill>
                  <a:srgbClr val="FFFFFF"/>
                </a:solidFill>
                <a:latin typeface="Times New Roman" panose="02020603050405020304" pitchFamily="18" charset="0"/>
                <a:ea typeface="Open Sauce"/>
                <a:cs typeface="Times New Roman" panose="02020603050405020304" pitchFamily="18" charset="0"/>
                <a:sym typeface="Open Sauce"/>
              </a:rPr>
              <a:t>Tool: Structured Questionnaire (5 Sections).</a:t>
            </a:r>
          </a:p>
          <a:p>
            <a:pPr marL="759460" lvl="1" indent="-457200" algn="justLow">
              <a:lnSpc>
                <a:spcPts val="3360"/>
              </a:lnSpc>
              <a:buFont typeface="Arial" panose="020B0604020202020204" pitchFamily="34" charset="0"/>
              <a:buChar char="•"/>
            </a:pPr>
            <a:r>
              <a:rPr lang="en-US" sz="3200" spc="-84" dirty="0">
                <a:solidFill>
                  <a:srgbClr val="FFFFFF"/>
                </a:solidFill>
                <a:latin typeface="Times New Roman" panose="02020603050405020304" pitchFamily="18" charset="0"/>
                <a:ea typeface="Open Sauce"/>
                <a:cs typeface="Times New Roman" panose="02020603050405020304" pitchFamily="18" charset="0"/>
                <a:sym typeface="Open Sauce"/>
              </a:rPr>
              <a:t>Sample: 100 Technicians &amp; Workshop Managers.</a:t>
            </a:r>
          </a:p>
          <a:p>
            <a:pPr marL="759460" lvl="1" indent="-457200" algn="justLow">
              <a:lnSpc>
                <a:spcPts val="3360"/>
              </a:lnSpc>
              <a:buFont typeface="Arial" panose="020B0604020202020204" pitchFamily="34" charset="0"/>
              <a:buChar char="•"/>
            </a:pPr>
            <a:r>
              <a:rPr lang="en-US" sz="3200" spc="-84" dirty="0">
                <a:solidFill>
                  <a:srgbClr val="FFFFFF"/>
                </a:solidFill>
                <a:latin typeface="Times New Roman" panose="02020603050405020304" pitchFamily="18" charset="0"/>
                <a:ea typeface="Open Sauce"/>
                <a:cs typeface="Times New Roman" panose="02020603050405020304" pitchFamily="18" charset="0"/>
                <a:sym typeface="Open Sauce"/>
              </a:rPr>
              <a:t>Scope: Competency, Infrastructure, Procedures, and Challenges.</a:t>
            </a:r>
          </a:p>
        </p:txBody>
      </p:sp>
      <p:sp>
        <p:nvSpPr>
          <p:cNvPr id="22" name="TextBox 12">
            <a:extLst>
              <a:ext uri="{FF2B5EF4-FFF2-40B4-BE49-F238E27FC236}">
                <a16:creationId xmlns:a16="http://schemas.microsoft.com/office/drawing/2014/main" id="{345A0CCB-3F7F-1466-BA34-33D74C9AECE6}"/>
              </a:ext>
            </a:extLst>
          </p:cNvPr>
          <p:cNvSpPr txBox="1"/>
          <p:nvPr/>
        </p:nvSpPr>
        <p:spPr>
          <a:xfrm>
            <a:off x="2438400" y="3940124"/>
            <a:ext cx="3479913" cy="461665"/>
          </a:xfrm>
          <a:prstGeom prst="rect">
            <a:avLst/>
          </a:prstGeom>
        </p:spPr>
        <p:txBody>
          <a:bodyPr wrap="square" lIns="0" tIns="0" rIns="0" bIns="0" rtlCol="0" anchor="t">
            <a:spAutoFit/>
          </a:bodyPr>
          <a:lstStyle/>
          <a:p>
            <a:pPr algn="ctr">
              <a:lnSpc>
                <a:spcPts val="3600"/>
              </a:lnSpc>
            </a:pPr>
            <a:r>
              <a:rPr lang="en-US" sz="3200" b="1" spc="-89" dirty="0">
                <a:solidFill>
                  <a:srgbClr val="FFFFFF"/>
                </a:solidFill>
                <a:latin typeface="Times New Roman" panose="02020603050405020304" pitchFamily="18" charset="0"/>
                <a:ea typeface="Open Sauce Bold"/>
                <a:cs typeface="Times New Roman" panose="02020603050405020304" pitchFamily="18" charset="0"/>
                <a:sym typeface="Open Sauce Bold"/>
              </a:rPr>
              <a:t>Data Collection:</a:t>
            </a:r>
          </a:p>
        </p:txBody>
      </p:sp>
      <p:pic>
        <p:nvPicPr>
          <p:cNvPr id="27" name="صورة 26">
            <a:extLst>
              <a:ext uri="{FF2B5EF4-FFF2-40B4-BE49-F238E27FC236}">
                <a16:creationId xmlns:a16="http://schemas.microsoft.com/office/drawing/2014/main" id="{A08E575D-2635-5F40-B7DC-0D5F45902D3D}"/>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2190562" y="-27467"/>
            <a:ext cx="6100982" cy="3418326"/>
          </a:xfrm>
          <a:prstGeom prst="rect">
            <a:avLst/>
          </a:prstGeom>
          <a:ln>
            <a:noFill/>
          </a:ln>
          <a:effectLst>
            <a:softEdge rad="112500"/>
          </a:effectLst>
        </p:spPr>
      </p:pic>
      <p:sp>
        <p:nvSpPr>
          <p:cNvPr id="28" name="Freeform 10">
            <a:extLst>
              <a:ext uri="{FF2B5EF4-FFF2-40B4-BE49-F238E27FC236}">
                <a16:creationId xmlns:a16="http://schemas.microsoft.com/office/drawing/2014/main" id="{5BE16216-76F3-F878-3CAF-8A73FCA9A7A2}"/>
              </a:ext>
            </a:extLst>
          </p:cNvPr>
          <p:cNvSpPr/>
          <p:nvPr/>
        </p:nvSpPr>
        <p:spPr>
          <a:xfrm>
            <a:off x="12192000" y="48733"/>
            <a:ext cx="6099544" cy="3164411"/>
          </a:xfrm>
          <a:custGeom>
            <a:avLst/>
            <a:gdLst/>
            <a:ahLst/>
            <a:cxnLst/>
            <a:rect l="l" t="t" r="r" b="b"/>
            <a:pathLst>
              <a:path w="2709333" h="966887">
                <a:moveTo>
                  <a:pt x="0" y="0"/>
                </a:moveTo>
                <a:lnTo>
                  <a:pt x="2709333" y="0"/>
                </a:lnTo>
                <a:lnTo>
                  <a:pt x="2709333" y="966887"/>
                </a:lnTo>
                <a:lnTo>
                  <a:pt x="0" y="966887"/>
                </a:lnTo>
                <a:close/>
              </a:path>
            </a:pathLst>
          </a:custGeom>
          <a:gradFill rotWithShape="1">
            <a:gsLst>
              <a:gs pos="0">
                <a:srgbClr val="FFFFFF">
                  <a:alpha val="100000"/>
                </a:srgbClr>
              </a:gs>
              <a:gs pos="50000">
                <a:srgbClr val="FFFFFF">
                  <a:alpha val="50000"/>
                </a:srgbClr>
              </a:gs>
              <a:gs pos="100000">
                <a:srgbClr val="FFFFFF">
                  <a:alpha val="0"/>
                </a:srgbClr>
              </a:gs>
            </a:gsLst>
            <a:lin ang="5400000"/>
          </a:gradFill>
        </p:spPr>
        <p:txBody>
          <a:bodyPr/>
          <a:lstStyle/>
          <a:p>
            <a:endParaRPr lang="LID4096"/>
          </a:p>
        </p:txBody>
      </p:sp>
    </p:spTree>
    <p:extLst>
      <p:ext uri="{BB962C8B-B14F-4D97-AF65-F5344CB8AC3E}">
        <p14:creationId xmlns:p14="http://schemas.microsoft.com/office/powerpoint/2010/main" val="329187316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720DA-E744-3DC0-65AE-4745F1EC2BC1}"/>
            </a:ext>
          </a:extLst>
        </p:cNvPr>
        <p:cNvGrpSpPr/>
        <p:nvPr/>
      </p:nvGrpSpPr>
      <p:grpSpPr>
        <a:xfrm>
          <a:off x="0" y="0"/>
          <a:ext cx="0" cy="0"/>
          <a:chOff x="0" y="0"/>
          <a:chExt cx="0" cy="0"/>
        </a:xfrm>
      </p:grpSpPr>
      <p:sp>
        <p:nvSpPr>
          <p:cNvPr id="7" name="Freeform 5">
            <a:extLst>
              <a:ext uri="{FF2B5EF4-FFF2-40B4-BE49-F238E27FC236}">
                <a16:creationId xmlns:a16="http://schemas.microsoft.com/office/drawing/2014/main" id="{7DF31B5D-9543-F506-2E8B-61F30F420FE0}"/>
              </a:ext>
            </a:extLst>
          </p:cNvPr>
          <p:cNvSpPr/>
          <p:nvPr/>
        </p:nvSpPr>
        <p:spPr>
          <a:xfrm flipH="1">
            <a:off x="609600" y="2095500"/>
            <a:ext cx="7620000" cy="469493"/>
          </a:xfrm>
          <a:custGeom>
            <a:avLst/>
            <a:gdLst/>
            <a:ahLst/>
            <a:cxnLst/>
            <a:rect l="l" t="t" r="r" b="b"/>
            <a:pathLst>
              <a:path w="7658553" h="433020">
                <a:moveTo>
                  <a:pt x="7658553" y="0"/>
                </a:moveTo>
                <a:lnTo>
                  <a:pt x="0" y="0"/>
                </a:lnTo>
                <a:lnTo>
                  <a:pt x="0" y="433021"/>
                </a:lnTo>
                <a:lnTo>
                  <a:pt x="7658553" y="433021"/>
                </a:lnTo>
                <a:lnTo>
                  <a:pt x="7658553" y="0"/>
                </a:lnTo>
                <a:close/>
              </a:path>
            </a:pathLst>
          </a:custGeom>
          <a:blipFill>
            <a:blip r:embed="rId3"/>
            <a:stretch>
              <a:fillRect t="-39134" r="-28727" b="-6006"/>
            </a:stretch>
          </a:blipFill>
        </p:spPr>
        <p:txBody>
          <a:bodyPr/>
          <a:lstStyle/>
          <a:p>
            <a:endParaRPr lang="LID4096" dirty="0"/>
          </a:p>
        </p:txBody>
      </p:sp>
      <p:sp>
        <p:nvSpPr>
          <p:cNvPr id="2" name="Freeform 67">
            <a:extLst>
              <a:ext uri="{FF2B5EF4-FFF2-40B4-BE49-F238E27FC236}">
                <a16:creationId xmlns:a16="http://schemas.microsoft.com/office/drawing/2014/main" id="{A11A8B38-1FD4-3D0D-AF8A-E7E85BE256C2}"/>
              </a:ext>
            </a:extLst>
          </p:cNvPr>
          <p:cNvSpPr/>
          <p:nvPr/>
        </p:nvSpPr>
        <p:spPr>
          <a:xfrm rot="5400000">
            <a:off x="10489259" y="-87959"/>
            <a:ext cx="640356" cy="1197275"/>
          </a:xfrm>
          <a:custGeom>
            <a:avLst/>
            <a:gdLst/>
            <a:ahLst/>
            <a:cxnLst/>
            <a:rect l="l" t="t" r="r" b="b"/>
            <a:pathLst>
              <a:path w="615100" h="1197275">
                <a:moveTo>
                  <a:pt x="0" y="0"/>
                </a:moveTo>
                <a:lnTo>
                  <a:pt x="615100" y="0"/>
                </a:lnTo>
                <a:lnTo>
                  <a:pt x="615100" y="1197276"/>
                </a:lnTo>
                <a:lnTo>
                  <a:pt x="0" y="119727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LID4096"/>
          </a:p>
        </p:txBody>
      </p:sp>
      <p:grpSp>
        <p:nvGrpSpPr>
          <p:cNvPr id="26" name="Group 23">
            <a:extLst>
              <a:ext uri="{FF2B5EF4-FFF2-40B4-BE49-F238E27FC236}">
                <a16:creationId xmlns:a16="http://schemas.microsoft.com/office/drawing/2014/main" id="{0408E34D-84AE-7573-9F22-6C08E1A84F94}"/>
              </a:ext>
            </a:extLst>
          </p:cNvPr>
          <p:cNvGrpSpPr/>
          <p:nvPr/>
        </p:nvGrpSpPr>
        <p:grpSpPr>
          <a:xfrm>
            <a:off x="304800" y="1181100"/>
            <a:ext cx="8229599" cy="934032"/>
            <a:chOff x="0" y="0"/>
            <a:chExt cx="3075398" cy="406400"/>
          </a:xfrm>
        </p:grpSpPr>
        <p:sp>
          <p:nvSpPr>
            <p:cNvPr id="27" name="Freeform 24">
              <a:extLst>
                <a:ext uri="{FF2B5EF4-FFF2-40B4-BE49-F238E27FC236}">
                  <a16:creationId xmlns:a16="http://schemas.microsoft.com/office/drawing/2014/main" id="{A646221B-4DEE-EB0B-E655-FB72C8D4C1B0}"/>
                </a:ext>
              </a:extLst>
            </p:cNvPr>
            <p:cNvSpPr/>
            <p:nvPr/>
          </p:nvSpPr>
          <p:spPr>
            <a:xfrm>
              <a:off x="0" y="0"/>
              <a:ext cx="3075398" cy="406400"/>
            </a:xfrm>
            <a:custGeom>
              <a:avLst/>
              <a:gdLst/>
              <a:ahLst/>
              <a:cxnLst/>
              <a:rect l="l" t="t" r="r" b="b"/>
              <a:pathLst>
                <a:path w="3075398" h="406400">
                  <a:moveTo>
                    <a:pt x="2872198" y="0"/>
                  </a:moveTo>
                  <a:cubicBezTo>
                    <a:pt x="2984422" y="0"/>
                    <a:pt x="3075398" y="90976"/>
                    <a:pt x="3075398" y="203200"/>
                  </a:cubicBezTo>
                  <a:cubicBezTo>
                    <a:pt x="3075398" y="315424"/>
                    <a:pt x="2984422" y="406400"/>
                    <a:pt x="2872198"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28" name="TextBox 25">
              <a:extLst>
                <a:ext uri="{FF2B5EF4-FFF2-40B4-BE49-F238E27FC236}">
                  <a16:creationId xmlns:a16="http://schemas.microsoft.com/office/drawing/2014/main" id="{8E46AADA-6500-E345-52B4-59BEA644094B}"/>
                </a:ext>
              </a:extLst>
            </p:cNvPr>
            <p:cNvSpPr txBox="1"/>
            <p:nvPr/>
          </p:nvSpPr>
          <p:spPr>
            <a:xfrm>
              <a:off x="0" y="-38100"/>
              <a:ext cx="3075398" cy="444500"/>
            </a:xfrm>
            <a:prstGeom prst="rect">
              <a:avLst/>
            </a:prstGeom>
          </p:spPr>
          <p:txBody>
            <a:bodyPr lIns="50800" tIns="50800" rIns="50800" bIns="50800" rtlCol="0" anchor="ctr"/>
            <a:lstStyle/>
            <a:p>
              <a:pPr algn="ctr">
                <a:lnSpc>
                  <a:spcPts val="2659"/>
                </a:lnSpc>
              </a:pPr>
              <a:endParaRPr dirty="0"/>
            </a:p>
          </p:txBody>
        </p:sp>
      </p:grpSp>
      <p:sp>
        <p:nvSpPr>
          <p:cNvPr id="34" name="TextBox 31">
            <a:extLst>
              <a:ext uri="{FF2B5EF4-FFF2-40B4-BE49-F238E27FC236}">
                <a16:creationId xmlns:a16="http://schemas.microsoft.com/office/drawing/2014/main" id="{BB49F7FE-7FEC-883F-D164-7651E69BE575}"/>
              </a:ext>
            </a:extLst>
          </p:cNvPr>
          <p:cNvSpPr txBox="1"/>
          <p:nvPr/>
        </p:nvSpPr>
        <p:spPr>
          <a:xfrm>
            <a:off x="-990600" y="1409700"/>
            <a:ext cx="7303727" cy="461665"/>
          </a:xfrm>
          <a:prstGeom prst="rect">
            <a:avLst/>
          </a:prstGeom>
        </p:spPr>
        <p:txBody>
          <a:bodyPr wrap="square" lIns="0" tIns="0" rIns="0" bIns="0" rtlCol="0" anchor="t">
            <a:spAutoFit/>
          </a:bodyPr>
          <a:lstStyle/>
          <a:p>
            <a:pPr algn="ctr">
              <a:lnSpc>
                <a:spcPts val="3600"/>
              </a:lnSpc>
            </a:pPr>
            <a:r>
              <a:rPr lang="en-US" sz="3200" b="1" spc="-89" dirty="0">
                <a:solidFill>
                  <a:srgbClr val="FFFFFF"/>
                </a:solidFill>
                <a:latin typeface="Times New Roman" panose="02020603050405020304" pitchFamily="18" charset="0"/>
                <a:ea typeface="Open Sauce Bold"/>
                <a:cs typeface="Times New Roman" panose="02020603050405020304" pitchFamily="18" charset="0"/>
                <a:sym typeface="Open Sauce Bold"/>
              </a:rPr>
              <a:t>Geographic Distribution)</a:t>
            </a:r>
          </a:p>
        </p:txBody>
      </p:sp>
      <p:grpSp>
        <p:nvGrpSpPr>
          <p:cNvPr id="47" name="Group 5">
            <a:extLst>
              <a:ext uri="{FF2B5EF4-FFF2-40B4-BE49-F238E27FC236}">
                <a16:creationId xmlns:a16="http://schemas.microsoft.com/office/drawing/2014/main" id="{34866302-FF6C-5060-1EAA-8DF6B383F1E6}"/>
              </a:ext>
            </a:extLst>
          </p:cNvPr>
          <p:cNvGrpSpPr/>
          <p:nvPr/>
        </p:nvGrpSpPr>
        <p:grpSpPr>
          <a:xfrm rot="16200000">
            <a:off x="5467350" y="438150"/>
            <a:ext cx="7124700" cy="12573000"/>
            <a:chOff x="0" y="0"/>
            <a:chExt cx="1495667" cy="2167467"/>
          </a:xfrm>
        </p:grpSpPr>
        <p:sp>
          <p:nvSpPr>
            <p:cNvPr id="48" name="Freeform 6">
              <a:extLst>
                <a:ext uri="{FF2B5EF4-FFF2-40B4-BE49-F238E27FC236}">
                  <a16:creationId xmlns:a16="http://schemas.microsoft.com/office/drawing/2014/main" id="{BEB4D741-0E0E-D040-B3D3-5B6BA082EA3C}"/>
                </a:ext>
              </a:extLst>
            </p:cNvPr>
            <p:cNvSpPr/>
            <p:nvPr/>
          </p:nvSpPr>
          <p:spPr>
            <a:xfrm>
              <a:off x="0" y="0"/>
              <a:ext cx="1495667" cy="2167467"/>
            </a:xfrm>
            <a:custGeom>
              <a:avLst/>
              <a:gdLst/>
              <a:ahLst/>
              <a:cxnLst/>
              <a:rect l="l" t="t" r="r" b="b"/>
              <a:pathLst>
                <a:path w="1495667" h="2167467">
                  <a:moveTo>
                    <a:pt x="136329" y="0"/>
                  </a:moveTo>
                  <a:lnTo>
                    <a:pt x="1359339" y="0"/>
                  </a:lnTo>
                  <a:cubicBezTo>
                    <a:pt x="1395495" y="0"/>
                    <a:pt x="1430171" y="14363"/>
                    <a:pt x="1455738" y="39930"/>
                  </a:cubicBezTo>
                  <a:cubicBezTo>
                    <a:pt x="1481304" y="65496"/>
                    <a:pt x="1495667" y="100172"/>
                    <a:pt x="1495667" y="136329"/>
                  </a:cubicBezTo>
                  <a:lnTo>
                    <a:pt x="1495667" y="2031138"/>
                  </a:lnTo>
                  <a:cubicBezTo>
                    <a:pt x="1495667" y="2067295"/>
                    <a:pt x="1481304" y="2101970"/>
                    <a:pt x="1455738" y="2127537"/>
                  </a:cubicBezTo>
                  <a:cubicBezTo>
                    <a:pt x="1430171" y="2153104"/>
                    <a:pt x="1395495" y="2167467"/>
                    <a:pt x="1359339" y="2167467"/>
                  </a:cubicBezTo>
                  <a:lnTo>
                    <a:pt x="136329" y="2167467"/>
                  </a:lnTo>
                  <a:cubicBezTo>
                    <a:pt x="100172" y="2167467"/>
                    <a:pt x="65496" y="2153104"/>
                    <a:pt x="39930" y="2127537"/>
                  </a:cubicBezTo>
                  <a:cubicBezTo>
                    <a:pt x="14363" y="2101970"/>
                    <a:pt x="0" y="2067295"/>
                    <a:pt x="0" y="2031138"/>
                  </a:cubicBezTo>
                  <a:lnTo>
                    <a:pt x="0" y="136329"/>
                  </a:lnTo>
                  <a:cubicBezTo>
                    <a:pt x="0" y="100172"/>
                    <a:pt x="14363" y="65496"/>
                    <a:pt x="39930" y="39930"/>
                  </a:cubicBezTo>
                  <a:cubicBezTo>
                    <a:pt x="65496" y="14363"/>
                    <a:pt x="100172" y="0"/>
                    <a:pt x="136329" y="0"/>
                  </a:cubicBezTo>
                  <a:close/>
                </a:path>
              </a:pathLst>
            </a:custGeom>
            <a:solidFill>
              <a:srgbClr val="000000">
                <a:alpha val="0"/>
              </a:srgbClr>
            </a:solidFill>
            <a:ln w="76200" cap="rnd">
              <a:gradFill>
                <a:gsLst>
                  <a:gs pos="0">
                    <a:srgbClr val="00A45A">
                      <a:alpha val="100000"/>
                    </a:srgbClr>
                  </a:gs>
                  <a:gs pos="100000">
                    <a:srgbClr val="004B4A">
                      <a:alpha val="100000"/>
                    </a:srgbClr>
                  </a:gs>
                </a:gsLst>
                <a:path path="circle">
                  <a:fillToRect r="100000" b="100000"/>
                </a:path>
                <a:tileRect l="-100000" t="-100000"/>
              </a:gradFill>
              <a:prstDash val="solid"/>
              <a:round/>
            </a:ln>
          </p:spPr>
          <p:txBody>
            <a:bodyPr/>
            <a:lstStyle/>
            <a:p>
              <a:endParaRPr lang="LID4096"/>
            </a:p>
          </p:txBody>
        </p:sp>
        <p:sp>
          <p:nvSpPr>
            <p:cNvPr id="49" name="TextBox 7">
              <a:extLst>
                <a:ext uri="{FF2B5EF4-FFF2-40B4-BE49-F238E27FC236}">
                  <a16:creationId xmlns:a16="http://schemas.microsoft.com/office/drawing/2014/main" id="{618D906F-FCFB-3938-BD00-CFA3301A1FE5}"/>
                </a:ext>
              </a:extLst>
            </p:cNvPr>
            <p:cNvSpPr txBox="1"/>
            <p:nvPr/>
          </p:nvSpPr>
          <p:spPr>
            <a:xfrm>
              <a:off x="0" y="-38100"/>
              <a:ext cx="1495667" cy="2205567"/>
            </a:xfrm>
            <a:prstGeom prst="rect">
              <a:avLst/>
            </a:prstGeom>
          </p:spPr>
          <p:txBody>
            <a:bodyPr lIns="50800" tIns="50800" rIns="50800" bIns="50800" rtlCol="0" anchor="ctr"/>
            <a:lstStyle/>
            <a:p>
              <a:pPr algn="ctr">
                <a:lnSpc>
                  <a:spcPts val="2659"/>
                </a:lnSpc>
              </a:pPr>
              <a:endParaRPr dirty="0"/>
            </a:p>
          </p:txBody>
        </p:sp>
      </p:grpSp>
      <p:grpSp>
        <p:nvGrpSpPr>
          <p:cNvPr id="50" name="Group 8">
            <a:extLst>
              <a:ext uri="{FF2B5EF4-FFF2-40B4-BE49-F238E27FC236}">
                <a16:creationId xmlns:a16="http://schemas.microsoft.com/office/drawing/2014/main" id="{31248E43-291A-020B-DBD4-74D86D051594}"/>
              </a:ext>
            </a:extLst>
          </p:cNvPr>
          <p:cNvGrpSpPr/>
          <p:nvPr/>
        </p:nvGrpSpPr>
        <p:grpSpPr>
          <a:xfrm rot="16200000">
            <a:off x="7765268" y="-2164569"/>
            <a:ext cx="2986065" cy="18059401"/>
            <a:chOff x="0" y="0"/>
            <a:chExt cx="786453" cy="2708278"/>
          </a:xfrm>
          <a:solidFill>
            <a:srgbClr val="00A45A"/>
          </a:solidFill>
        </p:grpSpPr>
        <p:sp>
          <p:nvSpPr>
            <p:cNvPr id="51" name="Freeform 9">
              <a:extLst>
                <a:ext uri="{FF2B5EF4-FFF2-40B4-BE49-F238E27FC236}">
                  <a16:creationId xmlns:a16="http://schemas.microsoft.com/office/drawing/2014/main" id="{B23C6E3A-8CE3-73C7-E3CD-9FB48A1B7490}"/>
                </a:ext>
              </a:extLst>
            </p:cNvPr>
            <p:cNvSpPr/>
            <p:nvPr/>
          </p:nvSpPr>
          <p:spPr>
            <a:xfrm>
              <a:off x="0" y="0"/>
              <a:ext cx="786453" cy="2708278"/>
            </a:xfrm>
            <a:custGeom>
              <a:avLst/>
              <a:gdLst/>
              <a:ahLst/>
              <a:cxnLst/>
              <a:rect l="l" t="t" r="r" b="b"/>
              <a:pathLst>
                <a:path w="786453" h="2708278">
                  <a:moveTo>
                    <a:pt x="0" y="0"/>
                  </a:moveTo>
                  <a:lnTo>
                    <a:pt x="786453" y="0"/>
                  </a:lnTo>
                  <a:lnTo>
                    <a:pt x="786453" y="2708278"/>
                  </a:lnTo>
                  <a:lnTo>
                    <a:pt x="0" y="2708278"/>
                  </a:lnTo>
                  <a:close/>
                </a:path>
              </a:pathLst>
            </a:custGeom>
            <a:grpFill/>
          </p:spPr>
          <p:txBody>
            <a:bodyPr/>
            <a:lstStyle/>
            <a:p>
              <a:endParaRPr lang="LID4096"/>
            </a:p>
          </p:txBody>
        </p:sp>
        <p:sp>
          <p:nvSpPr>
            <p:cNvPr id="52" name="TextBox 10">
              <a:extLst>
                <a:ext uri="{FF2B5EF4-FFF2-40B4-BE49-F238E27FC236}">
                  <a16:creationId xmlns:a16="http://schemas.microsoft.com/office/drawing/2014/main" id="{CD16E824-3830-B68D-A7A8-E95D28D133D0}"/>
                </a:ext>
              </a:extLst>
            </p:cNvPr>
            <p:cNvSpPr txBox="1"/>
            <p:nvPr/>
          </p:nvSpPr>
          <p:spPr>
            <a:xfrm>
              <a:off x="0" y="-38100"/>
              <a:ext cx="786453" cy="2746378"/>
            </a:xfrm>
            <a:prstGeom prst="rect">
              <a:avLst/>
            </a:prstGeom>
            <a:grpFill/>
          </p:spPr>
          <p:txBody>
            <a:bodyPr lIns="50800" tIns="50800" rIns="50800" bIns="50800" rtlCol="0" anchor="ctr"/>
            <a:lstStyle/>
            <a:p>
              <a:pPr algn="ctr">
                <a:lnSpc>
                  <a:spcPts val="2659"/>
                </a:lnSpc>
              </a:pPr>
              <a:endParaRPr dirty="0"/>
            </a:p>
          </p:txBody>
        </p:sp>
      </p:grpSp>
      <p:grpSp>
        <p:nvGrpSpPr>
          <p:cNvPr id="53" name="Group 13">
            <a:extLst>
              <a:ext uri="{FF2B5EF4-FFF2-40B4-BE49-F238E27FC236}">
                <a16:creationId xmlns:a16="http://schemas.microsoft.com/office/drawing/2014/main" id="{B8D3B210-7D65-AAB5-F904-AF32BC4554C2}"/>
              </a:ext>
            </a:extLst>
          </p:cNvPr>
          <p:cNvGrpSpPr/>
          <p:nvPr/>
        </p:nvGrpSpPr>
        <p:grpSpPr>
          <a:xfrm rot="5400000">
            <a:off x="5943600" y="952500"/>
            <a:ext cx="6248400" cy="11430000"/>
            <a:chOff x="0" y="0"/>
            <a:chExt cx="1267736" cy="1926761"/>
          </a:xfrm>
        </p:grpSpPr>
        <p:sp>
          <p:nvSpPr>
            <p:cNvPr id="54" name="Freeform 14">
              <a:extLst>
                <a:ext uri="{FF2B5EF4-FFF2-40B4-BE49-F238E27FC236}">
                  <a16:creationId xmlns:a16="http://schemas.microsoft.com/office/drawing/2014/main" id="{49A409FD-03E9-10FB-B77F-3EE8959B6C89}"/>
                </a:ext>
              </a:extLst>
            </p:cNvPr>
            <p:cNvSpPr/>
            <p:nvPr/>
          </p:nvSpPr>
          <p:spPr>
            <a:xfrm>
              <a:off x="0" y="0"/>
              <a:ext cx="1267736" cy="1926761"/>
            </a:xfrm>
            <a:custGeom>
              <a:avLst/>
              <a:gdLst/>
              <a:ahLst/>
              <a:cxnLst/>
              <a:rect l="l" t="t" r="r" b="b"/>
              <a:pathLst>
                <a:path w="1267736" h="1926761">
                  <a:moveTo>
                    <a:pt x="106154" y="0"/>
                  </a:moveTo>
                  <a:lnTo>
                    <a:pt x="1161582" y="0"/>
                  </a:lnTo>
                  <a:cubicBezTo>
                    <a:pt x="1189736" y="0"/>
                    <a:pt x="1216737" y="11184"/>
                    <a:pt x="1236644" y="31092"/>
                  </a:cubicBezTo>
                  <a:cubicBezTo>
                    <a:pt x="1256552" y="51000"/>
                    <a:pt x="1267736" y="78000"/>
                    <a:pt x="1267736" y="106154"/>
                  </a:cubicBezTo>
                  <a:lnTo>
                    <a:pt x="1267736" y="1820607"/>
                  </a:lnTo>
                  <a:cubicBezTo>
                    <a:pt x="1267736" y="1848760"/>
                    <a:pt x="1256552" y="1875761"/>
                    <a:pt x="1236644" y="1895669"/>
                  </a:cubicBezTo>
                  <a:cubicBezTo>
                    <a:pt x="1216737" y="1915577"/>
                    <a:pt x="1189736" y="1926761"/>
                    <a:pt x="1161582" y="1926761"/>
                  </a:cubicBezTo>
                  <a:lnTo>
                    <a:pt x="106154" y="1926761"/>
                  </a:lnTo>
                  <a:cubicBezTo>
                    <a:pt x="78000" y="1926761"/>
                    <a:pt x="51000" y="1915577"/>
                    <a:pt x="31092" y="1895669"/>
                  </a:cubicBezTo>
                  <a:cubicBezTo>
                    <a:pt x="11184" y="1875761"/>
                    <a:pt x="0" y="1848760"/>
                    <a:pt x="0" y="1820607"/>
                  </a:cubicBezTo>
                  <a:lnTo>
                    <a:pt x="0" y="106154"/>
                  </a:lnTo>
                  <a:cubicBezTo>
                    <a:pt x="0" y="78000"/>
                    <a:pt x="11184" y="51000"/>
                    <a:pt x="31092" y="31092"/>
                  </a:cubicBezTo>
                  <a:cubicBezTo>
                    <a:pt x="51000" y="11184"/>
                    <a:pt x="78000" y="0"/>
                    <a:pt x="106154" y="0"/>
                  </a:cubicBezTo>
                  <a:close/>
                </a:path>
              </a:pathLst>
            </a:custGeom>
            <a:gradFill rotWithShape="1">
              <a:gsLst>
                <a:gs pos="0">
                  <a:srgbClr val="004B4A">
                    <a:alpha val="100000"/>
                  </a:srgbClr>
                </a:gs>
                <a:gs pos="100000">
                  <a:srgbClr val="00A45A">
                    <a:alpha val="100000"/>
                  </a:srgbClr>
                </a:gs>
              </a:gsLst>
              <a:path path="circle">
                <a:fillToRect r="100000" b="100000"/>
              </a:path>
              <a:tileRect l="-100000" t="-100000"/>
            </a:gradFill>
          </p:spPr>
          <p:txBody>
            <a:bodyPr/>
            <a:lstStyle/>
            <a:p>
              <a:endParaRPr lang="LID4096" dirty="0"/>
            </a:p>
          </p:txBody>
        </p:sp>
        <p:sp>
          <p:nvSpPr>
            <p:cNvPr id="55" name="TextBox 15">
              <a:extLst>
                <a:ext uri="{FF2B5EF4-FFF2-40B4-BE49-F238E27FC236}">
                  <a16:creationId xmlns:a16="http://schemas.microsoft.com/office/drawing/2014/main" id="{A2C08E6C-C010-F418-35FB-144A22B07BCA}"/>
                </a:ext>
              </a:extLst>
            </p:cNvPr>
            <p:cNvSpPr txBox="1"/>
            <p:nvPr/>
          </p:nvSpPr>
          <p:spPr>
            <a:xfrm>
              <a:off x="0" y="-38100"/>
              <a:ext cx="1267736" cy="1964861"/>
            </a:xfrm>
            <a:prstGeom prst="rect">
              <a:avLst/>
            </a:prstGeom>
          </p:spPr>
          <p:txBody>
            <a:bodyPr lIns="50800" tIns="50800" rIns="50800" bIns="50800" rtlCol="0" anchor="ctr"/>
            <a:lstStyle/>
            <a:p>
              <a:pPr algn="ctr">
                <a:lnSpc>
                  <a:spcPts val="2659"/>
                </a:lnSpc>
              </a:pPr>
              <a:endParaRPr dirty="0"/>
            </a:p>
          </p:txBody>
        </p:sp>
      </p:grpSp>
      <p:sp>
        <p:nvSpPr>
          <p:cNvPr id="9" name="TextBox 6">
            <a:extLst>
              <a:ext uri="{FF2B5EF4-FFF2-40B4-BE49-F238E27FC236}">
                <a16:creationId xmlns:a16="http://schemas.microsoft.com/office/drawing/2014/main" id="{9A288872-7826-82D2-6EA4-9106D8095BFF}"/>
              </a:ext>
            </a:extLst>
          </p:cNvPr>
          <p:cNvSpPr txBox="1"/>
          <p:nvPr/>
        </p:nvSpPr>
        <p:spPr>
          <a:xfrm>
            <a:off x="609600" y="2400300"/>
            <a:ext cx="10071519" cy="923330"/>
          </a:xfrm>
          <a:prstGeom prst="rect">
            <a:avLst/>
          </a:prstGeom>
        </p:spPr>
        <p:txBody>
          <a:bodyPr wrap="square" lIns="0" tIns="0" rIns="0" bIns="0" rtlCol="0" anchor="t">
            <a:spAutoFit/>
          </a:bodyPr>
          <a:lstStyle/>
          <a:p>
            <a:pPr algn="just">
              <a:lnSpc>
                <a:spcPts val="3600"/>
              </a:lnSpc>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Geographic Distribution: Ramallah (28%), Hebron (22%), Nablus (18%)..</a:t>
            </a:r>
          </a:p>
        </p:txBody>
      </p:sp>
      <p:pic>
        <p:nvPicPr>
          <p:cNvPr id="4" name="صورة 3">
            <a:extLst>
              <a:ext uri="{FF2B5EF4-FFF2-40B4-BE49-F238E27FC236}">
                <a16:creationId xmlns:a16="http://schemas.microsoft.com/office/drawing/2014/main" id="{658CABFF-F243-3991-8AE5-DF0275DDE2EB}"/>
              </a:ext>
            </a:extLst>
          </p:cNvPr>
          <p:cNvPicPr>
            <a:picLocks noChangeAspect="1"/>
          </p:cNvPicPr>
          <p:nvPr/>
        </p:nvPicPr>
        <p:blipFill>
          <a:blip r:embed="rId6"/>
          <a:stretch>
            <a:fillRect/>
          </a:stretch>
        </p:blipFill>
        <p:spPr>
          <a:xfrm>
            <a:off x="3648983" y="3872496"/>
            <a:ext cx="10905217" cy="55382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5">
            <a:extLst>
              <a:ext uri="{FF2B5EF4-FFF2-40B4-BE49-F238E27FC236}">
                <a16:creationId xmlns:a16="http://schemas.microsoft.com/office/drawing/2014/main" id="{AAC00123-C7B8-2AB0-7552-422809E042E3}"/>
              </a:ext>
            </a:extLst>
          </p:cNvPr>
          <p:cNvSpPr txBox="1"/>
          <p:nvPr/>
        </p:nvSpPr>
        <p:spPr>
          <a:xfrm>
            <a:off x="304800" y="-190500"/>
            <a:ext cx="12623802" cy="928139"/>
          </a:xfrm>
          <a:prstGeom prst="rect">
            <a:avLst/>
          </a:prstGeom>
        </p:spPr>
        <p:txBody>
          <a:bodyPr wrap="square" lIns="0" tIns="0" rIns="0" bIns="0" rtlCol="0" anchor="t">
            <a:spAutoFit/>
          </a:bodyPr>
          <a:lstStyle/>
          <a:p>
            <a:pPr algn="l">
              <a:lnSpc>
                <a:spcPts val="8400"/>
              </a:lnSpc>
            </a:pPr>
            <a:r>
              <a:rPr lang="en-US" sz="4000" b="1" spc="-350" dirty="0">
                <a:solidFill>
                  <a:srgbClr val="005A4D"/>
                </a:solidFill>
                <a:latin typeface="Times New Roman" panose="02020603050405020304" pitchFamily="18" charset="0"/>
                <a:ea typeface="Libre Franklin Bold"/>
                <a:cs typeface="Times New Roman" panose="02020603050405020304" pitchFamily="18" charset="0"/>
                <a:sym typeface="Libre Franklin Bold"/>
              </a:rPr>
              <a:t>Assessment of Current Status (The Human Factor)</a:t>
            </a:r>
          </a:p>
        </p:txBody>
      </p:sp>
    </p:spTree>
    <p:extLst>
      <p:ext uri="{BB962C8B-B14F-4D97-AF65-F5344CB8AC3E}">
        <p14:creationId xmlns:p14="http://schemas.microsoft.com/office/powerpoint/2010/main" val="10134388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4F2922-8CDC-DAE4-1A8F-8BD0990B460D}"/>
            </a:ext>
          </a:extLst>
        </p:cNvPr>
        <p:cNvGrpSpPr/>
        <p:nvPr/>
      </p:nvGrpSpPr>
      <p:grpSpPr>
        <a:xfrm>
          <a:off x="0" y="0"/>
          <a:ext cx="0" cy="0"/>
          <a:chOff x="0" y="0"/>
          <a:chExt cx="0" cy="0"/>
        </a:xfrm>
      </p:grpSpPr>
      <p:sp>
        <p:nvSpPr>
          <p:cNvPr id="7" name="Freeform 5">
            <a:extLst>
              <a:ext uri="{FF2B5EF4-FFF2-40B4-BE49-F238E27FC236}">
                <a16:creationId xmlns:a16="http://schemas.microsoft.com/office/drawing/2014/main" id="{043ABBD4-3180-D868-0B76-5C0A5C1D5F10}"/>
              </a:ext>
            </a:extLst>
          </p:cNvPr>
          <p:cNvSpPr/>
          <p:nvPr/>
        </p:nvSpPr>
        <p:spPr>
          <a:xfrm flipH="1">
            <a:off x="609600" y="1181100"/>
            <a:ext cx="7620000" cy="469493"/>
          </a:xfrm>
          <a:custGeom>
            <a:avLst/>
            <a:gdLst/>
            <a:ahLst/>
            <a:cxnLst/>
            <a:rect l="l" t="t" r="r" b="b"/>
            <a:pathLst>
              <a:path w="7658553" h="433020">
                <a:moveTo>
                  <a:pt x="7658553" y="0"/>
                </a:moveTo>
                <a:lnTo>
                  <a:pt x="0" y="0"/>
                </a:lnTo>
                <a:lnTo>
                  <a:pt x="0" y="433021"/>
                </a:lnTo>
                <a:lnTo>
                  <a:pt x="7658553" y="433021"/>
                </a:lnTo>
                <a:lnTo>
                  <a:pt x="7658553" y="0"/>
                </a:lnTo>
                <a:close/>
              </a:path>
            </a:pathLst>
          </a:custGeom>
          <a:blipFill>
            <a:blip r:embed="rId3"/>
            <a:stretch>
              <a:fillRect t="-39134" r="-28727" b="-6006"/>
            </a:stretch>
          </a:blipFill>
        </p:spPr>
        <p:txBody>
          <a:bodyPr/>
          <a:lstStyle/>
          <a:p>
            <a:endParaRPr lang="LID4096" dirty="0"/>
          </a:p>
        </p:txBody>
      </p:sp>
      <p:sp>
        <p:nvSpPr>
          <p:cNvPr id="2" name="Freeform 67">
            <a:extLst>
              <a:ext uri="{FF2B5EF4-FFF2-40B4-BE49-F238E27FC236}">
                <a16:creationId xmlns:a16="http://schemas.microsoft.com/office/drawing/2014/main" id="{261911C9-DECE-5759-5DE9-77591516A3CE}"/>
              </a:ext>
            </a:extLst>
          </p:cNvPr>
          <p:cNvSpPr/>
          <p:nvPr/>
        </p:nvSpPr>
        <p:spPr>
          <a:xfrm rot="5400000">
            <a:off x="11860859" y="826441"/>
            <a:ext cx="640356" cy="1197275"/>
          </a:xfrm>
          <a:custGeom>
            <a:avLst/>
            <a:gdLst/>
            <a:ahLst/>
            <a:cxnLst/>
            <a:rect l="l" t="t" r="r" b="b"/>
            <a:pathLst>
              <a:path w="615100" h="1197275">
                <a:moveTo>
                  <a:pt x="0" y="0"/>
                </a:moveTo>
                <a:lnTo>
                  <a:pt x="615100" y="0"/>
                </a:lnTo>
                <a:lnTo>
                  <a:pt x="615100" y="1197276"/>
                </a:lnTo>
                <a:lnTo>
                  <a:pt x="0" y="119727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LID4096"/>
          </a:p>
        </p:txBody>
      </p:sp>
      <p:grpSp>
        <p:nvGrpSpPr>
          <p:cNvPr id="26" name="Group 23">
            <a:extLst>
              <a:ext uri="{FF2B5EF4-FFF2-40B4-BE49-F238E27FC236}">
                <a16:creationId xmlns:a16="http://schemas.microsoft.com/office/drawing/2014/main" id="{93F85087-D7C5-8C3D-A570-7CFC9DC368DB}"/>
              </a:ext>
            </a:extLst>
          </p:cNvPr>
          <p:cNvGrpSpPr/>
          <p:nvPr/>
        </p:nvGrpSpPr>
        <p:grpSpPr>
          <a:xfrm>
            <a:off x="304800" y="266700"/>
            <a:ext cx="8229599" cy="934032"/>
            <a:chOff x="0" y="0"/>
            <a:chExt cx="3075398" cy="406400"/>
          </a:xfrm>
        </p:grpSpPr>
        <p:sp>
          <p:nvSpPr>
            <p:cNvPr id="27" name="Freeform 24">
              <a:extLst>
                <a:ext uri="{FF2B5EF4-FFF2-40B4-BE49-F238E27FC236}">
                  <a16:creationId xmlns:a16="http://schemas.microsoft.com/office/drawing/2014/main" id="{CA40AA14-BBA1-AB55-AB60-BE895FB20CEC}"/>
                </a:ext>
              </a:extLst>
            </p:cNvPr>
            <p:cNvSpPr/>
            <p:nvPr/>
          </p:nvSpPr>
          <p:spPr>
            <a:xfrm>
              <a:off x="0" y="0"/>
              <a:ext cx="3075398" cy="406400"/>
            </a:xfrm>
            <a:custGeom>
              <a:avLst/>
              <a:gdLst/>
              <a:ahLst/>
              <a:cxnLst/>
              <a:rect l="l" t="t" r="r" b="b"/>
              <a:pathLst>
                <a:path w="3075398" h="406400">
                  <a:moveTo>
                    <a:pt x="2872198" y="0"/>
                  </a:moveTo>
                  <a:cubicBezTo>
                    <a:pt x="2984422" y="0"/>
                    <a:pt x="3075398" y="90976"/>
                    <a:pt x="3075398" y="203200"/>
                  </a:cubicBezTo>
                  <a:cubicBezTo>
                    <a:pt x="3075398" y="315424"/>
                    <a:pt x="2984422" y="406400"/>
                    <a:pt x="2872198"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28" name="TextBox 25">
              <a:extLst>
                <a:ext uri="{FF2B5EF4-FFF2-40B4-BE49-F238E27FC236}">
                  <a16:creationId xmlns:a16="http://schemas.microsoft.com/office/drawing/2014/main" id="{D34F3867-A715-C239-5D20-12CB518830F2}"/>
                </a:ext>
              </a:extLst>
            </p:cNvPr>
            <p:cNvSpPr txBox="1"/>
            <p:nvPr/>
          </p:nvSpPr>
          <p:spPr>
            <a:xfrm>
              <a:off x="0" y="-38100"/>
              <a:ext cx="3075398" cy="444500"/>
            </a:xfrm>
            <a:prstGeom prst="rect">
              <a:avLst/>
            </a:prstGeom>
          </p:spPr>
          <p:txBody>
            <a:bodyPr lIns="50800" tIns="50800" rIns="50800" bIns="50800" rtlCol="0" anchor="ctr"/>
            <a:lstStyle/>
            <a:p>
              <a:pPr algn="ctr">
                <a:lnSpc>
                  <a:spcPts val="2659"/>
                </a:lnSpc>
              </a:pPr>
              <a:endParaRPr dirty="0"/>
            </a:p>
          </p:txBody>
        </p:sp>
      </p:grpSp>
      <p:sp>
        <p:nvSpPr>
          <p:cNvPr id="34" name="TextBox 31">
            <a:extLst>
              <a:ext uri="{FF2B5EF4-FFF2-40B4-BE49-F238E27FC236}">
                <a16:creationId xmlns:a16="http://schemas.microsoft.com/office/drawing/2014/main" id="{1C29486A-BA5D-B395-83DE-25AE3153F6A3}"/>
              </a:ext>
            </a:extLst>
          </p:cNvPr>
          <p:cNvSpPr txBox="1"/>
          <p:nvPr/>
        </p:nvSpPr>
        <p:spPr>
          <a:xfrm>
            <a:off x="-685800" y="495300"/>
            <a:ext cx="6248400" cy="457200"/>
          </a:xfrm>
          <a:prstGeom prst="rect">
            <a:avLst/>
          </a:prstGeom>
        </p:spPr>
        <p:txBody>
          <a:bodyPr wrap="square" lIns="0" tIns="0" rIns="0" bIns="0" rtlCol="0" anchor="t">
            <a:spAutoFit/>
          </a:bodyPr>
          <a:lstStyle/>
          <a:p>
            <a:pPr algn="ctr">
              <a:lnSpc>
                <a:spcPts val="3600"/>
              </a:lnSpc>
            </a:pPr>
            <a:r>
              <a:rPr lang="en-US" sz="3200" b="1" spc="-89" dirty="0">
                <a:solidFill>
                  <a:srgbClr val="FFFFFF"/>
                </a:solidFill>
                <a:latin typeface="Times New Roman" panose="02020603050405020304" pitchFamily="18" charset="0"/>
                <a:ea typeface="Open Sauce Bold"/>
                <a:cs typeface="Times New Roman" panose="02020603050405020304" pitchFamily="18" charset="0"/>
                <a:sym typeface="Open Sauce Bold"/>
              </a:rPr>
              <a:t>The Competency Gap:</a:t>
            </a:r>
          </a:p>
        </p:txBody>
      </p:sp>
      <p:grpSp>
        <p:nvGrpSpPr>
          <p:cNvPr id="47" name="Group 5">
            <a:extLst>
              <a:ext uri="{FF2B5EF4-FFF2-40B4-BE49-F238E27FC236}">
                <a16:creationId xmlns:a16="http://schemas.microsoft.com/office/drawing/2014/main" id="{874236BE-8805-2367-1CCC-AFAAB8047528}"/>
              </a:ext>
            </a:extLst>
          </p:cNvPr>
          <p:cNvGrpSpPr/>
          <p:nvPr/>
        </p:nvGrpSpPr>
        <p:grpSpPr>
          <a:xfrm rot="16200000">
            <a:off x="5467350" y="438150"/>
            <a:ext cx="7124700" cy="12573000"/>
            <a:chOff x="0" y="0"/>
            <a:chExt cx="1495667" cy="2167467"/>
          </a:xfrm>
        </p:grpSpPr>
        <p:sp>
          <p:nvSpPr>
            <p:cNvPr id="48" name="Freeform 6">
              <a:extLst>
                <a:ext uri="{FF2B5EF4-FFF2-40B4-BE49-F238E27FC236}">
                  <a16:creationId xmlns:a16="http://schemas.microsoft.com/office/drawing/2014/main" id="{702A45A4-5361-BCC0-6877-721D4077D0B0}"/>
                </a:ext>
              </a:extLst>
            </p:cNvPr>
            <p:cNvSpPr/>
            <p:nvPr/>
          </p:nvSpPr>
          <p:spPr>
            <a:xfrm>
              <a:off x="0" y="0"/>
              <a:ext cx="1495667" cy="2167467"/>
            </a:xfrm>
            <a:custGeom>
              <a:avLst/>
              <a:gdLst/>
              <a:ahLst/>
              <a:cxnLst/>
              <a:rect l="l" t="t" r="r" b="b"/>
              <a:pathLst>
                <a:path w="1495667" h="2167467">
                  <a:moveTo>
                    <a:pt x="136329" y="0"/>
                  </a:moveTo>
                  <a:lnTo>
                    <a:pt x="1359339" y="0"/>
                  </a:lnTo>
                  <a:cubicBezTo>
                    <a:pt x="1395495" y="0"/>
                    <a:pt x="1430171" y="14363"/>
                    <a:pt x="1455738" y="39930"/>
                  </a:cubicBezTo>
                  <a:cubicBezTo>
                    <a:pt x="1481304" y="65496"/>
                    <a:pt x="1495667" y="100172"/>
                    <a:pt x="1495667" y="136329"/>
                  </a:cubicBezTo>
                  <a:lnTo>
                    <a:pt x="1495667" y="2031138"/>
                  </a:lnTo>
                  <a:cubicBezTo>
                    <a:pt x="1495667" y="2067295"/>
                    <a:pt x="1481304" y="2101970"/>
                    <a:pt x="1455738" y="2127537"/>
                  </a:cubicBezTo>
                  <a:cubicBezTo>
                    <a:pt x="1430171" y="2153104"/>
                    <a:pt x="1395495" y="2167467"/>
                    <a:pt x="1359339" y="2167467"/>
                  </a:cubicBezTo>
                  <a:lnTo>
                    <a:pt x="136329" y="2167467"/>
                  </a:lnTo>
                  <a:cubicBezTo>
                    <a:pt x="100172" y="2167467"/>
                    <a:pt x="65496" y="2153104"/>
                    <a:pt x="39930" y="2127537"/>
                  </a:cubicBezTo>
                  <a:cubicBezTo>
                    <a:pt x="14363" y="2101970"/>
                    <a:pt x="0" y="2067295"/>
                    <a:pt x="0" y="2031138"/>
                  </a:cubicBezTo>
                  <a:lnTo>
                    <a:pt x="0" y="136329"/>
                  </a:lnTo>
                  <a:cubicBezTo>
                    <a:pt x="0" y="100172"/>
                    <a:pt x="14363" y="65496"/>
                    <a:pt x="39930" y="39930"/>
                  </a:cubicBezTo>
                  <a:cubicBezTo>
                    <a:pt x="65496" y="14363"/>
                    <a:pt x="100172" y="0"/>
                    <a:pt x="136329" y="0"/>
                  </a:cubicBezTo>
                  <a:close/>
                </a:path>
              </a:pathLst>
            </a:custGeom>
            <a:solidFill>
              <a:srgbClr val="000000">
                <a:alpha val="0"/>
              </a:srgbClr>
            </a:solidFill>
            <a:ln w="76200" cap="rnd">
              <a:gradFill>
                <a:gsLst>
                  <a:gs pos="0">
                    <a:srgbClr val="00A45A">
                      <a:alpha val="100000"/>
                    </a:srgbClr>
                  </a:gs>
                  <a:gs pos="100000">
                    <a:srgbClr val="004B4A">
                      <a:alpha val="100000"/>
                    </a:srgbClr>
                  </a:gs>
                </a:gsLst>
                <a:path path="circle">
                  <a:fillToRect r="100000" b="100000"/>
                </a:path>
                <a:tileRect l="-100000" t="-100000"/>
              </a:gradFill>
              <a:prstDash val="solid"/>
              <a:round/>
            </a:ln>
          </p:spPr>
          <p:txBody>
            <a:bodyPr/>
            <a:lstStyle/>
            <a:p>
              <a:endParaRPr lang="LID4096"/>
            </a:p>
          </p:txBody>
        </p:sp>
        <p:sp>
          <p:nvSpPr>
            <p:cNvPr id="49" name="TextBox 7">
              <a:extLst>
                <a:ext uri="{FF2B5EF4-FFF2-40B4-BE49-F238E27FC236}">
                  <a16:creationId xmlns:a16="http://schemas.microsoft.com/office/drawing/2014/main" id="{BF538522-8217-A506-52E3-FD275FF5062C}"/>
                </a:ext>
              </a:extLst>
            </p:cNvPr>
            <p:cNvSpPr txBox="1"/>
            <p:nvPr/>
          </p:nvSpPr>
          <p:spPr>
            <a:xfrm>
              <a:off x="0" y="-38100"/>
              <a:ext cx="1495667" cy="2205567"/>
            </a:xfrm>
            <a:prstGeom prst="rect">
              <a:avLst/>
            </a:prstGeom>
          </p:spPr>
          <p:txBody>
            <a:bodyPr lIns="50800" tIns="50800" rIns="50800" bIns="50800" rtlCol="0" anchor="ctr"/>
            <a:lstStyle/>
            <a:p>
              <a:pPr algn="ctr">
                <a:lnSpc>
                  <a:spcPts val="2659"/>
                </a:lnSpc>
              </a:pPr>
              <a:endParaRPr dirty="0"/>
            </a:p>
          </p:txBody>
        </p:sp>
      </p:grpSp>
      <p:grpSp>
        <p:nvGrpSpPr>
          <p:cNvPr id="50" name="Group 8">
            <a:extLst>
              <a:ext uri="{FF2B5EF4-FFF2-40B4-BE49-F238E27FC236}">
                <a16:creationId xmlns:a16="http://schemas.microsoft.com/office/drawing/2014/main" id="{B3C87CEA-B0A5-D1F5-A117-1510187111FB}"/>
              </a:ext>
            </a:extLst>
          </p:cNvPr>
          <p:cNvGrpSpPr/>
          <p:nvPr/>
        </p:nvGrpSpPr>
        <p:grpSpPr>
          <a:xfrm rot="16200000">
            <a:off x="7650968" y="-2278868"/>
            <a:ext cx="2986065" cy="18288001"/>
            <a:chOff x="0" y="0"/>
            <a:chExt cx="786453" cy="2708278"/>
          </a:xfrm>
        </p:grpSpPr>
        <p:sp>
          <p:nvSpPr>
            <p:cNvPr id="51" name="Freeform 9">
              <a:extLst>
                <a:ext uri="{FF2B5EF4-FFF2-40B4-BE49-F238E27FC236}">
                  <a16:creationId xmlns:a16="http://schemas.microsoft.com/office/drawing/2014/main" id="{2EA6E4EC-4016-578F-94E1-C60FA244705C}"/>
                </a:ext>
              </a:extLst>
            </p:cNvPr>
            <p:cNvSpPr/>
            <p:nvPr/>
          </p:nvSpPr>
          <p:spPr>
            <a:xfrm>
              <a:off x="0" y="0"/>
              <a:ext cx="786453" cy="2708278"/>
            </a:xfrm>
            <a:custGeom>
              <a:avLst/>
              <a:gdLst/>
              <a:ahLst/>
              <a:cxnLst/>
              <a:rect l="l" t="t" r="r" b="b"/>
              <a:pathLst>
                <a:path w="786453" h="2708278">
                  <a:moveTo>
                    <a:pt x="0" y="0"/>
                  </a:moveTo>
                  <a:lnTo>
                    <a:pt x="786453" y="0"/>
                  </a:lnTo>
                  <a:lnTo>
                    <a:pt x="786453" y="2708278"/>
                  </a:lnTo>
                  <a:lnTo>
                    <a:pt x="0" y="2708278"/>
                  </a:ln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52" name="TextBox 10">
              <a:extLst>
                <a:ext uri="{FF2B5EF4-FFF2-40B4-BE49-F238E27FC236}">
                  <a16:creationId xmlns:a16="http://schemas.microsoft.com/office/drawing/2014/main" id="{750A5140-4554-CD43-4932-61449DCAB73F}"/>
                </a:ext>
              </a:extLst>
            </p:cNvPr>
            <p:cNvSpPr txBox="1"/>
            <p:nvPr/>
          </p:nvSpPr>
          <p:spPr>
            <a:xfrm>
              <a:off x="0" y="-38100"/>
              <a:ext cx="786453" cy="2746378"/>
            </a:xfrm>
            <a:prstGeom prst="rect">
              <a:avLst/>
            </a:prstGeom>
          </p:spPr>
          <p:txBody>
            <a:bodyPr lIns="50800" tIns="50800" rIns="50800" bIns="50800" rtlCol="0" anchor="ctr"/>
            <a:lstStyle/>
            <a:p>
              <a:pPr algn="ctr">
                <a:lnSpc>
                  <a:spcPts val="2659"/>
                </a:lnSpc>
              </a:pPr>
              <a:endParaRPr dirty="0"/>
            </a:p>
          </p:txBody>
        </p:sp>
      </p:grpSp>
      <p:grpSp>
        <p:nvGrpSpPr>
          <p:cNvPr id="53" name="Group 13">
            <a:extLst>
              <a:ext uri="{FF2B5EF4-FFF2-40B4-BE49-F238E27FC236}">
                <a16:creationId xmlns:a16="http://schemas.microsoft.com/office/drawing/2014/main" id="{AB1645D4-E087-323B-18D1-CDCB47C2B95B}"/>
              </a:ext>
            </a:extLst>
          </p:cNvPr>
          <p:cNvGrpSpPr/>
          <p:nvPr/>
        </p:nvGrpSpPr>
        <p:grpSpPr>
          <a:xfrm rot="5400000">
            <a:off x="5943600" y="952500"/>
            <a:ext cx="6248400" cy="11430000"/>
            <a:chOff x="0" y="0"/>
            <a:chExt cx="1267736" cy="1926761"/>
          </a:xfrm>
        </p:grpSpPr>
        <p:sp>
          <p:nvSpPr>
            <p:cNvPr id="54" name="Freeform 14">
              <a:extLst>
                <a:ext uri="{FF2B5EF4-FFF2-40B4-BE49-F238E27FC236}">
                  <a16:creationId xmlns:a16="http://schemas.microsoft.com/office/drawing/2014/main" id="{DF1B8D27-1468-1E70-F9F7-379DB191D5EA}"/>
                </a:ext>
              </a:extLst>
            </p:cNvPr>
            <p:cNvSpPr/>
            <p:nvPr/>
          </p:nvSpPr>
          <p:spPr>
            <a:xfrm>
              <a:off x="0" y="0"/>
              <a:ext cx="1267736" cy="1926761"/>
            </a:xfrm>
            <a:custGeom>
              <a:avLst/>
              <a:gdLst/>
              <a:ahLst/>
              <a:cxnLst/>
              <a:rect l="l" t="t" r="r" b="b"/>
              <a:pathLst>
                <a:path w="1267736" h="1926761">
                  <a:moveTo>
                    <a:pt x="106154" y="0"/>
                  </a:moveTo>
                  <a:lnTo>
                    <a:pt x="1161582" y="0"/>
                  </a:lnTo>
                  <a:cubicBezTo>
                    <a:pt x="1189736" y="0"/>
                    <a:pt x="1216737" y="11184"/>
                    <a:pt x="1236644" y="31092"/>
                  </a:cubicBezTo>
                  <a:cubicBezTo>
                    <a:pt x="1256552" y="51000"/>
                    <a:pt x="1267736" y="78000"/>
                    <a:pt x="1267736" y="106154"/>
                  </a:cubicBezTo>
                  <a:lnTo>
                    <a:pt x="1267736" y="1820607"/>
                  </a:lnTo>
                  <a:cubicBezTo>
                    <a:pt x="1267736" y="1848760"/>
                    <a:pt x="1256552" y="1875761"/>
                    <a:pt x="1236644" y="1895669"/>
                  </a:cubicBezTo>
                  <a:cubicBezTo>
                    <a:pt x="1216737" y="1915577"/>
                    <a:pt x="1189736" y="1926761"/>
                    <a:pt x="1161582" y="1926761"/>
                  </a:cubicBezTo>
                  <a:lnTo>
                    <a:pt x="106154" y="1926761"/>
                  </a:lnTo>
                  <a:cubicBezTo>
                    <a:pt x="78000" y="1926761"/>
                    <a:pt x="51000" y="1915577"/>
                    <a:pt x="31092" y="1895669"/>
                  </a:cubicBezTo>
                  <a:cubicBezTo>
                    <a:pt x="11184" y="1875761"/>
                    <a:pt x="0" y="1848760"/>
                    <a:pt x="0" y="1820607"/>
                  </a:cubicBezTo>
                  <a:lnTo>
                    <a:pt x="0" y="106154"/>
                  </a:lnTo>
                  <a:cubicBezTo>
                    <a:pt x="0" y="78000"/>
                    <a:pt x="11184" y="51000"/>
                    <a:pt x="31092" y="31092"/>
                  </a:cubicBezTo>
                  <a:cubicBezTo>
                    <a:pt x="51000" y="11184"/>
                    <a:pt x="78000" y="0"/>
                    <a:pt x="106154" y="0"/>
                  </a:cubicBezTo>
                  <a:close/>
                </a:path>
              </a:pathLst>
            </a:custGeom>
            <a:gradFill rotWithShape="1">
              <a:gsLst>
                <a:gs pos="0">
                  <a:srgbClr val="004B4A">
                    <a:alpha val="100000"/>
                  </a:srgbClr>
                </a:gs>
                <a:gs pos="100000">
                  <a:srgbClr val="00A45A">
                    <a:alpha val="100000"/>
                  </a:srgbClr>
                </a:gs>
              </a:gsLst>
              <a:path path="circle">
                <a:fillToRect r="100000" b="100000"/>
              </a:path>
              <a:tileRect l="-100000" t="-100000"/>
            </a:gradFill>
          </p:spPr>
          <p:txBody>
            <a:bodyPr/>
            <a:lstStyle/>
            <a:p>
              <a:endParaRPr lang="LID4096" dirty="0"/>
            </a:p>
          </p:txBody>
        </p:sp>
        <p:sp>
          <p:nvSpPr>
            <p:cNvPr id="55" name="TextBox 15">
              <a:extLst>
                <a:ext uri="{FF2B5EF4-FFF2-40B4-BE49-F238E27FC236}">
                  <a16:creationId xmlns:a16="http://schemas.microsoft.com/office/drawing/2014/main" id="{BE64F22F-5A4D-A061-2FB4-3E9197026D2A}"/>
                </a:ext>
              </a:extLst>
            </p:cNvPr>
            <p:cNvSpPr txBox="1"/>
            <p:nvPr/>
          </p:nvSpPr>
          <p:spPr>
            <a:xfrm>
              <a:off x="0" y="-38100"/>
              <a:ext cx="1267736" cy="1964861"/>
            </a:xfrm>
            <a:prstGeom prst="rect">
              <a:avLst/>
            </a:prstGeom>
          </p:spPr>
          <p:txBody>
            <a:bodyPr lIns="50800" tIns="50800" rIns="50800" bIns="50800" rtlCol="0" anchor="ctr"/>
            <a:lstStyle/>
            <a:p>
              <a:pPr algn="ctr">
                <a:lnSpc>
                  <a:spcPts val="2659"/>
                </a:lnSpc>
              </a:pPr>
              <a:endParaRPr dirty="0"/>
            </a:p>
          </p:txBody>
        </p:sp>
      </p:grpSp>
      <p:sp>
        <p:nvSpPr>
          <p:cNvPr id="9" name="TextBox 6">
            <a:extLst>
              <a:ext uri="{FF2B5EF4-FFF2-40B4-BE49-F238E27FC236}">
                <a16:creationId xmlns:a16="http://schemas.microsoft.com/office/drawing/2014/main" id="{4623A46C-EEFB-9437-AB0B-9ECB4492D554}"/>
              </a:ext>
            </a:extLst>
          </p:cNvPr>
          <p:cNvSpPr txBox="1"/>
          <p:nvPr/>
        </p:nvSpPr>
        <p:spPr>
          <a:xfrm>
            <a:off x="457200" y="1497211"/>
            <a:ext cx="10071519" cy="1384995"/>
          </a:xfrm>
          <a:prstGeom prst="rect">
            <a:avLst/>
          </a:prstGeom>
        </p:spPr>
        <p:txBody>
          <a:bodyPr wrap="square" lIns="0" tIns="0" rIns="0" bIns="0" rtlCol="0" anchor="t">
            <a:spAutoFit/>
          </a:bodyPr>
          <a:lstStyle/>
          <a:p>
            <a:pPr marL="457200" indent="-457200" algn="just">
              <a:lnSpc>
                <a:spcPts val="3600"/>
              </a:lnSpc>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58% of technicians are Self-Taught (relying on YouTube/Peers).</a:t>
            </a:r>
          </a:p>
          <a:p>
            <a:pPr marL="457200" indent="-457200" algn="just">
              <a:lnSpc>
                <a:spcPts val="3600"/>
              </a:lnSpc>
              <a:buFont typeface="Arial" panose="020B0604020202020204" pitchFamily="34" charset="0"/>
              <a:buChar char="•"/>
            </a:pP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Only </a:t>
            </a:r>
            <a:r>
              <a:rPr lang="ar-SA" sz="3200" spc="-89" dirty="0">
                <a:solidFill>
                  <a:srgbClr val="000000"/>
                </a:solidFill>
                <a:latin typeface="Times New Roman" panose="02020603050405020304" pitchFamily="18" charset="0"/>
                <a:ea typeface="Open Sauce"/>
                <a:cs typeface="Times New Roman" panose="02020603050405020304" pitchFamily="18" charset="0"/>
                <a:sym typeface="Open Sauce"/>
              </a:rPr>
              <a:t>42</a:t>
            </a:r>
            <a:r>
              <a:rPr lang="en-US" sz="3200" spc="-89" dirty="0">
                <a:solidFill>
                  <a:srgbClr val="000000"/>
                </a:solidFill>
                <a:latin typeface="Times New Roman" panose="02020603050405020304" pitchFamily="18" charset="0"/>
                <a:ea typeface="Open Sauce"/>
                <a:cs typeface="Times New Roman" panose="02020603050405020304" pitchFamily="18" charset="0"/>
                <a:sym typeface="Open Sauce"/>
              </a:rPr>
              <a:t>% have certified training.</a:t>
            </a:r>
          </a:p>
        </p:txBody>
      </p:sp>
      <p:pic>
        <p:nvPicPr>
          <p:cNvPr id="3" name="صورة 2">
            <a:extLst>
              <a:ext uri="{FF2B5EF4-FFF2-40B4-BE49-F238E27FC236}">
                <a16:creationId xmlns:a16="http://schemas.microsoft.com/office/drawing/2014/main" id="{9FAA5182-BFE9-CEF5-8320-71C4CB680F31}"/>
              </a:ext>
            </a:extLst>
          </p:cNvPr>
          <p:cNvPicPr>
            <a:picLocks noChangeAspect="1"/>
          </p:cNvPicPr>
          <p:nvPr/>
        </p:nvPicPr>
        <p:blipFill>
          <a:blip r:embed="rId6"/>
          <a:stretch>
            <a:fillRect/>
          </a:stretch>
        </p:blipFill>
        <p:spPr>
          <a:xfrm>
            <a:off x="3657600" y="3771900"/>
            <a:ext cx="10744200" cy="58090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186505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F8AF2-A4D2-60C8-1D3F-6A38D063A66D}"/>
            </a:ext>
          </a:extLst>
        </p:cNvPr>
        <p:cNvGrpSpPr/>
        <p:nvPr/>
      </p:nvGrpSpPr>
      <p:grpSpPr>
        <a:xfrm>
          <a:off x="0" y="0"/>
          <a:ext cx="0" cy="0"/>
          <a:chOff x="0" y="0"/>
          <a:chExt cx="0" cy="0"/>
        </a:xfrm>
      </p:grpSpPr>
      <p:sp>
        <p:nvSpPr>
          <p:cNvPr id="7" name="Freeform 5">
            <a:extLst>
              <a:ext uri="{FF2B5EF4-FFF2-40B4-BE49-F238E27FC236}">
                <a16:creationId xmlns:a16="http://schemas.microsoft.com/office/drawing/2014/main" id="{CB062FEC-F249-5940-F608-A931534DB8FC}"/>
              </a:ext>
            </a:extLst>
          </p:cNvPr>
          <p:cNvSpPr/>
          <p:nvPr/>
        </p:nvSpPr>
        <p:spPr>
          <a:xfrm flipH="1">
            <a:off x="609600" y="1181100"/>
            <a:ext cx="7620000" cy="469493"/>
          </a:xfrm>
          <a:custGeom>
            <a:avLst/>
            <a:gdLst/>
            <a:ahLst/>
            <a:cxnLst/>
            <a:rect l="l" t="t" r="r" b="b"/>
            <a:pathLst>
              <a:path w="7658553" h="433020">
                <a:moveTo>
                  <a:pt x="7658553" y="0"/>
                </a:moveTo>
                <a:lnTo>
                  <a:pt x="0" y="0"/>
                </a:lnTo>
                <a:lnTo>
                  <a:pt x="0" y="433021"/>
                </a:lnTo>
                <a:lnTo>
                  <a:pt x="7658553" y="433021"/>
                </a:lnTo>
                <a:lnTo>
                  <a:pt x="7658553" y="0"/>
                </a:lnTo>
                <a:close/>
              </a:path>
            </a:pathLst>
          </a:custGeom>
          <a:blipFill>
            <a:blip r:embed="rId3"/>
            <a:stretch>
              <a:fillRect t="-39134" r="-28727" b="-6006"/>
            </a:stretch>
          </a:blipFill>
        </p:spPr>
        <p:txBody>
          <a:bodyPr/>
          <a:lstStyle/>
          <a:p>
            <a:endParaRPr lang="LID4096" dirty="0"/>
          </a:p>
        </p:txBody>
      </p:sp>
      <p:sp>
        <p:nvSpPr>
          <p:cNvPr id="2" name="Freeform 67">
            <a:extLst>
              <a:ext uri="{FF2B5EF4-FFF2-40B4-BE49-F238E27FC236}">
                <a16:creationId xmlns:a16="http://schemas.microsoft.com/office/drawing/2014/main" id="{E3F6E93E-ADD5-F1CF-82A2-36FBAAD0EBD6}"/>
              </a:ext>
            </a:extLst>
          </p:cNvPr>
          <p:cNvSpPr/>
          <p:nvPr/>
        </p:nvSpPr>
        <p:spPr>
          <a:xfrm rot="5400000">
            <a:off x="11403660" y="140641"/>
            <a:ext cx="640356" cy="1197275"/>
          </a:xfrm>
          <a:custGeom>
            <a:avLst/>
            <a:gdLst/>
            <a:ahLst/>
            <a:cxnLst/>
            <a:rect l="l" t="t" r="r" b="b"/>
            <a:pathLst>
              <a:path w="615100" h="1197275">
                <a:moveTo>
                  <a:pt x="0" y="0"/>
                </a:moveTo>
                <a:lnTo>
                  <a:pt x="615100" y="0"/>
                </a:lnTo>
                <a:lnTo>
                  <a:pt x="615100" y="1197276"/>
                </a:lnTo>
                <a:lnTo>
                  <a:pt x="0" y="119727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LID4096"/>
          </a:p>
        </p:txBody>
      </p:sp>
      <p:grpSp>
        <p:nvGrpSpPr>
          <p:cNvPr id="26" name="Group 23">
            <a:extLst>
              <a:ext uri="{FF2B5EF4-FFF2-40B4-BE49-F238E27FC236}">
                <a16:creationId xmlns:a16="http://schemas.microsoft.com/office/drawing/2014/main" id="{D6662418-C218-2B9C-012F-C7CDD5A9C472}"/>
              </a:ext>
            </a:extLst>
          </p:cNvPr>
          <p:cNvGrpSpPr/>
          <p:nvPr/>
        </p:nvGrpSpPr>
        <p:grpSpPr>
          <a:xfrm>
            <a:off x="304800" y="266700"/>
            <a:ext cx="9982200" cy="914400"/>
            <a:chOff x="0" y="0"/>
            <a:chExt cx="3075398" cy="406400"/>
          </a:xfrm>
        </p:grpSpPr>
        <p:sp>
          <p:nvSpPr>
            <p:cNvPr id="27" name="Freeform 24">
              <a:extLst>
                <a:ext uri="{FF2B5EF4-FFF2-40B4-BE49-F238E27FC236}">
                  <a16:creationId xmlns:a16="http://schemas.microsoft.com/office/drawing/2014/main" id="{32CF1DC1-2AC4-056E-8E73-8D61D07EDA10}"/>
                </a:ext>
              </a:extLst>
            </p:cNvPr>
            <p:cNvSpPr/>
            <p:nvPr/>
          </p:nvSpPr>
          <p:spPr>
            <a:xfrm>
              <a:off x="0" y="0"/>
              <a:ext cx="3075398" cy="406400"/>
            </a:xfrm>
            <a:custGeom>
              <a:avLst/>
              <a:gdLst/>
              <a:ahLst/>
              <a:cxnLst/>
              <a:rect l="l" t="t" r="r" b="b"/>
              <a:pathLst>
                <a:path w="3075398" h="406400">
                  <a:moveTo>
                    <a:pt x="2872198" y="0"/>
                  </a:moveTo>
                  <a:cubicBezTo>
                    <a:pt x="2984422" y="0"/>
                    <a:pt x="3075398" y="90976"/>
                    <a:pt x="3075398" y="203200"/>
                  </a:cubicBezTo>
                  <a:cubicBezTo>
                    <a:pt x="3075398" y="315424"/>
                    <a:pt x="2984422" y="406400"/>
                    <a:pt x="2872198" y="406400"/>
                  </a:cubicBezTo>
                  <a:lnTo>
                    <a:pt x="203200" y="406400"/>
                  </a:lnTo>
                  <a:cubicBezTo>
                    <a:pt x="90976" y="406400"/>
                    <a:pt x="0" y="315424"/>
                    <a:pt x="0" y="203200"/>
                  </a:cubicBezTo>
                  <a:cubicBezTo>
                    <a:pt x="0" y="90976"/>
                    <a:pt x="90976" y="0"/>
                    <a:pt x="203200" y="0"/>
                  </a:cubicBezTo>
                  <a:close/>
                </a:path>
              </a:pathLst>
            </a:custGeom>
            <a:gradFill rotWithShape="1">
              <a:gsLst>
                <a:gs pos="0">
                  <a:srgbClr val="008247">
                    <a:alpha val="100000"/>
                  </a:srgbClr>
                </a:gs>
                <a:gs pos="100000">
                  <a:srgbClr val="004B4A">
                    <a:alpha val="100000"/>
                  </a:srgbClr>
                </a:gs>
              </a:gsLst>
              <a:path path="circle">
                <a:fillToRect r="100000" b="100000"/>
              </a:path>
              <a:tileRect l="-100000" t="-100000"/>
            </a:gradFill>
          </p:spPr>
          <p:txBody>
            <a:bodyPr/>
            <a:lstStyle/>
            <a:p>
              <a:endParaRPr lang="LID4096"/>
            </a:p>
          </p:txBody>
        </p:sp>
        <p:sp>
          <p:nvSpPr>
            <p:cNvPr id="28" name="TextBox 25">
              <a:extLst>
                <a:ext uri="{FF2B5EF4-FFF2-40B4-BE49-F238E27FC236}">
                  <a16:creationId xmlns:a16="http://schemas.microsoft.com/office/drawing/2014/main" id="{504BD6C6-B4AE-923C-C945-B04F477073DE}"/>
                </a:ext>
              </a:extLst>
            </p:cNvPr>
            <p:cNvSpPr txBox="1"/>
            <p:nvPr/>
          </p:nvSpPr>
          <p:spPr>
            <a:xfrm>
              <a:off x="0" y="-38100"/>
              <a:ext cx="3075398" cy="444500"/>
            </a:xfrm>
            <a:prstGeom prst="rect">
              <a:avLst/>
            </a:prstGeom>
          </p:spPr>
          <p:txBody>
            <a:bodyPr lIns="50800" tIns="50800" rIns="50800" bIns="50800" rtlCol="0" anchor="ctr"/>
            <a:lstStyle/>
            <a:p>
              <a:pPr algn="ctr">
                <a:lnSpc>
                  <a:spcPts val="2659"/>
                </a:lnSpc>
              </a:pPr>
              <a:endParaRPr dirty="0"/>
            </a:p>
          </p:txBody>
        </p:sp>
      </p:grpSp>
      <p:sp>
        <p:nvSpPr>
          <p:cNvPr id="34" name="TextBox 31">
            <a:extLst>
              <a:ext uri="{FF2B5EF4-FFF2-40B4-BE49-F238E27FC236}">
                <a16:creationId xmlns:a16="http://schemas.microsoft.com/office/drawing/2014/main" id="{9FB739F3-5453-E779-697F-57607C125DB0}"/>
              </a:ext>
            </a:extLst>
          </p:cNvPr>
          <p:cNvSpPr txBox="1"/>
          <p:nvPr/>
        </p:nvSpPr>
        <p:spPr>
          <a:xfrm>
            <a:off x="-1219200" y="495300"/>
            <a:ext cx="10504127" cy="461665"/>
          </a:xfrm>
          <a:prstGeom prst="rect">
            <a:avLst/>
          </a:prstGeom>
        </p:spPr>
        <p:txBody>
          <a:bodyPr wrap="square" lIns="0" tIns="0" rIns="0" bIns="0" rtlCol="0" anchor="t">
            <a:spAutoFit/>
          </a:bodyPr>
          <a:lstStyle/>
          <a:p>
            <a:pPr algn="ctr">
              <a:lnSpc>
                <a:spcPts val="3600"/>
              </a:lnSpc>
            </a:pPr>
            <a:r>
              <a:rPr lang="en-US" sz="3200" b="1" spc="-89" dirty="0">
                <a:solidFill>
                  <a:srgbClr val="FFFFFF"/>
                </a:solidFill>
                <a:latin typeface="Times New Roman" panose="02020603050405020304" pitchFamily="18" charset="0"/>
                <a:ea typeface="Open Sauce Bold"/>
                <a:cs typeface="Times New Roman" panose="02020603050405020304" pitchFamily="18" charset="0"/>
                <a:sym typeface="Open Sauce Bold"/>
              </a:rPr>
              <a:t>LOTO Awareness (Lock-Out, Tag-Out):</a:t>
            </a:r>
          </a:p>
        </p:txBody>
      </p:sp>
      <p:graphicFrame>
        <p:nvGraphicFramePr>
          <p:cNvPr id="4" name="جدول 3">
            <a:extLst>
              <a:ext uri="{FF2B5EF4-FFF2-40B4-BE49-F238E27FC236}">
                <a16:creationId xmlns:a16="http://schemas.microsoft.com/office/drawing/2014/main" id="{0E0A433A-75E7-A93C-472D-71642DCE25F8}"/>
              </a:ext>
            </a:extLst>
          </p:cNvPr>
          <p:cNvGraphicFramePr>
            <a:graphicFrameLocks noGrp="1"/>
          </p:cNvGraphicFramePr>
          <p:nvPr>
            <p:extLst>
              <p:ext uri="{D42A27DB-BD31-4B8C-83A1-F6EECF244321}">
                <p14:modId xmlns:p14="http://schemas.microsoft.com/office/powerpoint/2010/main" val="2738635354"/>
              </p:ext>
            </p:extLst>
          </p:nvPr>
        </p:nvGraphicFramePr>
        <p:xfrm>
          <a:off x="-2" y="1866900"/>
          <a:ext cx="18288002" cy="5090160"/>
        </p:xfrm>
        <a:graphic>
          <a:graphicData uri="http://schemas.openxmlformats.org/drawingml/2006/table">
            <a:tbl>
              <a:tblPr firstRow="1" bandRow="1">
                <a:tableStyleId>{616DA210-FB5B-4158-B5E0-FEB733F419BA}</a:tableStyleId>
              </a:tblPr>
              <a:tblGrid>
                <a:gridCol w="3183758">
                  <a:extLst>
                    <a:ext uri="{9D8B030D-6E8A-4147-A177-3AD203B41FA5}">
                      <a16:colId xmlns:a16="http://schemas.microsoft.com/office/drawing/2014/main" val="3841418649"/>
                    </a:ext>
                  </a:extLst>
                </a:gridCol>
                <a:gridCol w="3776061">
                  <a:extLst>
                    <a:ext uri="{9D8B030D-6E8A-4147-A177-3AD203B41FA5}">
                      <a16:colId xmlns:a16="http://schemas.microsoft.com/office/drawing/2014/main" val="2189453650"/>
                    </a:ext>
                  </a:extLst>
                </a:gridCol>
                <a:gridCol w="3776061">
                  <a:extLst>
                    <a:ext uri="{9D8B030D-6E8A-4147-A177-3AD203B41FA5}">
                      <a16:colId xmlns:a16="http://schemas.microsoft.com/office/drawing/2014/main" val="2243068982"/>
                    </a:ext>
                  </a:extLst>
                </a:gridCol>
                <a:gridCol w="3776061">
                  <a:extLst>
                    <a:ext uri="{9D8B030D-6E8A-4147-A177-3AD203B41FA5}">
                      <a16:colId xmlns:a16="http://schemas.microsoft.com/office/drawing/2014/main" val="1203759485"/>
                    </a:ext>
                  </a:extLst>
                </a:gridCol>
                <a:gridCol w="3776061">
                  <a:extLst>
                    <a:ext uri="{9D8B030D-6E8A-4147-A177-3AD203B41FA5}">
                      <a16:colId xmlns:a16="http://schemas.microsoft.com/office/drawing/2014/main" val="4217876855"/>
                    </a:ext>
                  </a:extLst>
                </a:gridCol>
              </a:tblGrid>
              <a:tr h="1005840">
                <a:tc>
                  <a:txBody>
                    <a:bodyPr/>
                    <a:lstStyle/>
                    <a:p>
                      <a:pPr algn="ctr"/>
                      <a:r>
                        <a:rPr lang="en-US" sz="3200" dirty="0"/>
                        <a:t>Experience Level</a:t>
                      </a:r>
                      <a:endParaRPr lang="LID4096" sz="3200" dirty="0"/>
                    </a:p>
                  </a:txBody>
                  <a:tcPr anchor="ctr"/>
                </a:tc>
                <a:tc>
                  <a:txBody>
                    <a:bodyPr/>
                    <a:lstStyle/>
                    <a:p>
                      <a:pPr algn="ctr"/>
                      <a:r>
                        <a:rPr lang="en-US" sz="3200" dirty="0"/>
                        <a:t>Practice LOTO Correctly</a:t>
                      </a:r>
                      <a:endParaRPr lang="LID4096" sz="3200" dirty="0"/>
                    </a:p>
                  </a:txBody>
                  <a:tcPr anchor="ctr"/>
                </a:tc>
                <a:tc>
                  <a:txBody>
                    <a:bodyPr/>
                    <a:lstStyle/>
                    <a:p>
                      <a:pPr algn="ctr"/>
                      <a:r>
                        <a:rPr lang="en-US" sz="3200" dirty="0"/>
                        <a:t>Know it but Don't Practice</a:t>
                      </a:r>
                      <a:endParaRPr lang="LID4096" sz="3200" dirty="0"/>
                    </a:p>
                  </a:txBody>
                  <a:tcPr anchor="ctr"/>
                </a:tc>
                <a:tc>
                  <a:txBody>
                    <a:bodyPr/>
                    <a:lstStyle/>
                    <a:p>
                      <a:r>
                        <a:rPr lang="en-US" sz="3200" dirty="0"/>
                        <a:t>Do Not Know LOTO</a:t>
                      </a:r>
                      <a:endParaRPr lang="LID4096" sz="3200" dirty="0"/>
                    </a:p>
                  </a:txBody>
                  <a:tcPr anchor="ctr"/>
                </a:tc>
                <a:tc>
                  <a:txBody>
                    <a:bodyPr/>
                    <a:lstStyle/>
                    <a:p>
                      <a:pPr algn="ctr"/>
                      <a:r>
                        <a:rPr lang="en-US" sz="3600" dirty="0"/>
                        <a:t>Total</a:t>
                      </a:r>
                      <a:endParaRPr lang="LID4096" dirty="0"/>
                    </a:p>
                  </a:txBody>
                  <a:tcPr anchor="ctr"/>
                </a:tc>
                <a:extLst>
                  <a:ext uri="{0D108BD9-81ED-4DB2-BD59-A6C34878D82A}">
                    <a16:rowId xmlns:a16="http://schemas.microsoft.com/office/drawing/2014/main" val="1498653959"/>
                  </a:ext>
                </a:extLst>
              </a:tr>
              <a:tr h="1005840">
                <a:tc>
                  <a:txBody>
                    <a:bodyPr/>
                    <a:lstStyle/>
                    <a:p>
                      <a:pPr algn="ctr"/>
                      <a:r>
                        <a:rPr lang="en-US" sz="3200" dirty="0"/>
                        <a:t>0 - 3 Years</a:t>
                      </a:r>
                      <a:endParaRPr lang="LID4096" sz="3200" dirty="0"/>
                    </a:p>
                  </a:txBody>
                  <a:tcPr anchor="ctr"/>
                </a:tc>
                <a:tc>
                  <a:txBody>
                    <a:bodyPr/>
                    <a:lstStyle/>
                    <a:p>
                      <a:pPr algn="ctr"/>
                      <a:r>
                        <a:rPr lang="ar-SA" sz="3200" dirty="0"/>
                        <a:t>5</a:t>
                      </a:r>
                      <a:endParaRPr lang="LID4096" sz="3200" dirty="0"/>
                    </a:p>
                  </a:txBody>
                  <a:tcPr anchor="ctr"/>
                </a:tc>
                <a:tc>
                  <a:txBody>
                    <a:bodyPr/>
                    <a:lstStyle/>
                    <a:p>
                      <a:pPr algn="ctr"/>
                      <a:r>
                        <a:rPr lang="ar-SA" sz="3200" dirty="0"/>
                        <a:t>15</a:t>
                      </a:r>
                      <a:endParaRPr lang="LID4096" sz="3200" dirty="0"/>
                    </a:p>
                  </a:txBody>
                  <a:tcPr anchor="ctr"/>
                </a:tc>
                <a:tc>
                  <a:txBody>
                    <a:bodyPr/>
                    <a:lstStyle/>
                    <a:p>
                      <a:pPr algn="ctr"/>
                      <a:r>
                        <a:rPr lang="ar-SA" sz="3200" dirty="0"/>
                        <a:t>25</a:t>
                      </a:r>
                      <a:endParaRPr lang="LID4096" sz="3200" dirty="0"/>
                    </a:p>
                  </a:txBody>
                  <a:tcPr anchor="ctr"/>
                </a:tc>
                <a:tc>
                  <a:txBody>
                    <a:bodyPr/>
                    <a:lstStyle/>
                    <a:p>
                      <a:pPr algn="ctr"/>
                      <a:r>
                        <a:rPr lang="ar-SA" sz="3200" dirty="0"/>
                        <a:t>45</a:t>
                      </a:r>
                      <a:endParaRPr lang="LID4096" sz="3200" dirty="0"/>
                    </a:p>
                  </a:txBody>
                  <a:tcPr anchor="ctr"/>
                </a:tc>
                <a:extLst>
                  <a:ext uri="{0D108BD9-81ED-4DB2-BD59-A6C34878D82A}">
                    <a16:rowId xmlns:a16="http://schemas.microsoft.com/office/drawing/2014/main" val="806539951"/>
                  </a:ext>
                </a:extLst>
              </a:tr>
              <a:tr h="1005840">
                <a:tc>
                  <a:txBody>
                    <a:bodyPr/>
                    <a:lstStyle/>
                    <a:p>
                      <a:pPr algn="ctr"/>
                      <a:r>
                        <a:rPr lang="en-US" sz="3200" dirty="0"/>
                        <a:t>3 - 5 Years</a:t>
                      </a:r>
                      <a:endParaRPr lang="LID4096" sz="3200" dirty="0"/>
                    </a:p>
                  </a:txBody>
                  <a:tcPr anchor="ctr"/>
                </a:tc>
                <a:tc>
                  <a:txBody>
                    <a:bodyPr/>
                    <a:lstStyle/>
                    <a:p>
                      <a:pPr algn="ctr"/>
                      <a:r>
                        <a:rPr lang="ar-SA" sz="3200" dirty="0"/>
                        <a:t>8</a:t>
                      </a:r>
                      <a:endParaRPr lang="LID4096" sz="3200" dirty="0"/>
                    </a:p>
                  </a:txBody>
                  <a:tcPr anchor="ctr"/>
                </a:tc>
                <a:tc>
                  <a:txBody>
                    <a:bodyPr/>
                    <a:lstStyle/>
                    <a:p>
                      <a:pPr algn="ctr"/>
                      <a:r>
                        <a:rPr lang="ar-SA" sz="3200" dirty="0"/>
                        <a:t>12</a:t>
                      </a:r>
                      <a:endParaRPr lang="LID4096" sz="3200" dirty="0"/>
                    </a:p>
                  </a:txBody>
                  <a:tcPr anchor="ctr"/>
                </a:tc>
                <a:tc>
                  <a:txBody>
                    <a:bodyPr/>
                    <a:lstStyle/>
                    <a:p>
                      <a:pPr algn="ctr"/>
                      <a:r>
                        <a:rPr lang="ar-SA" sz="3200" dirty="0"/>
                        <a:t>10</a:t>
                      </a:r>
                      <a:endParaRPr lang="LID4096" sz="3200" dirty="0"/>
                    </a:p>
                  </a:txBody>
                  <a:tcPr anchor="ctr"/>
                </a:tc>
                <a:tc>
                  <a:txBody>
                    <a:bodyPr/>
                    <a:lstStyle/>
                    <a:p>
                      <a:pPr algn="ctr"/>
                      <a:r>
                        <a:rPr lang="ar-SA" sz="3200" dirty="0"/>
                        <a:t>30</a:t>
                      </a:r>
                      <a:endParaRPr lang="LID4096" sz="3200" dirty="0"/>
                    </a:p>
                  </a:txBody>
                  <a:tcPr anchor="ctr"/>
                </a:tc>
                <a:extLst>
                  <a:ext uri="{0D108BD9-81ED-4DB2-BD59-A6C34878D82A}">
                    <a16:rowId xmlns:a16="http://schemas.microsoft.com/office/drawing/2014/main" val="112121833"/>
                  </a:ext>
                </a:extLst>
              </a:tr>
              <a:tr h="1005840">
                <a:tc>
                  <a:txBody>
                    <a:bodyPr/>
                    <a:lstStyle/>
                    <a:p>
                      <a:pPr algn="ctr"/>
                      <a:r>
                        <a:rPr lang="en-US" sz="3200" dirty="0"/>
                        <a:t>&gt; 5 Years</a:t>
                      </a:r>
                      <a:endParaRPr lang="LID4096" sz="3200" dirty="0"/>
                    </a:p>
                  </a:txBody>
                  <a:tcPr anchor="ctr"/>
                </a:tc>
                <a:tc>
                  <a:txBody>
                    <a:bodyPr/>
                    <a:lstStyle/>
                    <a:p>
                      <a:pPr algn="ctr"/>
                      <a:r>
                        <a:rPr lang="ar-SA" sz="3200" dirty="0"/>
                        <a:t>12</a:t>
                      </a:r>
                      <a:endParaRPr lang="LID4096" sz="3200" dirty="0"/>
                    </a:p>
                  </a:txBody>
                  <a:tcPr anchor="ctr"/>
                </a:tc>
                <a:tc>
                  <a:txBody>
                    <a:bodyPr/>
                    <a:lstStyle/>
                    <a:p>
                      <a:pPr algn="ctr"/>
                      <a:r>
                        <a:rPr lang="ar-SA" sz="3200" dirty="0"/>
                        <a:t>8</a:t>
                      </a:r>
                      <a:endParaRPr lang="LID4096" sz="3200" dirty="0"/>
                    </a:p>
                  </a:txBody>
                  <a:tcPr anchor="ctr"/>
                </a:tc>
                <a:tc>
                  <a:txBody>
                    <a:bodyPr/>
                    <a:lstStyle/>
                    <a:p>
                      <a:pPr algn="ctr"/>
                      <a:r>
                        <a:rPr lang="ar-SA" sz="3200" dirty="0"/>
                        <a:t>5</a:t>
                      </a:r>
                      <a:endParaRPr lang="LID4096" sz="3200" dirty="0"/>
                    </a:p>
                  </a:txBody>
                  <a:tcPr anchor="ctr"/>
                </a:tc>
                <a:tc>
                  <a:txBody>
                    <a:bodyPr/>
                    <a:lstStyle/>
                    <a:p>
                      <a:pPr algn="ctr"/>
                      <a:r>
                        <a:rPr lang="ar-SA" sz="3200" dirty="0"/>
                        <a:t>25</a:t>
                      </a:r>
                      <a:endParaRPr lang="LID4096" sz="3200" dirty="0"/>
                    </a:p>
                  </a:txBody>
                  <a:tcPr anchor="ctr"/>
                </a:tc>
                <a:extLst>
                  <a:ext uri="{0D108BD9-81ED-4DB2-BD59-A6C34878D82A}">
                    <a16:rowId xmlns:a16="http://schemas.microsoft.com/office/drawing/2014/main" val="3967710629"/>
                  </a:ext>
                </a:extLst>
              </a:tr>
              <a:tr h="1005840">
                <a:tc>
                  <a:txBody>
                    <a:bodyPr/>
                    <a:lstStyle/>
                    <a:p>
                      <a:pPr algn="ctr"/>
                      <a:r>
                        <a:rPr lang="en-US" sz="3200" dirty="0"/>
                        <a:t>Total</a:t>
                      </a:r>
                      <a:endParaRPr lang="LID4096" dirty="0"/>
                    </a:p>
                  </a:txBody>
                  <a:tcPr anchor="ctr"/>
                </a:tc>
                <a:tc>
                  <a:txBody>
                    <a:bodyPr/>
                    <a:lstStyle/>
                    <a:p>
                      <a:pPr algn="ctr"/>
                      <a:r>
                        <a:rPr lang="ar-SA" sz="3200" dirty="0"/>
                        <a:t>25%</a:t>
                      </a:r>
                      <a:endParaRPr lang="LID4096" sz="3200" dirty="0"/>
                    </a:p>
                  </a:txBody>
                  <a:tcPr anchor="ctr"/>
                </a:tc>
                <a:tc>
                  <a:txBody>
                    <a:bodyPr/>
                    <a:lstStyle/>
                    <a:p>
                      <a:pPr algn="ctr"/>
                      <a:r>
                        <a:rPr lang="ar-SA" sz="3200" dirty="0"/>
                        <a:t>35%</a:t>
                      </a:r>
                      <a:endParaRPr lang="LID4096" sz="3200" dirty="0"/>
                    </a:p>
                  </a:txBody>
                  <a:tcPr anchor="ctr"/>
                </a:tc>
                <a:tc>
                  <a:txBody>
                    <a:bodyPr/>
                    <a:lstStyle/>
                    <a:p>
                      <a:pPr algn="ctr"/>
                      <a:r>
                        <a:rPr lang="ar-SA" sz="3200" dirty="0"/>
                        <a:t>40%</a:t>
                      </a:r>
                      <a:endParaRPr lang="LID4096" sz="3200" dirty="0"/>
                    </a:p>
                  </a:txBody>
                  <a:tcPr anchor="ctr"/>
                </a:tc>
                <a:tc>
                  <a:txBody>
                    <a:bodyPr/>
                    <a:lstStyle/>
                    <a:p>
                      <a:pPr algn="ctr"/>
                      <a:r>
                        <a:rPr lang="ar-SA" sz="3200" dirty="0"/>
                        <a:t>100%</a:t>
                      </a:r>
                      <a:endParaRPr lang="LID4096" sz="3200" dirty="0"/>
                    </a:p>
                  </a:txBody>
                  <a:tcPr anchor="ctr"/>
                </a:tc>
                <a:extLst>
                  <a:ext uri="{0D108BD9-81ED-4DB2-BD59-A6C34878D82A}">
                    <a16:rowId xmlns:a16="http://schemas.microsoft.com/office/drawing/2014/main" val="3483383682"/>
                  </a:ext>
                </a:extLst>
              </a:tr>
            </a:tbl>
          </a:graphicData>
        </a:graphic>
      </p:graphicFrame>
      <p:grpSp>
        <p:nvGrpSpPr>
          <p:cNvPr id="5" name="Group 24">
            <a:extLst>
              <a:ext uri="{FF2B5EF4-FFF2-40B4-BE49-F238E27FC236}">
                <a16:creationId xmlns:a16="http://schemas.microsoft.com/office/drawing/2014/main" id="{E834D6FD-CDFF-D8CD-007C-A4C41BC333B5}"/>
              </a:ext>
            </a:extLst>
          </p:cNvPr>
          <p:cNvGrpSpPr/>
          <p:nvPr/>
        </p:nvGrpSpPr>
        <p:grpSpPr>
          <a:xfrm>
            <a:off x="304799" y="6781219"/>
            <a:ext cx="17602201" cy="3542109"/>
            <a:chOff x="-15407" y="-38100"/>
            <a:chExt cx="3558990" cy="444500"/>
          </a:xfrm>
        </p:grpSpPr>
        <p:sp>
          <p:nvSpPr>
            <p:cNvPr id="6" name="Freeform 25">
              <a:extLst>
                <a:ext uri="{FF2B5EF4-FFF2-40B4-BE49-F238E27FC236}">
                  <a16:creationId xmlns:a16="http://schemas.microsoft.com/office/drawing/2014/main" id="{6080CA87-E47B-E158-5A72-C31CC403745F}"/>
                </a:ext>
              </a:extLst>
            </p:cNvPr>
            <p:cNvSpPr/>
            <p:nvPr/>
          </p:nvSpPr>
          <p:spPr>
            <a:xfrm>
              <a:off x="-15407" y="-4559"/>
              <a:ext cx="3543583" cy="325120"/>
            </a:xfrm>
            <a:custGeom>
              <a:avLst/>
              <a:gdLst/>
              <a:ahLst/>
              <a:cxnLst/>
              <a:rect l="l" t="t" r="r" b="b"/>
              <a:pathLst>
                <a:path w="3543583" h="406400">
                  <a:moveTo>
                    <a:pt x="3340383" y="0"/>
                  </a:moveTo>
                  <a:cubicBezTo>
                    <a:pt x="3452607" y="0"/>
                    <a:pt x="3543583" y="90976"/>
                    <a:pt x="3543583" y="203200"/>
                  </a:cubicBezTo>
                  <a:cubicBezTo>
                    <a:pt x="3543583" y="315424"/>
                    <a:pt x="3452607" y="406400"/>
                    <a:pt x="3340383" y="406400"/>
                  </a:cubicBezTo>
                  <a:lnTo>
                    <a:pt x="203200" y="406400"/>
                  </a:lnTo>
                  <a:cubicBezTo>
                    <a:pt x="90976" y="406400"/>
                    <a:pt x="0" y="315424"/>
                    <a:pt x="0" y="203200"/>
                  </a:cubicBezTo>
                  <a:cubicBezTo>
                    <a:pt x="0" y="90976"/>
                    <a:pt x="90976" y="0"/>
                    <a:pt x="203200" y="0"/>
                  </a:cubicBezTo>
                  <a:close/>
                </a:path>
              </a:pathLst>
            </a:custGeom>
            <a:gradFill rotWithShape="1">
              <a:gsLst>
                <a:gs pos="0">
                  <a:srgbClr val="00A45A">
                    <a:alpha val="100000"/>
                  </a:srgbClr>
                </a:gs>
                <a:gs pos="100000">
                  <a:srgbClr val="004B4A">
                    <a:alpha val="100000"/>
                  </a:srgbClr>
                </a:gs>
              </a:gsLst>
              <a:path path="circle">
                <a:fillToRect r="100000" b="100000"/>
              </a:path>
              <a:tileRect l="-100000" t="-100000"/>
            </a:gradFill>
            <a:ln cap="sq">
              <a:noFill/>
              <a:prstDash val="solid"/>
              <a:miter/>
            </a:ln>
          </p:spPr>
          <p:txBody>
            <a:bodyPr/>
            <a:lstStyle/>
            <a:p>
              <a:endParaRPr lang="LID4096"/>
            </a:p>
          </p:txBody>
        </p:sp>
        <p:sp>
          <p:nvSpPr>
            <p:cNvPr id="8" name="TextBox 26">
              <a:extLst>
                <a:ext uri="{FF2B5EF4-FFF2-40B4-BE49-F238E27FC236}">
                  <a16:creationId xmlns:a16="http://schemas.microsoft.com/office/drawing/2014/main" id="{68380CE3-08BB-0598-1577-192DFE1C3715}"/>
                </a:ext>
              </a:extLst>
            </p:cNvPr>
            <p:cNvSpPr txBox="1"/>
            <p:nvPr/>
          </p:nvSpPr>
          <p:spPr>
            <a:xfrm>
              <a:off x="0" y="-38100"/>
              <a:ext cx="3543583" cy="444500"/>
            </a:xfrm>
            <a:prstGeom prst="rect">
              <a:avLst/>
            </a:prstGeom>
          </p:spPr>
          <p:txBody>
            <a:bodyPr lIns="50800" tIns="50800" rIns="50800" bIns="50800" rtlCol="0" anchor="ctr"/>
            <a:lstStyle/>
            <a:p>
              <a:pPr algn="ctr">
                <a:lnSpc>
                  <a:spcPts val="2659"/>
                </a:lnSpc>
              </a:pPr>
              <a:endParaRPr dirty="0"/>
            </a:p>
          </p:txBody>
        </p:sp>
      </p:grpSp>
      <p:sp>
        <p:nvSpPr>
          <p:cNvPr id="10" name="TextBox 6">
            <a:extLst>
              <a:ext uri="{FF2B5EF4-FFF2-40B4-BE49-F238E27FC236}">
                <a16:creationId xmlns:a16="http://schemas.microsoft.com/office/drawing/2014/main" id="{035CAB75-2D18-DA2A-9075-95FE05FDCFB5}"/>
              </a:ext>
            </a:extLst>
          </p:cNvPr>
          <p:cNvSpPr txBox="1"/>
          <p:nvPr/>
        </p:nvSpPr>
        <p:spPr>
          <a:xfrm>
            <a:off x="1219199" y="7404904"/>
            <a:ext cx="15849600" cy="2313134"/>
          </a:xfrm>
          <a:prstGeom prst="rect">
            <a:avLst/>
          </a:prstGeom>
        </p:spPr>
        <p:txBody>
          <a:bodyPr wrap="square" lIns="0" tIns="0" rIns="0" bIns="0" rtlCol="0" anchor="t">
            <a:spAutoFit/>
          </a:bodyPr>
          <a:lstStyle/>
          <a:p>
            <a:pPr marL="457200" indent="-457200" algn="justLow">
              <a:lnSpc>
                <a:spcPts val="3600"/>
              </a:lnSpc>
              <a:buFont typeface="Arial" panose="020B0604020202020204" pitchFamily="34" charset="0"/>
              <a:buChar char="•"/>
            </a:pPr>
            <a:r>
              <a:rPr lang="en-US" sz="4000" spc="-89" dirty="0">
                <a:solidFill>
                  <a:schemeClr val="bg1"/>
                </a:solidFill>
                <a:latin typeface="Times New Roman" panose="02020603050405020304" pitchFamily="18" charset="0"/>
                <a:ea typeface="Open Sauce"/>
                <a:cs typeface="Times New Roman" panose="02020603050405020304" pitchFamily="18" charset="0"/>
                <a:sym typeface="Open Sauce"/>
              </a:rPr>
              <a:t>40% do not know what LOTO is.</a:t>
            </a:r>
          </a:p>
          <a:p>
            <a:pPr algn="justLow">
              <a:lnSpc>
                <a:spcPts val="3600"/>
              </a:lnSpc>
            </a:pPr>
            <a:endParaRPr lang="en-US" sz="4000" spc="-89" dirty="0">
              <a:solidFill>
                <a:schemeClr val="bg1"/>
              </a:solidFill>
              <a:latin typeface="Times New Roman" panose="02020603050405020304" pitchFamily="18" charset="0"/>
              <a:ea typeface="Open Sauce"/>
              <a:cs typeface="Times New Roman" panose="02020603050405020304" pitchFamily="18" charset="0"/>
              <a:sym typeface="Open Sauce"/>
            </a:endParaRPr>
          </a:p>
          <a:p>
            <a:pPr marL="457200" indent="-457200" algn="justLow">
              <a:lnSpc>
                <a:spcPts val="3600"/>
              </a:lnSpc>
              <a:buFont typeface="Arial" panose="020B0604020202020204" pitchFamily="34" charset="0"/>
              <a:buChar char="•"/>
            </a:pPr>
            <a:r>
              <a:rPr lang="en-US" sz="4000" spc="-89" dirty="0">
                <a:solidFill>
                  <a:schemeClr val="bg1"/>
                </a:solidFill>
                <a:latin typeface="Times New Roman" panose="02020603050405020304" pitchFamily="18" charset="0"/>
                <a:ea typeface="Open Sauce"/>
                <a:cs typeface="Times New Roman" panose="02020603050405020304" pitchFamily="18" charset="0"/>
                <a:sym typeface="Open Sauce"/>
              </a:rPr>
              <a:t>Even among experienced technicians (&gt;5 years), many ignore isolation procedures.</a:t>
            </a:r>
          </a:p>
          <a:p>
            <a:pPr marL="457200" indent="-457200" algn="justLow">
              <a:lnSpc>
                <a:spcPts val="3600"/>
              </a:lnSpc>
              <a:buFont typeface="Arial" panose="020B0604020202020204" pitchFamily="34" charset="0"/>
              <a:buChar char="•"/>
            </a:pPr>
            <a:endParaRPr lang="en-US" sz="4000" spc="-89" dirty="0">
              <a:solidFill>
                <a:schemeClr val="bg1"/>
              </a:solidFill>
              <a:latin typeface="Times New Roman" panose="02020603050405020304" pitchFamily="18" charset="0"/>
              <a:ea typeface="Open Sauce"/>
              <a:cs typeface="Times New Roman" panose="02020603050405020304" pitchFamily="18" charset="0"/>
              <a:sym typeface="Open Sauce"/>
            </a:endParaRPr>
          </a:p>
        </p:txBody>
      </p:sp>
    </p:spTree>
    <p:extLst>
      <p:ext uri="{BB962C8B-B14F-4D97-AF65-F5344CB8AC3E}">
        <p14:creationId xmlns:p14="http://schemas.microsoft.com/office/powerpoint/2010/main" val="34459049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3279</TotalTime>
  <Words>2774</Words>
  <Application>Microsoft Office PowerPoint</Application>
  <PresentationFormat>مخصص</PresentationFormat>
  <Paragraphs>349</Paragraphs>
  <Slides>18</Slides>
  <Notes>17</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18</vt:i4>
      </vt:variant>
    </vt:vector>
  </HeadingPairs>
  <TitlesOfParts>
    <vt:vector size="25" baseType="lpstr">
      <vt:lpstr>Times New Roman</vt:lpstr>
      <vt:lpstr>Open Sauce</vt:lpstr>
      <vt:lpstr>Calibri</vt:lpstr>
      <vt:lpstr>Inter</vt:lpstr>
      <vt:lpstr>Arial</vt:lpstr>
      <vt:lpstr>Libre Franklin Bold</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hdhf;w</dc:title>
  <dc:creator>PC</dc:creator>
  <cp:lastModifiedBy>Ghena Farouq</cp:lastModifiedBy>
  <cp:revision>17</cp:revision>
  <dcterms:created xsi:type="dcterms:W3CDTF">2006-08-16T00:00:00Z</dcterms:created>
  <dcterms:modified xsi:type="dcterms:W3CDTF">2026-02-16T05:04:26Z</dcterms:modified>
  <dc:identifier>DAGrYCqUDuk</dc:identifier>
</cp:coreProperties>
</file>