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45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56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033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71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566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206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583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924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18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21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554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120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413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76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3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193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879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7054D2-7740-4B5D-9EAA-19A4A7F2CCD3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8E59540-BD27-425F-A1E4-1E448BAAF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117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33" t="9101" r="12130" b="10946"/>
          <a:stretch/>
        </p:blipFill>
        <p:spPr>
          <a:xfrm>
            <a:off x="2187083" y="1373315"/>
            <a:ext cx="7794043" cy="412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370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518" y="476518"/>
            <a:ext cx="11230378" cy="587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15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4567" y="457614"/>
            <a:ext cx="11199450" cy="591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75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19" y="463639"/>
            <a:ext cx="11243256" cy="593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36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9900" dirty="0" smtClean="0"/>
              <a:t>DEMO</a:t>
            </a:r>
            <a:endParaRPr lang="en-GB" sz="19900" dirty="0"/>
          </a:p>
        </p:txBody>
      </p:sp>
    </p:spTree>
    <p:extLst>
      <p:ext uri="{BB962C8B-B14F-4D97-AF65-F5344CB8AC3E}">
        <p14:creationId xmlns:p14="http://schemas.microsoft.com/office/powerpoint/2010/main" val="9701670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33</TotalTime>
  <Words>1</Words>
  <Application>Microsoft Office PowerPoint</Application>
  <PresentationFormat>Widescreen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Garamond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Aseel Abu_Hasan</dc:creator>
  <cp:lastModifiedBy>Aseel Abu_Hasan</cp:lastModifiedBy>
  <cp:revision>2</cp:revision>
  <dcterms:created xsi:type="dcterms:W3CDTF">2015-03-29T19:37:37Z</dcterms:created>
  <dcterms:modified xsi:type="dcterms:W3CDTF">2015-03-29T20:11:32Z</dcterms:modified>
</cp:coreProperties>
</file>