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70" r:id="rId9"/>
    <p:sldId id="271" r:id="rId10"/>
    <p:sldId id="269" r:id="rId11"/>
    <p:sldId id="263" r:id="rId12"/>
    <p:sldId id="272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3"/>
            <a:ext cx="7766936" cy="3365201"/>
          </a:xfrm>
        </p:spPr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ar-J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47782"/>
            <a:ext cx="7766936" cy="172195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Students :                                                          Supervisor :</a:t>
            </a:r>
            <a:r>
              <a:rPr lang="ar-JO" dirty="0" smtClean="0"/>
              <a:t> </a:t>
            </a:r>
            <a:endParaRPr lang="en-US" dirty="0" smtClean="0"/>
          </a:p>
          <a:p>
            <a:pPr algn="l"/>
            <a:r>
              <a:rPr lang="en-US" sz="2000" dirty="0" smtClean="0"/>
              <a:t>Aseel Zamel                                                      Dr.Manar Qamhia </a:t>
            </a:r>
          </a:p>
          <a:p>
            <a:pPr algn="l"/>
            <a:r>
              <a:rPr lang="en-US" sz="2000" dirty="0" smtClean="0"/>
              <a:t>Roba Darawsheh </a:t>
            </a:r>
            <a:endParaRPr lang="ar-JO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386" y="612178"/>
            <a:ext cx="457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1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2986"/>
          </a:xfrm>
        </p:spPr>
        <p:txBody>
          <a:bodyPr/>
          <a:lstStyle/>
          <a:p>
            <a:r>
              <a:rPr lang="en-US" dirty="0"/>
              <a:t>Features </a:t>
            </a:r>
            <a:r>
              <a:rPr lang="en-US" dirty="0" smtClean="0"/>
              <a:t> cont.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32587"/>
            <a:ext cx="8596668" cy="4508776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Add Patient </a:t>
            </a:r>
          </a:p>
          <a:p>
            <a:pPr algn="l" rtl="0"/>
            <a:r>
              <a:rPr lang="en-US" sz="2400" dirty="0" smtClean="0"/>
              <a:t>Write reports and show history</a:t>
            </a:r>
          </a:p>
          <a:p>
            <a:pPr algn="l" rtl="0"/>
            <a:r>
              <a:rPr lang="en-US" sz="2400" dirty="0" smtClean="0"/>
              <a:t>Set schedule</a:t>
            </a:r>
          </a:p>
          <a:p>
            <a:pPr algn="l" rtl="0"/>
            <a:r>
              <a:rPr lang="en-US" sz="2400" dirty="0" smtClean="0"/>
              <a:t>See My schedule </a:t>
            </a:r>
          </a:p>
          <a:p>
            <a:pPr algn="l" rtl="0"/>
            <a:r>
              <a:rPr lang="en-US" sz="2400" dirty="0" smtClean="0"/>
              <a:t>Reserve appointments </a:t>
            </a:r>
          </a:p>
          <a:p>
            <a:pPr algn="l" rtl="0"/>
            <a:r>
              <a:rPr lang="en-US" sz="2400" dirty="0" smtClean="0"/>
              <a:t>See reserved appointments</a:t>
            </a:r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</a:p>
          <a:p>
            <a:pPr algn="l" rtl="0"/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27753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6590" y="2502794"/>
            <a:ext cx="8596668" cy="13208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Demo</a:t>
            </a:r>
            <a:endParaRPr lang="ar-JO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4466" y="562408"/>
            <a:ext cx="8596668" cy="158810"/>
          </a:xfrm>
        </p:spPr>
        <p:txBody>
          <a:bodyPr>
            <a:normAutofit fontScale="25000" lnSpcReduction="20000"/>
          </a:bodyPr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03572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677334" y="553792"/>
            <a:ext cx="8596668" cy="55808"/>
          </a:xfrm>
        </p:spPr>
        <p:txBody>
          <a:bodyPr>
            <a:normAutofit fontScale="90000"/>
          </a:bodyPr>
          <a:lstStyle/>
          <a:p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862" y="901521"/>
            <a:ext cx="9225991" cy="51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</a:t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424" y="1930400"/>
            <a:ext cx="8596668" cy="3880773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 </a:t>
            </a:r>
            <a:r>
              <a:rPr lang="en-US" sz="2400" dirty="0"/>
              <a:t>A</a:t>
            </a:r>
            <a:r>
              <a:rPr lang="en-US" sz="2400" dirty="0" smtClean="0"/>
              <a:t>dding Map </a:t>
            </a:r>
            <a:r>
              <a:rPr lang="en-US" sz="2400" dirty="0"/>
              <a:t>system to make it easy for patient to find </a:t>
            </a:r>
            <a:r>
              <a:rPr lang="en-US" sz="2400" dirty="0" smtClean="0"/>
              <a:t>clinic.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sz="2400" dirty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Chat </a:t>
            </a:r>
            <a:r>
              <a:rPr lang="en-US" sz="2400" dirty="0"/>
              <a:t>system between doctor and </a:t>
            </a:r>
            <a:r>
              <a:rPr lang="en-US" sz="2400" dirty="0" smtClean="0"/>
              <a:t>patient.</a:t>
            </a: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22479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48237"/>
            <a:ext cx="8596668" cy="1320800"/>
          </a:xfrm>
        </p:spPr>
        <p:txBody>
          <a:bodyPr/>
          <a:lstStyle/>
          <a:p>
            <a:r>
              <a:rPr lang="en-US" dirty="0"/>
              <a:t>Conclusion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pPr marL="0" indent="0" algn="l">
              <a:buNone/>
            </a:pPr>
            <a:r>
              <a:rPr lang="en-US" sz="2400" dirty="0"/>
              <a:t>we hope that e clinic solve the problem that patient faced when reserve the appointment and make it easy for doctor to Keep track of patients' reports </a:t>
            </a:r>
            <a:r>
              <a:rPr lang="en-US" sz="2400" dirty="0" smtClean="0"/>
              <a:t>easily</a:t>
            </a:r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23953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232338"/>
            <a:ext cx="8596668" cy="134799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Thank You ^_^</a:t>
            </a:r>
            <a:endParaRPr lang="ar-JO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06" y="5267459"/>
            <a:ext cx="8423996" cy="773903"/>
          </a:xfrm>
        </p:spPr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6177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218" y="350392"/>
            <a:ext cx="8596668" cy="1320800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820" y="1671192"/>
            <a:ext cx="8596668" cy="3880773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Introduction 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Existing problems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Tools and Technologies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Features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Demo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400" dirty="0" smtClean="0"/>
              <a:t>Future </a:t>
            </a:r>
            <a:r>
              <a:rPr lang="en-US" sz="2400" dirty="0" smtClean="0"/>
              <a:t>Work </a:t>
            </a:r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SA" dirty="0" smtClean="0"/>
          </a:p>
          <a:p>
            <a:pPr marL="0" indent="0" algn="l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8556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E-clinic is </a:t>
            </a:r>
            <a:r>
              <a:rPr lang="en-US" sz="2400" dirty="0"/>
              <a:t>an </a:t>
            </a:r>
            <a:r>
              <a:rPr lang="en-US" sz="2400" dirty="0" smtClean="0"/>
              <a:t>application, which </a:t>
            </a:r>
            <a:r>
              <a:rPr lang="en-US" sz="2400" dirty="0"/>
              <a:t>organizes the work of </a:t>
            </a:r>
            <a:r>
              <a:rPr lang="en-US" sz="2400" dirty="0" smtClean="0"/>
              <a:t>doctors</a:t>
            </a:r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r>
              <a:rPr lang="en-US" sz="2400" dirty="0"/>
              <a:t>and helps them from suffering with manual reports and make the act of managing their clinics </a:t>
            </a:r>
            <a:r>
              <a:rPr lang="en-US" sz="2400" dirty="0" smtClean="0"/>
              <a:t>easy. </a:t>
            </a:r>
          </a:p>
          <a:p>
            <a:pPr marL="0" indent="0" algn="l" rtl="0">
              <a:buNone/>
            </a:pPr>
            <a:r>
              <a:rPr lang="en-US" sz="2400" dirty="0" smtClean="0"/>
              <a:t> And helps patients by make the act of booking appointments  easy and less time consuming.</a:t>
            </a:r>
          </a:p>
          <a:p>
            <a:pPr marL="0" indent="0" algn="l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385079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problems</a:t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4765" y="1930400"/>
            <a:ext cx="8596668" cy="388077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/>
              <a:t>1- Wasting time </a:t>
            </a:r>
            <a:endParaRPr lang="ar-JO" sz="2400" dirty="0" smtClean="0"/>
          </a:p>
          <a:p>
            <a:pPr marL="0" indent="0" algn="l">
              <a:buNone/>
            </a:pPr>
            <a:endParaRPr lang="en-US" sz="2400" dirty="0" smtClean="0"/>
          </a:p>
          <a:p>
            <a:pPr marL="0" indent="0" algn="l">
              <a:buNone/>
            </a:pPr>
            <a:r>
              <a:rPr lang="en-US" sz="2400" dirty="0"/>
              <a:t>2</a:t>
            </a:r>
            <a:r>
              <a:rPr lang="en-US" sz="2400" dirty="0" smtClean="0"/>
              <a:t>- </a:t>
            </a:r>
            <a:r>
              <a:rPr lang="en-US" sz="2400" dirty="0" smtClean="0"/>
              <a:t>Suffering with manual </a:t>
            </a:r>
            <a:r>
              <a:rPr lang="en-US" sz="2400" dirty="0"/>
              <a:t>reports</a:t>
            </a:r>
            <a:r>
              <a:rPr lang="en-US" sz="2400" dirty="0" smtClean="0"/>
              <a:t> </a:t>
            </a:r>
          </a:p>
          <a:p>
            <a:pPr marL="0" indent="0" algn="l">
              <a:buNone/>
            </a:pPr>
            <a:endParaRPr lang="en-US" sz="2400" dirty="0" smtClean="0"/>
          </a:p>
          <a:p>
            <a:pPr marL="0" indent="0" algn="l">
              <a:buNone/>
            </a:pPr>
            <a:r>
              <a:rPr lang="en-US" sz="2400" dirty="0"/>
              <a:t>3</a:t>
            </a:r>
            <a:r>
              <a:rPr lang="en-US" sz="2400" dirty="0" smtClean="0"/>
              <a:t>- </a:t>
            </a:r>
            <a:r>
              <a:rPr lang="en-US" sz="2400" dirty="0" smtClean="0"/>
              <a:t>Difficult managing the clinic  </a:t>
            </a: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370390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and Technologies </a:t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641" y="1812859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marL="0" indent="0" algn="l" rtl="0" fontAlgn="base">
              <a:buNone/>
            </a:pPr>
            <a:r>
              <a:rPr lang="en-US" sz="2600" dirty="0"/>
              <a:t>Programming </a:t>
            </a:r>
            <a:r>
              <a:rPr lang="en-US" sz="2600" dirty="0" smtClean="0"/>
              <a:t>Languages :</a:t>
            </a: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1-</a:t>
            </a:r>
            <a:r>
              <a:rPr lang="en-US" sz="2600" dirty="0"/>
              <a:t> We used JAVA and </a:t>
            </a:r>
            <a:r>
              <a:rPr lang="en-US" sz="2600" dirty="0" smtClean="0"/>
              <a:t>XML</a:t>
            </a:r>
          </a:p>
          <a:p>
            <a:pPr marL="0" indent="0" algn="l" rtl="0">
              <a:buNone/>
            </a:pPr>
            <a:r>
              <a:rPr lang="en-US" sz="2600" dirty="0" smtClean="0"/>
              <a:t> 2- PHP,HTML/HTML5</a:t>
            </a:r>
            <a:r>
              <a:rPr lang="en-US" sz="2600" dirty="0"/>
              <a:t>, CSS, JQUERY, JAVA </a:t>
            </a:r>
            <a:r>
              <a:rPr lang="en-US" sz="2600" dirty="0" smtClean="0"/>
              <a:t>SCRIPT.</a:t>
            </a:r>
          </a:p>
          <a:p>
            <a:pPr marL="0" indent="0" algn="l" rtl="0">
              <a:buNone/>
            </a:pPr>
            <a:endParaRPr lang="en-US" sz="2600" dirty="0"/>
          </a:p>
          <a:p>
            <a:pPr marL="0" indent="0" algn="l" rtl="0">
              <a:buNone/>
            </a:pPr>
            <a:r>
              <a:rPr lang="en-US" sz="2600" dirty="0" smtClean="0"/>
              <a:t>The programs used:</a:t>
            </a:r>
          </a:p>
          <a:p>
            <a:pPr marL="0" indent="0" algn="l" rtl="0">
              <a:buNone/>
            </a:pPr>
            <a:r>
              <a:rPr lang="en-US" sz="2600" dirty="0" smtClean="0"/>
              <a:t> 1-Android studio </a:t>
            </a:r>
          </a:p>
          <a:p>
            <a:pPr marL="0" indent="0" algn="l" rtl="0">
              <a:buNone/>
            </a:pPr>
            <a:r>
              <a:rPr lang="en-US" sz="2600" dirty="0" smtClean="0"/>
              <a:t> 2- Notepad++.</a:t>
            </a:r>
          </a:p>
          <a:p>
            <a:pPr marL="0" indent="0" algn="l" rtl="0">
              <a:buNone/>
            </a:pPr>
            <a:r>
              <a:rPr lang="en-US" sz="2600" dirty="0" smtClean="0"/>
              <a:t>3-Xampp server. </a:t>
            </a:r>
            <a:endParaRPr lang="en-US" sz="2600" dirty="0"/>
          </a:p>
          <a:p>
            <a:pPr marL="0" indent="0" algn="l">
              <a:buNone/>
            </a:pP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8897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7285"/>
            <a:ext cx="8596668" cy="4264077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 smtClean="0"/>
              <a:t>Registration</a:t>
            </a:r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endParaRPr lang="ar-JO" sz="2400" dirty="0"/>
          </a:p>
        </p:txBody>
      </p:sp>
      <p:pic>
        <p:nvPicPr>
          <p:cNvPr id="4" name="Picture 3" descr="https://lh3.googleusercontent.com/C7wXMe0vrXWXq_sUC30jZA2oVzszH9cHdoGqIDP7BW0Nx8rBhGHVMnbQ-wvMMvTRXmTG3V-zRj9XyZuqV2pJAQXB9FWKTmSxARQrLpkDJsUvVw8akPKqi9pXQbs60yJLDmSyEN4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8352" y="963280"/>
            <a:ext cx="3239573" cy="589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30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677334" y="231820"/>
            <a:ext cx="8596668" cy="528034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  </a:t>
            </a:r>
            <a:br>
              <a:rPr lang="en-US" dirty="0" smtClean="0"/>
            </a:br>
            <a:endParaRPr lang="ar-JO" dirty="0"/>
          </a:p>
        </p:txBody>
      </p:sp>
      <p:pic>
        <p:nvPicPr>
          <p:cNvPr id="4" name="Content Placeholder 3" descr="https://lh5.googleusercontent.com/Ne-Lhl5wsiUPXpmN2xGuFqeANunZcKySHWhbTRaLqxgHz5lShVdONzhhV-7zdHKemFOTOBzQg0W4MrTdx0w1fqAet1YUq4UhfATvW-Xzl84o5S9KjrslG0rq_ITpv6BJTgSwBbq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2671" y="1068946"/>
            <a:ext cx="3043870" cy="515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lh3.googleusercontent.com/CoKH0cJlcMn63LsQ5I6d_GGNsPXOhb-gsayLOZalsvH52FtTtKzvg9c08LcbqOU2iVDHEiEmKfnp7f-Szvt0H89VDIT2hEanV_ncposczk9-9w6j11mFcKcwNkbJ6YnMZWc0-WT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3521" y="1068946"/>
            <a:ext cx="2923504" cy="515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84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862" y="583842"/>
            <a:ext cx="8596668" cy="98738"/>
          </a:xfrm>
        </p:spPr>
        <p:txBody>
          <a:bodyPr>
            <a:noAutofit/>
          </a:bodyPr>
          <a:lstStyle/>
          <a:p>
            <a:r>
              <a:rPr lang="en-US" sz="1800" dirty="0" smtClean="0"/>
              <a:t>Patient </a:t>
            </a:r>
            <a:r>
              <a:rPr lang="en-US" sz="1800" dirty="0"/>
              <a:t>registration</a:t>
            </a:r>
            <a:endParaRPr lang="ar-JO" sz="1800" dirty="0"/>
          </a:p>
        </p:txBody>
      </p:sp>
      <p:pic>
        <p:nvPicPr>
          <p:cNvPr id="5" name="Content Placeholder 4" descr="https://lh6.googleusercontent.com/1s5abtfEdwvaLS7HiSAQm6NYsn4eZ792fL46Rbqz8NlRm7ug2qiC84CydrFaZDsolQQMij-mevMS9c1h8r3ytIRhv8irvIEsQi4FhGMExIsYFof1WnaO8-ZKBKQI-hYc3Pk9fgh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7862" y="1326524"/>
            <a:ext cx="8852503" cy="430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40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464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Doctor registration</a:t>
            </a:r>
            <a:endParaRPr lang="ar-JO" sz="1800" dirty="0"/>
          </a:p>
        </p:txBody>
      </p:sp>
      <p:pic>
        <p:nvPicPr>
          <p:cNvPr id="4" name="Content Placeholder 3" descr="https://lh5.googleusercontent.com/37SSwWoqvy_EbIlzsrWEdBRZk4rvHcNy-6YlXM7Na3YwpZQBI413quIFwSMdj3Sat1D5Gqsld_K6muKyrhfMimDpxi-BKSttZZ-2LOtPXnPXLpQmysXW45eT_Z-ljLhVx7En-3X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7334" y="1336340"/>
            <a:ext cx="807517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52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402</TotalTime>
  <Words>160</Words>
  <Application>Microsoft Office PowerPoint</Application>
  <PresentationFormat>Widescreen</PresentationFormat>
  <Paragraphs>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Tahoma</vt:lpstr>
      <vt:lpstr>Trebuchet MS</vt:lpstr>
      <vt:lpstr>Wingdings</vt:lpstr>
      <vt:lpstr>Wingdings 3</vt:lpstr>
      <vt:lpstr>Facet</vt:lpstr>
      <vt:lpstr>  </vt:lpstr>
      <vt:lpstr>Outline </vt:lpstr>
      <vt:lpstr>Introduction</vt:lpstr>
      <vt:lpstr>Existing problems </vt:lpstr>
      <vt:lpstr>Tools and Technologies  </vt:lpstr>
      <vt:lpstr>Features </vt:lpstr>
      <vt:lpstr>   </vt:lpstr>
      <vt:lpstr>Patient registration</vt:lpstr>
      <vt:lpstr>Doctor registration</vt:lpstr>
      <vt:lpstr>Features  cont.</vt:lpstr>
      <vt:lpstr>Demo</vt:lpstr>
      <vt:lpstr>PowerPoint Presentation</vt:lpstr>
      <vt:lpstr>Future Work  </vt:lpstr>
      <vt:lpstr>Conclusion</vt:lpstr>
      <vt:lpstr>Thank You ^_^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aseel zamel</dc:creator>
  <cp:lastModifiedBy>aseel zamel</cp:lastModifiedBy>
  <cp:revision>25</cp:revision>
  <dcterms:created xsi:type="dcterms:W3CDTF">2017-12-19T11:35:45Z</dcterms:created>
  <dcterms:modified xsi:type="dcterms:W3CDTF">2017-12-21T10:12:18Z</dcterms:modified>
</cp:coreProperties>
</file>