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3" r:id="rId5"/>
    <p:sldId id="262" r:id="rId6"/>
    <p:sldId id="261" r:id="rId7"/>
    <p:sldId id="260" r:id="rId8"/>
    <p:sldId id="259" r:id="rId9"/>
    <p:sldId id="258" r:id="rId10"/>
  </p:sldIdLst>
  <p:sldSz cx="12192000" cy="6858000"/>
  <p:notesSz cx="6858000" cy="9144000"/>
  <p:defaultTextStyle>
    <a:defPPr>
      <a:defRPr lang="ar-J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0FF5B-86AB-4D64-A36B-0E99A44581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9E79BF-67A1-4DF6-8C4C-C57C54A37F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ar-J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C49613-CEDB-4F3D-857F-E67A7802C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0757A-419B-4BAF-9415-968990BDFF8F}" type="datetimeFigureOut">
              <a:rPr lang="ar-JO" smtClean="0"/>
              <a:t>20/09/1439</a:t>
            </a:fld>
            <a:endParaRPr lang="ar-J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D5A1D8-6E67-4FD2-BAA4-D99E119BA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FB2265-122A-4DBF-BEC4-4B702DD9B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FCA75-0A7A-4CF6-8C28-038E8626F61C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480439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72D80-4A79-45C5-B602-024ACC5A5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959470-688A-4288-8873-E6B0034D51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E6FCF8-0413-46AA-B012-BD7BF2CB5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0757A-419B-4BAF-9415-968990BDFF8F}" type="datetimeFigureOut">
              <a:rPr lang="ar-JO" smtClean="0"/>
              <a:t>20/09/1439</a:t>
            </a:fld>
            <a:endParaRPr lang="ar-J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AA3064-C6DD-4C96-9D52-0DA74BFA1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1D8A17-2C4D-4DDA-B978-CA756317A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FCA75-0A7A-4CF6-8C28-038E8626F61C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49254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6B8E8CB-99D1-4693-8EC2-5D3116E74E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002AD1-A67C-415D-8B64-5393C666D1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AD23D9-6738-40EE-BFF9-5A4F2EBEE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0757A-419B-4BAF-9415-968990BDFF8F}" type="datetimeFigureOut">
              <a:rPr lang="ar-JO" smtClean="0"/>
              <a:t>20/09/1439</a:t>
            </a:fld>
            <a:endParaRPr lang="ar-J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1DF34B-3F1A-495B-8FC2-DC5BAEB14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6C92AA-7222-43E4-A371-744E6395B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FCA75-0A7A-4CF6-8C28-038E8626F61C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866418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2B7CB-1747-443C-9F33-3F37C76A0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D82E5E-ADE4-4DC7-9E1D-FD31DFA20D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042CE4-D5B5-4609-B9B8-6B7C2BBAB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0757A-419B-4BAF-9415-968990BDFF8F}" type="datetimeFigureOut">
              <a:rPr lang="ar-JO" smtClean="0"/>
              <a:t>20/09/1439</a:t>
            </a:fld>
            <a:endParaRPr lang="ar-J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549E53-F020-470E-9C9E-52A4B4FDA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8B193-EB0B-4742-990B-222553482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FCA75-0A7A-4CF6-8C28-038E8626F61C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111095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FEB038-A38D-4ECD-9838-8670004A3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2B2236-1401-4BD6-A6A9-861114E306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7C362B-F328-4690-91B3-7E044FCD7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0757A-419B-4BAF-9415-968990BDFF8F}" type="datetimeFigureOut">
              <a:rPr lang="ar-JO" smtClean="0"/>
              <a:t>20/09/1439</a:t>
            </a:fld>
            <a:endParaRPr lang="ar-J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A77A67-6DC0-4301-AB0A-1412F0B87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F56619-38B9-4D5E-8F3A-C00A06717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FCA75-0A7A-4CF6-8C28-038E8626F61C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794369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C0B01-64BF-46C1-8652-6FEFE2903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DD7917-68A3-4F24-9D2B-F6577A401F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415C30-BA2C-4FE6-9497-231A6A9588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26D021-2309-46C1-9C99-41D946710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0757A-419B-4BAF-9415-968990BDFF8F}" type="datetimeFigureOut">
              <a:rPr lang="ar-JO" smtClean="0"/>
              <a:t>20/09/1439</a:t>
            </a:fld>
            <a:endParaRPr lang="ar-J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B81CAF-A08E-46B7-9B2C-A9C84E68F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733367-5720-46A6-AD75-2C61F04BA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FCA75-0A7A-4CF6-8C28-038E8626F61C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373154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5E18BD-FAF9-4969-B5A0-0B60572DA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FEE515-B556-4EC2-9238-D11B88EEFA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CD8A91-51F4-4A62-BD9A-F1ECAC5FA3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089C39-E407-44E9-B62E-B0F8F33D3A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2EFEC33-5724-4EC6-8BBB-6A271F69BB1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C6F100-8D60-42D3-8D72-D5240DD1F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0757A-419B-4BAF-9415-968990BDFF8F}" type="datetimeFigureOut">
              <a:rPr lang="ar-JO" smtClean="0"/>
              <a:t>20/09/1439</a:t>
            </a:fld>
            <a:endParaRPr lang="ar-J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5725939-AC79-4B0A-89CD-48C842988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CA8C32D-2B67-4A7F-9749-2A0D85006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FCA75-0A7A-4CF6-8C28-038E8626F61C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903810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D0535-8032-43AF-8442-FB4B781C70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723104-9FAD-47C7-81FD-B01A4D128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0757A-419B-4BAF-9415-968990BDFF8F}" type="datetimeFigureOut">
              <a:rPr lang="ar-JO" smtClean="0"/>
              <a:t>20/09/1439</a:t>
            </a:fld>
            <a:endParaRPr lang="ar-J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E30BA6-E09F-4FF8-80BA-CCDC7AD28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B5F985-D98F-44AB-A8AD-9A3D49D35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FCA75-0A7A-4CF6-8C28-038E8626F61C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82765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739BD6-D18B-4D33-AB5D-273DC1EF07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0757A-419B-4BAF-9415-968990BDFF8F}" type="datetimeFigureOut">
              <a:rPr lang="ar-JO" smtClean="0"/>
              <a:t>20/09/1439</a:t>
            </a:fld>
            <a:endParaRPr lang="ar-J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815A7D3-32A1-4741-83D9-BB69BCD4D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6E1FD1-8124-4F1B-8EF2-5B16EBDC6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FCA75-0A7A-4CF6-8C28-038E8626F61C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197403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D6736D-DEDF-4ED9-913F-48EA76D102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F16330-4FA3-45D6-B67A-0A55F05351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215D41-35C4-4CFC-B0D8-6AD9ADB91A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5E16D7-455A-4BAC-9AD6-F9FC8F03E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0757A-419B-4BAF-9415-968990BDFF8F}" type="datetimeFigureOut">
              <a:rPr lang="ar-JO" smtClean="0"/>
              <a:t>20/09/1439</a:t>
            </a:fld>
            <a:endParaRPr lang="ar-J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6AC6B2-9B92-47AF-9201-90F54E4FB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15BA97-F83F-4116-917F-16A91063B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FCA75-0A7A-4CF6-8C28-038E8626F61C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788013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61E5A-A771-4763-AF45-89E4BC305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85B752-A56C-4F06-BBEB-8D9D807120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J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06C57D-19A7-42F2-AA74-B7DDBDF4C9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E7ADB3-E940-4178-AE6A-BA0AEA27A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0757A-419B-4BAF-9415-968990BDFF8F}" type="datetimeFigureOut">
              <a:rPr lang="ar-JO" smtClean="0"/>
              <a:t>20/09/1439</a:t>
            </a:fld>
            <a:endParaRPr lang="ar-J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738C9D-F98B-4067-A939-CA4BBD15C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1EEFEB-E7E8-453A-B4E6-ED3B5A825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FCA75-0A7A-4CF6-8C28-038E8626F61C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261793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9071CF9-7575-41CF-94C5-07DD3AA23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7DA0F8-547D-4D39-A76F-293E99ECC2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A62634-4BE2-4D27-BE99-2A4173353B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D0757A-419B-4BAF-9415-968990BDFF8F}" type="datetimeFigureOut">
              <a:rPr lang="ar-JO" smtClean="0"/>
              <a:t>20/09/1439</a:t>
            </a:fld>
            <a:endParaRPr lang="ar-J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9A3E07-9379-43C3-AA8E-A2D75344D7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J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602A80-C838-4185-91D9-559D6C232E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FFCA75-0A7A-4CF6-8C28-038E8626F61C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539035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J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7CEAD-11F6-4D7C-85EB-06A1294A3C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 mobile </a:t>
            </a:r>
            <a:endParaRPr lang="ar-JO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64C888-7880-451D-9C30-F8539C3BE80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/>
              <a:t>Yasmeen </a:t>
            </a:r>
            <a:r>
              <a:rPr lang="en-US" dirty="0" err="1"/>
              <a:t>abdalkhaleq</a:t>
            </a:r>
            <a:r>
              <a:rPr lang="en-US" dirty="0"/>
              <a:t> </a:t>
            </a:r>
          </a:p>
          <a:p>
            <a:pPr algn="l"/>
            <a:r>
              <a:rPr lang="en-US" dirty="0" err="1"/>
              <a:t>Lamees</a:t>
            </a:r>
            <a:r>
              <a:rPr lang="en-US" dirty="0"/>
              <a:t> </a:t>
            </a:r>
            <a:r>
              <a:rPr lang="en-US" dirty="0" err="1"/>
              <a:t>shanteer</a:t>
            </a:r>
            <a:r>
              <a:rPr lang="en-US" dirty="0"/>
              <a:t> </a:t>
            </a:r>
          </a:p>
          <a:p>
            <a:pPr algn="l"/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237478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704528-058E-4C80-885A-EF4216FE22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ar-J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A8626F-AE1A-401D-83F2-298D78FB08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</a:t>
            </a:r>
            <a:r>
              <a:rPr lang="en-US" dirty="0" err="1"/>
              <a:t>Emobile</a:t>
            </a:r>
            <a:endParaRPr lang="en-US" dirty="0"/>
          </a:p>
          <a:p>
            <a:r>
              <a:rPr lang="en-US" dirty="0"/>
              <a:t>Motivation and objectives</a:t>
            </a:r>
          </a:p>
          <a:p>
            <a:r>
              <a:rPr lang="en-US" dirty="0"/>
              <a:t>Implementations</a:t>
            </a:r>
          </a:p>
          <a:p>
            <a:r>
              <a:rPr lang="en-US" dirty="0"/>
              <a:t>Future work 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2429689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D3DABE-E2CE-4A0A-97AE-F6C8F8679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</a:t>
            </a:r>
            <a:r>
              <a:rPr lang="en-US" dirty="0" err="1"/>
              <a:t>Emobile</a:t>
            </a:r>
            <a:r>
              <a:rPr lang="en-US" dirty="0"/>
              <a:t> </a:t>
            </a:r>
            <a:br>
              <a:rPr lang="en-US" dirty="0"/>
            </a:br>
            <a:endParaRPr lang="ar-J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38DB2A-03E3-4928-91CE-DDB88CB914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Android application and a website</a:t>
            </a:r>
          </a:p>
          <a:p>
            <a:r>
              <a:rPr lang="en-US" dirty="0"/>
              <a:t>Dynamic , interactive way for university education </a:t>
            </a:r>
          </a:p>
          <a:p>
            <a:r>
              <a:rPr lang="en-US" dirty="0"/>
              <a:t>Improve English ,Listening ,thinking ,and speaking skills </a:t>
            </a:r>
          </a:p>
          <a:p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1625748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2A180-8DD6-4203-B064-75C10E1EB8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Motivations and objectives</a:t>
            </a:r>
            <a:endParaRPr lang="ar-J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8013FF-7117-4D57-80E7-11E47A377D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Smart phone </a:t>
            </a:r>
            <a:r>
              <a:rPr lang="en-US" dirty="0" err="1"/>
              <a:t>eaiser</a:t>
            </a:r>
            <a:r>
              <a:rPr lang="en-US" dirty="0"/>
              <a:t> and more enjoyable for learning education </a:t>
            </a:r>
          </a:p>
          <a:p>
            <a:r>
              <a:rPr lang="en-US" dirty="0"/>
              <a:t>Study material in pocket (any where and any time )</a:t>
            </a:r>
          </a:p>
          <a:p>
            <a:r>
              <a:rPr lang="en-US" dirty="0"/>
              <a:t>Make English for work place more interactive and fun </a:t>
            </a:r>
          </a:p>
          <a:p>
            <a:r>
              <a:rPr lang="en-US" dirty="0"/>
              <a:t>Make it easy for the teacher to create and edit the content .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1153740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DC23B-E329-4F48-9082-9BA7D8795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implementation</a:t>
            </a:r>
            <a:endParaRPr lang="ar-J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CE9417-D7AD-47B3-BF33-2C32BEF546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3901300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34C949-6653-4150-BB5F-13A43EF002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 </a:t>
            </a:r>
            <a:endParaRPr lang="ar-J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CF75C5-E97A-49C2-8865-6DD6661CB1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4787942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2D4D3-176D-4122-93F2-6E8CA9971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Website demo </a:t>
            </a:r>
            <a:endParaRPr lang="ar-J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EE057C-4770-4CD2-BECA-29C2FEF96B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7650685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0EDD4F-B78D-47EB-98D0-6B6372065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 </a:t>
            </a:r>
            <a:endParaRPr lang="ar-J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EF64F8-0B25-44AC-914B-8E6FFD8817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 more features </a:t>
            </a:r>
          </a:p>
          <a:p>
            <a:r>
              <a:rPr lang="en-US" dirty="0"/>
              <a:t>Add all the chapters from English for the work place </a:t>
            </a:r>
          </a:p>
          <a:p>
            <a:r>
              <a:rPr lang="en-US" dirty="0"/>
              <a:t>Adding levels to fit all student abilities </a:t>
            </a:r>
          </a:p>
          <a:p>
            <a:r>
              <a:rPr lang="en-US" dirty="0"/>
              <a:t>Add more functionality to the website </a:t>
            </a:r>
          </a:p>
          <a:p>
            <a:r>
              <a:rPr lang="en-US" dirty="0"/>
              <a:t>Add more interesting games for the website </a:t>
            </a:r>
          </a:p>
          <a:p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5456994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23FBC-067A-402F-944D-9467B587D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5BF36E-0034-474F-93FD-E982CCC50F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dirty="0"/>
              <a:t>Any  questions </a:t>
            </a:r>
            <a:endParaRPr lang="ar-JO" sz="4800" dirty="0"/>
          </a:p>
        </p:txBody>
      </p:sp>
    </p:spTree>
    <p:extLst>
      <p:ext uri="{BB962C8B-B14F-4D97-AF65-F5344CB8AC3E}">
        <p14:creationId xmlns:p14="http://schemas.microsoft.com/office/powerpoint/2010/main" val="4344890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127</Words>
  <Application>Microsoft Office PowerPoint</Application>
  <PresentationFormat>Widescreen</PresentationFormat>
  <Paragraphs>27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E mobile </vt:lpstr>
      <vt:lpstr>outline</vt:lpstr>
      <vt:lpstr>What is Emobile  </vt:lpstr>
      <vt:lpstr>Motivations and objectives</vt:lpstr>
      <vt:lpstr>implementation</vt:lpstr>
      <vt:lpstr>Demo </vt:lpstr>
      <vt:lpstr>Website demo </vt:lpstr>
      <vt:lpstr>Future work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 mobile </dc:title>
  <dc:creator>ya.nafez1211234@outlook.com</dc:creator>
  <cp:lastModifiedBy>ya.nafez1211234@outlook.com</cp:lastModifiedBy>
  <cp:revision>2</cp:revision>
  <dcterms:created xsi:type="dcterms:W3CDTF">2018-06-03T16:16:37Z</dcterms:created>
  <dcterms:modified xsi:type="dcterms:W3CDTF">2018-06-03T16:42:28Z</dcterms:modified>
</cp:coreProperties>
</file>