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84" r:id="rId9"/>
    <p:sldId id="265" r:id="rId10"/>
    <p:sldId id="266" r:id="rId11"/>
    <p:sldId id="271" r:id="rId12"/>
    <p:sldId id="273" r:id="rId13"/>
    <p:sldId id="274" r:id="rId14"/>
    <p:sldId id="275" r:id="rId15"/>
    <p:sldId id="276" r:id="rId16"/>
    <p:sldId id="277" r:id="rId17"/>
    <p:sldId id="278" r:id="rId18"/>
    <p:sldId id="286" r:id="rId19"/>
    <p:sldId id="281" r:id="rId20"/>
    <p:sldId id="287" r:id="rId21"/>
    <p:sldId id="283" r:id="rId22"/>
    <p:sldId id="279" r:id="rId23"/>
    <p:sldId id="280" r:id="rId24"/>
    <p:sldId id="285" r:id="rId25"/>
  </p:sldIdLst>
  <p:sldSz cx="12192000" cy="6858000"/>
  <p:notesSz cx="6858000" cy="9144000"/>
  <p:embeddedFontLst>
    <p:embeddedFont>
      <p:font typeface="Air Strip Arabic" panose="020B0604020202020204" charset="-78"/>
      <p:regular r:id="rId26"/>
    </p:embeddedFont>
    <p:embeddedFont>
      <p:font typeface="Comic Sans MS" panose="030F0702030302020204" pitchFamily="66" charset="0"/>
      <p:regular r:id="rId27"/>
      <p:bold r:id="rId28"/>
      <p:italic r:id="rId29"/>
      <p:boldItalic r:id="rId30"/>
    </p:embeddedFont>
    <p:embeddedFont>
      <p:font typeface="Microsoft YaHei UI" panose="020B0503020204020204" pitchFamily="34" charset="-122"/>
      <p:regular r:id="rId31"/>
      <p:bold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93" userDrawn="1">
          <p15:clr>
            <a:srgbClr val="A4A3A4"/>
          </p15:clr>
        </p15:guide>
        <p15:guide id="4" pos="728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ادركها بوربوينت" initials="ادركها" lastIdx="1" clrIdx="0">
    <p:extLst>
      <p:ext uri="{19B8F6BF-5375-455C-9EA6-DF929625EA0E}">
        <p15:presenceInfo xmlns:p15="http://schemas.microsoft.com/office/powerpoint/2012/main" userId="4a1857ebb623e30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111" d="100"/>
          <a:sy n="111" d="100"/>
        </p:scale>
        <p:origin x="594" y="78"/>
      </p:cViewPr>
      <p:guideLst>
        <p:guide orient="horz" pos="2160"/>
        <p:guide pos="3840"/>
        <p:guide pos="393"/>
        <p:guide pos="72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0" y="0"/>
            <a:ext cx="12192000" cy="6858000"/>
          </a:xfrm>
          <a:prstGeom prst="rect">
            <a:avLst/>
          </a:prstGeom>
        </p:spPr>
        <p:txBody>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2706233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2" y="0"/>
            <a:ext cx="6936953" cy="6858000"/>
          </a:xfrm>
          <a:custGeom>
            <a:avLst/>
            <a:gdLst>
              <a:gd name="connsiteX0" fmla="*/ 553382 w 6936953"/>
              <a:gd name="connsiteY0" fmla="*/ 0 h 6858000"/>
              <a:gd name="connsiteX1" fmla="*/ 5329607 w 6936953"/>
              <a:gd name="connsiteY1" fmla="*/ 0 h 6858000"/>
              <a:gd name="connsiteX2" fmla="*/ 5418699 w 6936953"/>
              <a:gd name="connsiteY2" fmla="*/ 32170 h 6858000"/>
              <a:gd name="connsiteX3" fmla="*/ 6726240 w 6936953"/>
              <a:gd name="connsiteY3" fmla="*/ 3103936 h 6858000"/>
              <a:gd name="connsiteX4" fmla="*/ 3443144 w 6936953"/>
              <a:gd name="connsiteY4" fmla="*/ 6528751 h 6858000"/>
              <a:gd name="connsiteX5" fmla="*/ 3284938 w 6936953"/>
              <a:gd name="connsiteY5" fmla="*/ 6710191 h 6858000"/>
              <a:gd name="connsiteX6" fmla="*/ 3137763 w 6936953"/>
              <a:gd name="connsiteY6" fmla="*/ 6858000 h 6858000"/>
              <a:gd name="connsiteX7" fmla="*/ 1738310 w 6936953"/>
              <a:gd name="connsiteY7" fmla="*/ 6858000 h 6858000"/>
              <a:gd name="connsiteX8" fmla="*/ 1701956 w 6936953"/>
              <a:gd name="connsiteY8" fmla="*/ 6815585 h 6858000"/>
              <a:gd name="connsiteX9" fmla="*/ 160048 w 6936953"/>
              <a:gd name="connsiteY9" fmla="*/ 3103936 h 6858000"/>
              <a:gd name="connsiteX10" fmla="*/ 1161 w 6936953"/>
              <a:gd name="connsiteY10" fmla="*/ 2648207 h 6858000"/>
              <a:gd name="connsiteX11" fmla="*/ 0 w 6936953"/>
              <a:gd name="connsiteY11" fmla="*/ 2644258 h 6858000"/>
              <a:gd name="connsiteX12" fmla="*/ 0 w 6936953"/>
              <a:gd name="connsiteY12" fmla="*/ 532063 h 6858000"/>
              <a:gd name="connsiteX13" fmla="*/ 58043 w 6936953"/>
              <a:gd name="connsiteY13" fmla="*/ 439147 h 6858000"/>
              <a:gd name="connsiteX14" fmla="*/ 492010 w 6936953"/>
              <a:gd name="connsiteY14" fmla="*/ 3466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6953" h="6858000">
                <a:moveTo>
                  <a:pt x="553382" y="0"/>
                </a:moveTo>
                <a:lnTo>
                  <a:pt x="5329607" y="0"/>
                </a:lnTo>
                <a:lnTo>
                  <a:pt x="5418699" y="32170"/>
                </a:lnTo>
                <a:cubicBezTo>
                  <a:pt x="6427776" y="434269"/>
                  <a:pt x="6037987" y="1197421"/>
                  <a:pt x="6726240" y="3103936"/>
                </a:cubicBezTo>
                <a:cubicBezTo>
                  <a:pt x="7683810" y="5756479"/>
                  <a:pt x="5165152" y="4435809"/>
                  <a:pt x="3443144" y="6528751"/>
                </a:cubicBezTo>
                <a:cubicBezTo>
                  <a:pt x="3389331" y="6594155"/>
                  <a:pt x="3336611" y="6654578"/>
                  <a:pt x="3284938" y="6710191"/>
                </a:cubicBezTo>
                <a:lnTo>
                  <a:pt x="3137763" y="6858000"/>
                </a:lnTo>
                <a:lnTo>
                  <a:pt x="1738310" y="6858000"/>
                </a:lnTo>
                <a:lnTo>
                  <a:pt x="1701956" y="6815585"/>
                </a:lnTo>
                <a:cubicBezTo>
                  <a:pt x="1125290" y="6085102"/>
                  <a:pt x="698681" y="4515723"/>
                  <a:pt x="160048" y="3103936"/>
                </a:cubicBezTo>
                <a:cubicBezTo>
                  <a:pt x="100200" y="2947071"/>
                  <a:pt x="47162" y="2795135"/>
                  <a:pt x="1161" y="2648207"/>
                </a:cubicBezTo>
                <a:lnTo>
                  <a:pt x="0" y="2644258"/>
                </a:lnTo>
                <a:lnTo>
                  <a:pt x="0" y="532063"/>
                </a:lnTo>
                <a:lnTo>
                  <a:pt x="58043" y="439147"/>
                </a:lnTo>
                <a:cubicBezTo>
                  <a:pt x="168077" y="282058"/>
                  <a:pt x="312130" y="147022"/>
                  <a:pt x="492010" y="34663"/>
                </a:cubicBez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2285113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hasCustomPrompt="1"/>
          </p:nvPr>
        </p:nvSpPr>
        <p:spPr>
          <a:xfrm>
            <a:off x="5143500" y="2859551"/>
            <a:ext cx="1905000" cy="1905000"/>
          </a:xfrm>
          <a:custGeom>
            <a:avLst/>
            <a:gdLst>
              <a:gd name="connsiteX0" fmla="*/ 952500 w 1905000"/>
              <a:gd name="connsiteY0" fmla="*/ 0 h 1905000"/>
              <a:gd name="connsiteX1" fmla="*/ 1905000 w 1905000"/>
              <a:gd name="connsiteY1" fmla="*/ 952500 h 1905000"/>
              <a:gd name="connsiteX2" fmla="*/ 952500 w 1905000"/>
              <a:gd name="connsiteY2" fmla="*/ 1905000 h 1905000"/>
              <a:gd name="connsiteX3" fmla="*/ 0 w 1905000"/>
              <a:gd name="connsiteY3" fmla="*/ 952500 h 1905000"/>
              <a:gd name="connsiteX4" fmla="*/ 9525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p:spPr>
        <p:txBody>
          <a:bodyPr wrap="square">
            <a:noAutofit/>
          </a:bodyPr>
          <a:lstStyle>
            <a:lvl1pPr marL="0" indent="0" algn="ctr" rtl="1">
              <a:buNone/>
              <a:defRPr sz="1600">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
        <p:nvSpPr>
          <p:cNvPr id="14" name="Picture Placeholder 13"/>
          <p:cNvSpPr>
            <a:spLocks noGrp="1"/>
          </p:cNvSpPr>
          <p:nvPr>
            <p:ph type="pic" sz="quarter" idx="13" hasCustomPrompt="1"/>
          </p:nvPr>
        </p:nvSpPr>
        <p:spPr>
          <a:xfrm>
            <a:off x="8988633" y="3456532"/>
            <a:ext cx="1905000" cy="1905000"/>
          </a:xfrm>
          <a:custGeom>
            <a:avLst/>
            <a:gdLst>
              <a:gd name="connsiteX0" fmla="*/ 952500 w 1905000"/>
              <a:gd name="connsiteY0" fmla="*/ 0 h 1905000"/>
              <a:gd name="connsiteX1" fmla="*/ 1905000 w 1905000"/>
              <a:gd name="connsiteY1" fmla="*/ 952500 h 1905000"/>
              <a:gd name="connsiteX2" fmla="*/ 952500 w 1905000"/>
              <a:gd name="connsiteY2" fmla="*/ 1905000 h 1905000"/>
              <a:gd name="connsiteX3" fmla="*/ 0 w 1905000"/>
              <a:gd name="connsiteY3" fmla="*/ 952500 h 1905000"/>
              <a:gd name="connsiteX4" fmla="*/ 9525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p:spPr>
        <p:txBody>
          <a:bodyPr wrap="square">
            <a:noAutofit/>
          </a:bodyPr>
          <a:lstStyle>
            <a:lvl1pPr marL="0" indent="0" algn="ctr" rtl="1">
              <a:buNone/>
              <a:defRPr sz="1600">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
        <p:nvSpPr>
          <p:cNvPr id="12" name="Picture Placeholder 11"/>
          <p:cNvSpPr>
            <a:spLocks noGrp="1"/>
          </p:cNvSpPr>
          <p:nvPr>
            <p:ph type="pic" sz="quarter" idx="11" hasCustomPrompt="1"/>
          </p:nvPr>
        </p:nvSpPr>
        <p:spPr>
          <a:xfrm>
            <a:off x="1298367" y="4041145"/>
            <a:ext cx="1905000" cy="1905000"/>
          </a:xfrm>
          <a:custGeom>
            <a:avLst/>
            <a:gdLst>
              <a:gd name="connsiteX0" fmla="*/ 952500 w 1905000"/>
              <a:gd name="connsiteY0" fmla="*/ 0 h 1905000"/>
              <a:gd name="connsiteX1" fmla="*/ 1905000 w 1905000"/>
              <a:gd name="connsiteY1" fmla="*/ 952500 h 1905000"/>
              <a:gd name="connsiteX2" fmla="*/ 952500 w 1905000"/>
              <a:gd name="connsiteY2" fmla="*/ 1905000 h 1905000"/>
              <a:gd name="connsiteX3" fmla="*/ 0 w 1905000"/>
              <a:gd name="connsiteY3" fmla="*/ 952500 h 1905000"/>
              <a:gd name="connsiteX4" fmla="*/ 9525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0"/>
                </a:moveTo>
                <a:cubicBezTo>
                  <a:pt x="1478551" y="0"/>
                  <a:pt x="1905000" y="426449"/>
                  <a:pt x="1905000" y="952500"/>
                </a:cubicBezTo>
                <a:cubicBezTo>
                  <a:pt x="1905000" y="1478551"/>
                  <a:pt x="1478551" y="1905000"/>
                  <a:pt x="952500" y="1905000"/>
                </a:cubicBezTo>
                <a:cubicBezTo>
                  <a:pt x="426449" y="1905000"/>
                  <a:pt x="0" y="1478551"/>
                  <a:pt x="0" y="952500"/>
                </a:cubicBezTo>
                <a:cubicBezTo>
                  <a:pt x="0" y="426449"/>
                  <a:pt x="426449" y="0"/>
                  <a:pt x="952500" y="0"/>
                </a:cubicBezTo>
                <a:close/>
              </a:path>
            </a:pathLst>
          </a:custGeom>
        </p:spPr>
        <p:txBody>
          <a:bodyPr wrap="square">
            <a:noAutofit/>
          </a:bodyPr>
          <a:lstStyle>
            <a:lvl1pPr marL="0" indent="0" algn="ctr" rtl="1">
              <a:buNone/>
              <a:defRPr sz="1600">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
        <p:nvSpPr>
          <p:cNvPr id="6" name="Picture Placeholder 5"/>
          <p:cNvSpPr>
            <a:spLocks noGrp="1"/>
          </p:cNvSpPr>
          <p:nvPr>
            <p:ph type="pic" sz="quarter" idx="10" hasCustomPrompt="1"/>
          </p:nvPr>
        </p:nvSpPr>
        <p:spPr>
          <a:xfrm>
            <a:off x="0" y="1"/>
            <a:ext cx="12192000" cy="3677139"/>
          </a:xfrm>
          <a:custGeom>
            <a:avLst/>
            <a:gdLst>
              <a:gd name="connsiteX0" fmla="*/ 0 w 12192000"/>
              <a:gd name="connsiteY0" fmla="*/ 0 h 3677139"/>
              <a:gd name="connsiteX1" fmla="*/ 12192000 w 12192000"/>
              <a:gd name="connsiteY1" fmla="*/ 0 h 3677139"/>
              <a:gd name="connsiteX2" fmla="*/ 12192000 w 12192000"/>
              <a:gd name="connsiteY2" fmla="*/ 3020439 h 3677139"/>
              <a:gd name="connsiteX3" fmla="*/ 10668000 w 12192000"/>
              <a:gd name="connsiteY3" fmla="*/ 2844646 h 3677139"/>
              <a:gd name="connsiteX4" fmla="*/ 9056914 w 12192000"/>
              <a:gd name="connsiteY4" fmla="*/ 2307679 h 3677139"/>
              <a:gd name="connsiteX5" fmla="*/ 7126514 w 12192000"/>
              <a:gd name="connsiteY5" fmla="*/ 2640087 h 3677139"/>
              <a:gd name="connsiteX6" fmla="*/ 5617028 w 12192000"/>
              <a:gd name="connsiteY6" fmla="*/ 1898562 h 3677139"/>
              <a:gd name="connsiteX7" fmla="*/ 4441372 w 12192000"/>
              <a:gd name="connsiteY7" fmla="*/ 2640087 h 3677139"/>
              <a:gd name="connsiteX8" fmla="*/ 2960915 w 12192000"/>
              <a:gd name="connsiteY8" fmla="*/ 2908570 h 3677139"/>
              <a:gd name="connsiteX9" fmla="*/ 1886857 w 12192000"/>
              <a:gd name="connsiteY9" fmla="*/ 3675666 h 3677139"/>
              <a:gd name="connsiteX10" fmla="*/ 0 w 12192000"/>
              <a:gd name="connsiteY10" fmla="*/ 3020439 h 367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3677139">
                <a:moveTo>
                  <a:pt x="0" y="0"/>
                </a:moveTo>
                <a:lnTo>
                  <a:pt x="12192000" y="0"/>
                </a:lnTo>
                <a:lnTo>
                  <a:pt x="12192000" y="3020439"/>
                </a:lnTo>
                <a:cubicBezTo>
                  <a:pt x="11938000" y="3494547"/>
                  <a:pt x="11190514" y="2963439"/>
                  <a:pt x="10668000" y="2844646"/>
                </a:cubicBezTo>
                <a:cubicBezTo>
                  <a:pt x="8984343" y="3045475"/>
                  <a:pt x="9647162" y="2341772"/>
                  <a:pt x="9056914" y="2307679"/>
                </a:cubicBezTo>
                <a:cubicBezTo>
                  <a:pt x="8466666" y="2273585"/>
                  <a:pt x="7699828" y="2708272"/>
                  <a:pt x="7126514" y="2640087"/>
                </a:cubicBezTo>
                <a:cubicBezTo>
                  <a:pt x="6553200" y="2571901"/>
                  <a:pt x="6064552" y="1898562"/>
                  <a:pt x="5617028" y="1898562"/>
                </a:cubicBezTo>
                <a:cubicBezTo>
                  <a:pt x="5169505" y="1898562"/>
                  <a:pt x="4884059" y="2471752"/>
                  <a:pt x="4441372" y="2640087"/>
                </a:cubicBezTo>
                <a:cubicBezTo>
                  <a:pt x="3998686" y="2808422"/>
                  <a:pt x="3386667" y="2735973"/>
                  <a:pt x="2960915" y="2908570"/>
                </a:cubicBezTo>
                <a:cubicBezTo>
                  <a:pt x="2535162" y="3081167"/>
                  <a:pt x="2380343" y="3657021"/>
                  <a:pt x="1886857" y="3675666"/>
                </a:cubicBezTo>
                <a:cubicBezTo>
                  <a:pt x="1393371" y="3694311"/>
                  <a:pt x="314476" y="3539294"/>
                  <a:pt x="0" y="3020439"/>
                </a:cubicBez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2522425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4631961" cy="6858000"/>
          </a:xfrm>
          <a:custGeom>
            <a:avLst/>
            <a:gdLst>
              <a:gd name="connsiteX0" fmla="*/ 0 w 4631961"/>
              <a:gd name="connsiteY0" fmla="*/ 0 h 6858000"/>
              <a:gd name="connsiteX1" fmla="*/ 4631961 w 4631961"/>
              <a:gd name="connsiteY1" fmla="*/ 0 h 6858000"/>
              <a:gd name="connsiteX2" fmla="*/ 4631961 w 4631961"/>
              <a:gd name="connsiteY2" fmla="*/ 6858000 h 6858000"/>
              <a:gd name="connsiteX3" fmla="*/ 0 w 46319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31961" h="6858000">
                <a:moveTo>
                  <a:pt x="0" y="0"/>
                </a:moveTo>
                <a:lnTo>
                  <a:pt x="4631961" y="0"/>
                </a:lnTo>
                <a:lnTo>
                  <a:pt x="4631961" y="6858000"/>
                </a:lnTo>
                <a:lnTo>
                  <a:pt x="0" y="6858000"/>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775848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1918741"/>
            <a:ext cx="12192000" cy="4939259"/>
          </a:xfrm>
          <a:custGeom>
            <a:avLst/>
            <a:gdLst>
              <a:gd name="connsiteX0" fmla="*/ 0 w 12192000"/>
              <a:gd name="connsiteY0" fmla="*/ 0 h 4939259"/>
              <a:gd name="connsiteX1" fmla="*/ 12192000 w 12192000"/>
              <a:gd name="connsiteY1" fmla="*/ 0 h 4939259"/>
              <a:gd name="connsiteX2" fmla="*/ 12192000 w 12192000"/>
              <a:gd name="connsiteY2" fmla="*/ 4939259 h 4939259"/>
              <a:gd name="connsiteX3" fmla="*/ 0 w 12192000"/>
              <a:gd name="connsiteY3" fmla="*/ 4939259 h 4939259"/>
            </a:gdLst>
            <a:ahLst/>
            <a:cxnLst>
              <a:cxn ang="0">
                <a:pos x="connsiteX0" y="connsiteY0"/>
              </a:cxn>
              <a:cxn ang="0">
                <a:pos x="connsiteX1" y="connsiteY1"/>
              </a:cxn>
              <a:cxn ang="0">
                <a:pos x="connsiteX2" y="connsiteY2"/>
              </a:cxn>
              <a:cxn ang="0">
                <a:pos x="connsiteX3" y="connsiteY3"/>
              </a:cxn>
            </a:cxnLst>
            <a:rect l="l" t="t" r="r" b="b"/>
            <a:pathLst>
              <a:path w="12192000" h="4939259">
                <a:moveTo>
                  <a:pt x="0" y="0"/>
                </a:moveTo>
                <a:lnTo>
                  <a:pt x="12192000" y="0"/>
                </a:lnTo>
                <a:lnTo>
                  <a:pt x="12192000" y="4939259"/>
                </a:lnTo>
                <a:lnTo>
                  <a:pt x="0" y="4939259"/>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3632314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623888" y="0"/>
            <a:ext cx="5472112" cy="6858000"/>
          </a:xfrm>
          <a:custGeom>
            <a:avLst/>
            <a:gdLst>
              <a:gd name="connsiteX0" fmla="*/ 0 w 5472112"/>
              <a:gd name="connsiteY0" fmla="*/ 0 h 6858000"/>
              <a:gd name="connsiteX1" fmla="*/ 5472112 w 5472112"/>
              <a:gd name="connsiteY1" fmla="*/ 0 h 6858000"/>
              <a:gd name="connsiteX2" fmla="*/ 5472112 w 5472112"/>
              <a:gd name="connsiteY2" fmla="*/ 6858000 h 6858000"/>
              <a:gd name="connsiteX3" fmla="*/ 0 w 547211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72112" h="6858000">
                <a:moveTo>
                  <a:pt x="0" y="0"/>
                </a:moveTo>
                <a:lnTo>
                  <a:pt x="5472112" y="0"/>
                </a:lnTo>
                <a:lnTo>
                  <a:pt x="5472112" y="6858000"/>
                </a:lnTo>
                <a:lnTo>
                  <a:pt x="0" y="6858000"/>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اضف صورة</a:t>
            </a:r>
            <a:endParaRPr lang="en-ID" dirty="0"/>
          </a:p>
        </p:txBody>
      </p:sp>
    </p:spTree>
    <p:extLst>
      <p:ext uri="{BB962C8B-B14F-4D97-AF65-F5344CB8AC3E}">
        <p14:creationId xmlns:p14="http://schemas.microsoft.com/office/powerpoint/2010/main" val="3167965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5252279" y="9791"/>
            <a:ext cx="6936954" cy="6858000"/>
          </a:xfrm>
          <a:custGeom>
            <a:avLst/>
            <a:gdLst>
              <a:gd name="connsiteX0" fmla="*/ 1607347 w 6936954"/>
              <a:gd name="connsiteY0" fmla="*/ 0 h 6858000"/>
              <a:gd name="connsiteX1" fmla="*/ 6383572 w 6936954"/>
              <a:gd name="connsiteY1" fmla="*/ 0 h 6858000"/>
              <a:gd name="connsiteX2" fmla="*/ 6444944 w 6936954"/>
              <a:gd name="connsiteY2" fmla="*/ 34663 h 6858000"/>
              <a:gd name="connsiteX3" fmla="*/ 6878911 w 6936954"/>
              <a:gd name="connsiteY3" fmla="*/ 439147 h 6858000"/>
              <a:gd name="connsiteX4" fmla="*/ 6936954 w 6936954"/>
              <a:gd name="connsiteY4" fmla="*/ 532063 h 6858000"/>
              <a:gd name="connsiteX5" fmla="*/ 6936954 w 6936954"/>
              <a:gd name="connsiteY5" fmla="*/ 2644258 h 6858000"/>
              <a:gd name="connsiteX6" fmla="*/ 6935793 w 6936954"/>
              <a:gd name="connsiteY6" fmla="*/ 2648207 h 6858000"/>
              <a:gd name="connsiteX7" fmla="*/ 6776906 w 6936954"/>
              <a:gd name="connsiteY7" fmla="*/ 3103936 h 6858000"/>
              <a:gd name="connsiteX8" fmla="*/ 5234998 w 6936954"/>
              <a:gd name="connsiteY8" fmla="*/ 6815585 h 6858000"/>
              <a:gd name="connsiteX9" fmla="*/ 5198644 w 6936954"/>
              <a:gd name="connsiteY9" fmla="*/ 6858000 h 6858000"/>
              <a:gd name="connsiteX10" fmla="*/ 3799191 w 6936954"/>
              <a:gd name="connsiteY10" fmla="*/ 6858000 h 6858000"/>
              <a:gd name="connsiteX11" fmla="*/ 3652016 w 6936954"/>
              <a:gd name="connsiteY11" fmla="*/ 6710191 h 6858000"/>
              <a:gd name="connsiteX12" fmla="*/ 3493810 w 6936954"/>
              <a:gd name="connsiteY12" fmla="*/ 6528751 h 6858000"/>
              <a:gd name="connsiteX13" fmla="*/ 210714 w 6936954"/>
              <a:gd name="connsiteY13" fmla="*/ 3103936 h 6858000"/>
              <a:gd name="connsiteX14" fmla="*/ 1518255 w 6936954"/>
              <a:gd name="connsiteY14" fmla="*/ 3217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36954" h="6858000">
                <a:moveTo>
                  <a:pt x="1607347" y="0"/>
                </a:moveTo>
                <a:lnTo>
                  <a:pt x="6383572" y="0"/>
                </a:lnTo>
                <a:lnTo>
                  <a:pt x="6444944" y="34663"/>
                </a:lnTo>
                <a:cubicBezTo>
                  <a:pt x="6624824" y="147022"/>
                  <a:pt x="6768877" y="282058"/>
                  <a:pt x="6878911" y="439147"/>
                </a:cubicBezTo>
                <a:lnTo>
                  <a:pt x="6936954" y="532063"/>
                </a:lnTo>
                <a:lnTo>
                  <a:pt x="6936954" y="2644258"/>
                </a:lnTo>
                <a:lnTo>
                  <a:pt x="6935793" y="2648207"/>
                </a:lnTo>
                <a:cubicBezTo>
                  <a:pt x="6889792" y="2795135"/>
                  <a:pt x="6836754" y="2947071"/>
                  <a:pt x="6776906" y="3103936"/>
                </a:cubicBezTo>
                <a:cubicBezTo>
                  <a:pt x="6238273" y="4515723"/>
                  <a:pt x="5811664" y="6085102"/>
                  <a:pt x="5234998" y="6815585"/>
                </a:cubicBezTo>
                <a:lnTo>
                  <a:pt x="5198644" y="6858000"/>
                </a:lnTo>
                <a:lnTo>
                  <a:pt x="3799191" y="6858000"/>
                </a:lnTo>
                <a:lnTo>
                  <a:pt x="3652016" y="6710191"/>
                </a:lnTo>
                <a:cubicBezTo>
                  <a:pt x="3600343" y="6654578"/>
                  <a:pt x="3547623" y="6594155"/>
                  <a:pt x="3493810" y="6528751"/>
                </a:cubicBezTo>
                <a:cubicBezTo>
                  <a:pt x="1771802" y="4435809"/>
                  <a:pt x="-746856" y="5756479"/>
                  <a:pt x="210714" y="3103936"/>
                </a:cubicBezTo>
                <a:cubicBezTo>
                  <a:pt x="898967" y="1197421"/>
                  <a:pt x="509178" y="434269"/>
                  <a:pt x="1518255" y="32170"/>
                </a:cubicBez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2791505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6354344" y="2216258"/>
            <a:ext cx="4594601" cy="2774196"/>
          </a:xfrm>
          <a:custGeom>
            <a:avLst/>
            <a:gdLst>
              <a:gd name="connsiteX0" fmla="*/ 0 w 4594601"/>
              <a:gd name="connsiteY0" fmla="*/ 0 h 2774196"/>
              <a:gd name="connsiteX1" fmla="*/ 4594601 w 4594601"/>
              <a:gd name="connsiteY1" fmla="*/ 0 h 2774196"/>
              <a:gd name="connsiteX2" fmla="*/ 4594601 w 4594601"/>
              <a:gd name="connsiteY2" fmla="*/ 2774196 h 2774196"/>
              <a:gd name="connsiteX3" fmla="*/ 0 w 4594601"/>
              <a:gd name="connsiteY3" fmla="*/ 2774196 h 2774196"/>
            </a:gdLst>
            <a:ahLst/>
            <a:cxnLst>
              <a:cxn ang="0">
                <a:pos x="connsiteX0" y="connsiteY0"/>
              </a:cxn>
              <a:cxn ang="0">
                <a:pos x="connsiteX1" y="connsiteY1"/>
              </a:cxn>
              <a:cxn ang="0">
                <a:pos x="connsiteX2" y="connsiteY2"/>
              </a:cxn>
              <a:cxn ang="0">
                <a:pos x="connsiteX3" y="connsiteY3"/>
              </a:cxn>
            </a:cxnLst>
            <a:rect l="l" t="t" r="r" b="b"/>
            <a:pathLst>
              <a:path w="4594601" h="2774196">
                <a:moveTo>
                  <a:pt x="0" y="0"/>
                </a:moveTo>
                <a:lnTo>
                  <a:pt x="4594601" y="0"/>
                </a:lnTo>
                <a:lnTo>
                  <a:pt x="4594601" y="2774196"/>
                </a:lnTo>
                <a:lnTo>
                  <a:pt x="0" y="2774196"/>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33358097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1506565" y="2868528"/>
            <a:ext cx="3720007" cy="2292350"/>
          </a:xfrm>
          <a:custGeom>
            <a:avLst/>
            <a:gdLst>
              <a:gd name="connsiteX0" fmla="*/ 0 w 3720007"/>
              <a:gd name="connsiteY0" fmla="*/ 0 h 2292350"/>
              <a:gd name="connsiteX1" fmla="*/ 3720007 w 3720007"/>
              <a:gd name="connsiteY1" fmla="*/ 0 h 2292350"/>
              <a:gd name="connsiteX2" fmla="*/ 3720007 w 3720007"/>
              <a:gd name="connsiteY2" fmla="*/ 2292350 h 2292350"/>
              <a:gd name="connsiteX3" fmla="*/ 0 w 3720007"/>
              <a:gd name="connsiteY3" fmla="*/ 2292350 h 2292350"/>
            </a:gdLst>
            <a:ahLst/>
            <a:cxnLst>
              <a:cxn ang="0">
                <a:pos x="connsiteX0" y="connsiteY0"/>
              </a:cxn>
              <a:cxn ang="0">
                <a:pos x="connsiteX1" y="connsiteY1"/>
              </a:cxn>
              <a:cxn ang="0">
                <a:pos x="connsiteX2" y="connsiteY2"/>
              </a:cxn>
              <a:cxn ang="0">
                <a:pos x="connsiteX3" y="connsiteY3"/>
              </a:cxn>
            </a:cxnLst>
            <a:rect l="l" t="t" r="r" b="b"/>
            <a:pathLst>
              <a:path w="3720007" h="2292350">
                <a:moveTo>
                  <a:pt x="0" y="0"/>
                </a:moveTo>
                <a:lnTo>
                  <a:pt x="3720007" y="0"/>
                </a:lnTo>
                <a:lnTo>
                  <a:pt x="3720007" y="2292350"/>
                </a:lnTo>
                <a:lnTo>
                  <a:pt x="0" y="2292350"/>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1675243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p:cNvSpPr>
            <a:spLocks noGrp="1"/>
          </p:cNvSpPr>
          <p:nvPr>
            <p:ph type="pic" sz="quarter" idx="11" hasCustomPrompt="1"/>
          </p:nvPr>
        </p:nvSpPr>
        <p:spPr>
          <a:xfrm>
            <a:off x="8770839" y="2307772"/>
            <a:ext cx="2322285" cy="2278743"/>
          </a:xfrm>
          <a:custGeom>
            <a:avLst/>
            <a:gdLst>
              <a:gd name="connsiteX0" fmla="*/ 379798 w 2322285"/>
              <a:gd name="connsiteY0" fmla="*/ 0 h 2278743"/>
              <a:gd name="connsiteX1" fmla="*/ 1942487 w 2322285"/>
              <a:gd name="connsiteY1" fmla="*/ 0 h 2278743"/>
              <a:gd name="connsiteX2" fmla="*/ 2322285 w 2322285"/>
              <a:gd name="connsiteY2" fmla="*/ 379798 h 2278743"/>
              <a:gd name="connsiteX3" fmla="*/ 2322285 w 2322285"/>
              <a:gd name="connsiteY3" fmla="*/ 1898945 h 2278743"/>
              <a:gd name="connsiteX4" fmla="*/ 1942487 w 2322285"/>
              <a:gd name="connsiteY4" fmla="*/ 2278743 h 2278743"/>
              <a:gd name="connsiteX5" fmla="*/ 379798 w 2322285"/>
              <a:gd name="connsiteY5" fmla="*/ 2278743 h 2278743"/>
              <a:gd name="connsiteX6" fmla="*/ 0 w 2322285"/>
              <a:gd name="connsiteY6" fmla="*/ 1898945 h 2278743"/>
              <a:gd name="connsiteX7" fmla="*/ 0 w 2322285"/>
              <a:gd name="connsiteY7" fmla="*/ 379798 h 2278743"/>
              <a:gd name="connsiteX8" fmla="*/ 379798 w 2322285"/>
              <a:gd name="connsiteY8" fmla="*/ 0 h 2278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2285" h="2278743">
                <a:moveTo>
                  <a:pt x="379798" y="0"/>
                </a:moveTo>
                <a:lnTo>
                  <a:pt x="1942487" y="0"/>
                </a:lnTo>
                <a:cubicBezTo>
                  <a:pt x="2152244" y="0"/>
                  <a:pt x="2322285" y="170041"/>
                  <a:pt x="2322285" y="379798"/>
                </a:cubicBezTo>
                <a:lnTo>
                  <a:pt x="2322285" y="1898945"/>
                </a:lnTo>
                <a:cubicBezTo>
                  <a:pt x="2322285" y="2108702"/>
                  <a:pt x="2152244" y="2278743"/>
                  <a:pt x="1942487" y="2278743"/>
                </a:cubicBezTo>
                <a:lnTo>
                  <a:pt x="379798" y="2278743"/>
                </a:lnTo>
                <a:cubicBezTo>
                  <a:pt x="170041" y="2278743"/>
                  <a:pt x="0" y="2108702"/>
                  <a:pt x="0" y="1898945"/>
                </a:cubicBezTo>
                <a:lnTo>
                  <a:pt x="0" y="379798"/>
                </a:lnTo>
                <a:cubicBezTo>
                  <a:pt x="0" y="170041"/>
                  <a:pt x="170041" y="0"/>
                  <a:pt x="379798" y="0"/>
                </a:cubicBezTo>
                <a:close/>
              </a:path>
            </a:pathLst>
          </a:custGeom>
          <a:ln w="57150">
            <a:solidFill>
              <a:schemeClr val="bg1"/>
            </a:solidFill>
          </a:ln>
        </p:spPr>
        <p:txBody>
          <a:bodyPr wrap="square">
            <a:noAutofit/>
          </a:bodyPr>
          <a:lstStyle>
            <a:lvl1pPr marL="0" indent="0" algn="ctr" rtl="1">
              <a:buNone/>
              <a:defRPr sz="2000">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
        <p:nvSpPr>
          <p:cNvPr id="7" name="Picture Placeholder 6"/>
          <p:cNvSpPr>
            <a:spLocks noGrp="1"/>
          </p:cNvSpPr>
          <p:nvPr>
            <p:ph type="pic" sz="quarter" idx="10" hasCustomPrompt="1"/>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623753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965913" y="893296"/>
            <a:ext cx="4615737" cy="5097530"/>
          </a:xfrm>
          <a:custGeom>
            <a:avLst/>
            <a:gdLst>
              <a:gd name="connsiteX0" fmla="*/ 2307869 w 4615737"/>
              <a:gd name="connsiteY0" fmla="*/ 0 h 5097530"/>
              <a:gd name="connsiteX1" fmla="*/ 4256926 w 4615737"/>
              <a:gd name="connsiteY1" fmla="*/ 5097530 h 5097530"/>
              <a:gd name="connsiteX2" fmla="*/ 358812 w 4615737"/>
              <a:gd name="connsiteY2" fmla="*/ 5097530 h 5097530"/>
              <a:gd name="connsiteX3" fmla="*/ 2307869 w 4615737"/>
              <a:gd name="connsiteY3" fmla="*/ 0 h 5097530"/>
            </a:gdLst>
            <a:ahLst/>
            <a:cxnLst>
              <a:cxn ang="0">
                <a:pos x="connsiteX0" y="connsiteY0"/>
              </a:cxn>
              <a:cxn ang="0">
                <a:pos x="connsiteX1" y="connsiteY1"/>
              </a:cxn>
              <a:cxn ang="0">
                <a:pos x="connsiteX2" y="connsiteY2"/>
              </a:cxn>
              <a:cxn ang="0">
                <a:pos x="connsiteX3" y="connsiteY3"/>
              </a:cxn>
            </a:cxnLst>
            <a:rect l="l" t="t" r="r" b="b"/>
            <a:pathLst>
              <a:path w="4615737" h="5097530">
                <a:moveTo>
                  <a:pt x="2307869" y="0"/>
                </a:moveTo>
                <a:cubicBezTo>
                  <a:pt x="2957555" y="0"/>
                  <a:pt x="5556298" y="5097530"/>
                  <a:pt x="4256926" y="5097530"/>
                </a:cubicBezTo>
                <a:lnTo>
                  <a:pt x="358812" y="5097530"/>
                </a:lnTo>
                <a:cubicBezTo>
                  <a:pt x="-940559" y="5097530"/>
                  <a:pt x="1658184" y="0"/>
                  <a:pt x="2307869" y="0"/>
                </a:cubicBezTo>
                <a:close/>
              </a:path>
            </a:pathLst>
          </a:custGeom>
        </p:spPr>
        <p:txBody>
          <a:bodyPr wrap="square" anchor="b">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2793968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
        <p:nvSpPr>
          <p:cNvPr id="10" name="Picture Placeholder 9"/>
          <p:cNvSpPr>
            <a:spLocks noGrp="1"/>
          </p:cNvSpPr>
          <p:nvPr>
            <p:ph type="pic" sz="quarter" idx="11" hasCustomPrompt="1"/>
          </p:nvPr>
        </p:nvSpPr>
        <p:spPr>
          <a:xfrm>
            <a:off x="5156615" y="2041214"/>
            <a:ext cx="1878772" cy="1843546"/>
          </a:xfrm>
          <a:custGeom>
            <a:avLst/>
            <a:gdLst>
              <a:gd name="connsiteX0" fmla="*/ 307264 w 1878772"/>
              <a:gd name="connsiteY0" fmla="*/ 0 h 1843546"/>
              <a:gd name="connsiteX1" fmla="*/ 1571508 w 1878772"/>
              <a:gd name="connsiteY1" fmla="*/ 0 h 1843546"/>
              <a:gd name="connsiteX2" fmla="*/ 1878772 w 1878772"/>
              <a:gd name="connsiteY2" fmla="*/ 307264 h 1843546"/>
              <a:gd name="connsiteX3" fmla="*/ 1878772 w 1878772"/>
              <a:gd name="connsiteY3" fmla="*/ 1536282 h 1843546"/>
              <a:gd name="connsiteX4" fmla="*/ 1571508 w 1878772"/>
              <a:gd name="connsiteY4" fmla="*/ 1843546 h 1843546"/>
              <a:gd name="connsiteX5" fmla="*/ 307264 w 1878772"/>
              <a:gd name="connsiteY5" fmla="*/ 1843546 h 1843546"/>
              <a:gd name="connsiteX6" fmla="*/ 0 w 1878772"/>
              <a:gd name="connsiteY6" fmla="*/ 1536282 h 1843546"/>
              <a:gd name="connsiteX7" fmla="*/ 0 w 1878772"/>
              <a:gd name="connsiteY7" fmla="*/ 307264 h 1843546"/>
              <a:gd name="connsiteX8" fmla="*/ 307264 w 1878772"/>
              <a:gd name="connsiteY8" fmla="*/ 0 h 184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772" h="1843546">
                <a:moveTo>
                  <a:pt x="307264" y="0"/>
                </a:moveTo>
                <a:lnTo>
                  <a:pt x="1571508" y="0"/>
                </a:lnTo>
                <a:cubicBezTo>
                  <a:pt x="1741205" y="0"/>
                  <a:pt x="1878772" y="137567"/>
                  <a:pt x="1878772" y="307264"/>
                </a:cubicBezTo>
                <a:lnTo>
                  <a:pt x="1878772" y="1536282"/>
                </a:lnTo>
                <a:cubicBezTo>
                  <a:pt x="1878772" y="1705979"/>
                  <a:pt x="1741205" y="1843546"/>
                  <a:pt x="1571508" y="1843546"/>
                </a:cubicBezTo>
                <a:lnTo>
                  <a:pt x="307264" y="1843546"/>
                </a:lnTo>
                <a:cubicBezTo>
                  <a:pt x="137567" y="1843546"/>
                  <a:pt x="0" y="1705979"/>
                  <a:pt x="0" y="1536282"/>
                </a:cubicBezTo>
                <a:lnTo>
                  <a:pt x="0" y="307264"/>
                </a:lnTo>
                <a:cubicBezTo>
                  <a:pt x="0" y="137567"/>
                  <a:pt x="137567" y="0"/>
                  <a:pt x="307264" y="0"/>
                </a:cubicBezTo>
                <a:close/>
              </a:path>
            </a:pathLst>
          </a:custGeom>
          <a:ln w="38100">
            <a:solidFill>
              <a:schemeClr val="bg1"/>
            </a:solidFill>
          </a:ln>
        </p:spPr>
        <p:txBody>
          <a:bodyPr wrap="square">
            <a:noAutofit/>
          </a:bodyPr>
          <a:lstStyle>
            <a:lvl1pPr marL="0" indent="0" algn="ctr" rtl="1">
              <a:buNone/>
              <a:defRPr sz="1600">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2934553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hasCustomPrompt="1"/>
          </p:nvPr>
        </p:nvSpPr>
        <p:spPr>
          <a:xfrm>
            <a:off x="6494801" y="2662072"/>
            <a:ext cx="1878772" cy="1563836"/>
          </a:xfrm>
          <a:custGeom>
            <a:avLst/>
            <a:gdLst>
              <a:gd name="connsiteX0" fmla="*/ 260645 w 1878772"/>
              <a:gd name="connsiteY0" fmla="*/ 0 h 1563836"/>
              <a:gd name="connsiteX1" fmla="*/ 1618127 w 1878772"/>
              <a:gd name="connsiteY1" fmla="*/ 0 h 1563836"/>
              <a:gd name="connsiteX2" fmla="*/ 1878772 w 1878772"/>
              <a:gd name="connsiteY2" fmla="*/ 260645 h 1563836"/>
              <a:gd name="connsiteX3" fmla="*/ 1878772 w 1878772"/>
              <a:gd name="connsiteY3" fmla="*/ 1303191 h 1563836"/>
              <a:gd name="connsiteX4" fmla="*/ 1618127 w 1878772"/>
              <a:gd name="connsiteY4" fmla="*/ 1563836 h 1563836"/>
              <a:gd name="connsiteX5" fmla="*/ 260645 w 1878772"/>
              <a:gd name="connsiteY5" fmla="*/ 1563836 h 1563836"/>
              <a:gd name="connsiteX6" fmla="*/ 0 w 1878772"/>
              <a:gd name="connsiteY6" fmla="*/ 1303191 h 1563836"/>
              <a:gd name="connsiteX7" fmla="*/ 0 w 1878772"/>
              <a:gd name="connsiteY7" fmla="*/ 260645 h 1563836"/>
              <a:gd name="connsiteX8" fmla="*/ 260645 w 1878772"/>
              <a:gd name="connsiteY8" fmla="*/ 0 h 156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772" h="1563836">
                <a:moveTo>
                  <a:pt x="260645" y="0"/>
                </a:moveTo>
                <a:lnTo>
                  <a:pt x="1618127" y="0"/>
                </a:lnTo>
                <a:cubicBezTo>
                  <a:pt x="1762077" y="0"/>
                  <a:pt x="1878772" y="116695"/>
                  <a:pt x="1878772" y="260645"/>
                </a:cubicBezTo>
                <a:lnTo>
                  <a:pt x="1878772" y="1303191"/>
                </a:lnTo>
                <a:cubicBezTo>
                  <a:pt x="1878772" y="1447141"/>
                  <a:pt x="1762077" y="1563836"/>
                  <a:pt x="1618127" y="1563836"/>
                </a:cubicBezTo>
                <a:lnTo>
                  <a:pt x="260645" y="1563836"/>
                </a:lnTo>
                <a:cubicBezTo>
                  <a:pt x="116695" y="1563836"/>
                  <a:pt x="0" y="1447141"/>
                  <a:pt x="0" y="1303191"/>
                </a:cubicBezTo>
                <a:lnTo>
                  <a:pt x="0" y="260645"/>
                </a:lnTo>
                <a:cubicBezTo>
                  <a:pt x="0" y="116695"/>
                  <a:pt x="116695" y="0"/>
                  <a:pt x="260645" y="0"/>
                </a:cubicBezTo>
                <a:close/>
              </a:path>
            </a:pathLst>
          </a:custGeom>
        </p:spPr>
        <p:txBody>
          <a:bodyPr wrap="square">
            <a:noAutofit/>
          </a:bodyPr>
          <a:lstStyle>
            <a:lvl1pPr marL="0" indent="0" algn="ctr" rtl="1">
              <a:buNone/>
              <a:defRPr sz="1600">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
        <p:nvSpPr>
          <p:cNvPr id="14" name="Picture Placeholder 13"/>
          <p:cNvSpPr>
            <a:spLocks noGrp="1"/>
          </p:cNvSpPr>
          <p:nvPr>
            <p:ph type="pic" sz="quarter" idx="13" hasCustomPrompt="1"/>
          </p:nvPr>
        </p:nvSpPr>
        <p:spPr>
          <a:xfrm>
            <a:off x="6494801" y="4642092"/>
            <a:ext cx="1878772" cy="1563836"/>
          </a:xfrm>
          <a:custGeom>
            <a:avLst/>
            <a:gdLst>
              <a:gd name="connsiteX0" fmla="*/ 260645 w 1878772"/>
              <a:gd name="connsiteY0" fmla="*/ 0 h 1563836"/>
              <a:gd name="connsiteX1" fmla="*/ 1618127 w 1878772"/>
              <a:gd name="connsiteY1" fmla="*/ 0 h 1563836"/>
              <a:gd name="connsiteX2" fmla="*/ 1878772 w 1878772"/>
              <a:gd name="connsiteY2" fmla="*/ 260645 h 1563836"/>
              <a:gd name="connsiteX3" fmla="*/ 1878772 w 1878772"/>
              <a:gd name="connsiteY3" fmla="*/ 1303191 h 1563836"/>
              <a:gd name="connsiteX4" fmla="*/ 1618127 w 1878772"/>
              <a:gd name="connsiteY4" fmla="*/ 1563836 h 1563836"/>
              <a:gd name="connsiteX5" fmla="*/ 260645 w 1878772"/>
              <a:gd name="connsiteY5" fmla="*/ 1563836 h 1563836"/>
              <a:gd name="connsiteX6" fmla="*/ 0 w 1878772"/>
              <a:gd name="connsiteY6" fmla="*/ 1303191 h 1563836"/>
              <a:gd name="connsiteX7" fmla="*/ 0 w 1878772"/>
              <a:gd name="connsiteY7" fmla="*/ 260645 h 1563836"/>
              <a:gd name="connsiteX8" fmla="*/ 260645 w 1878772"/>
              <a:gd name="connsiteY8" fmla="*/ 0 h 156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772" h="1563836">
                <a:moveTo>
                  <a:pt x="260645" y="0"/>
                </a:moveTo>
                <a:lnTo>
                  <a:pt x="1618127" y="0"/>
                </a:lnTo>
                <a:cubicBezTo>
                  <a:pt x="1762077" y="0"/>
                  <a:pt x="1878772" y="116695"/>
                  <a:pt x="1878772" y="260645"/>
                </a:cubicBezTo>
                <a:lnTo>
                  <a:pt x="1878772" y="1303191"/>
                </a:lnTo>
                <a:cubicBezTo>
                  <a:pt x="1878772" y="1447141"/>
                  <a:pt x="1762077" y="1563836"/>
                  <a:pt x="1618127" y="1563836"/>
                </a:cubicBezTo>
                <a:lnTo>
                  <a:pt x="260645" y="1563836"/>
                </a:lnTo>
                <a:cubicBezTo>
                  <a:pt x="116695" y="1563836"/>
                  <a:pt x="0" y="1447141"/>
                  <a:pt x="0" y="1303191"/>
                </a:cubicBezTo>
                <a:lnTo>
                  <a:pt x="0" y="260645"/>
                </a:lnTo>
                <a:cubicBezTo>
                  <a:pt x="0" y="116695"/>
                  <a:pt x="116695" y="0"/>
                  <a:pt x="260645" y="0"/>
                </a:cubicBezTo>
                <a:close/>
              </a:path>
            </a:pathLst>
          </a:custGeom>
        </p:spPr>
        <p:txBody>
          <a:bodyPr wrap="square">
            <a:noAutofit/>
          </a:bodyPr>
          <a:lstStyle>
            <a:lvl1pPr marL="0" indent="0" algn="ctr" rtl="1">
              <a:buNone/>
              <a:defRPr sz="1600">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
        <p:nvSpPr>
          <p:cNvPr id="12" name="Picture Placeholder 11"/>
          <p:cNvSpPr>
            <a:spLocks noGrp="1"/>
          </p:cNvSpPr>
          <p:nvPr>
            <p:ph type="pic" sz="quarter" idx="11" hasCustomPrompt="1"/>
          </p:nvPr>
        </p:nvSpPr>
        <p:spPr>
          <a:xfrm>
            <a:off x="6494801" y="682052"/>
            <a:ext cx="1878772" cy="1563836"/>
          </a:xfrm>
          <a:custGeom>
            <a:avLst/>
            <a:gdLst>
              <a:gd name="connsiteX0" fmla="*/ 260645 w 1878772"/>
              <a:gd name="connsiteY0" fmla="*/ 0 h 1563836"/>
              <a:gd name="connsiteX1" fmla="*/ 1618127 w 1878772"/>
              <a:gd name="connsiteY1" fmla="*/ 0 h 1563836"/>
              <a:gd name="connsiteX2" fmla="*/ 1878772 w 1878772"/>
              <a:gd name="connsiteY2" fmla="*/ 260645 h 1563836"/>
              <a:gd name="connsiteX3" fmla="*/ 1878772 w 1878772"/>
              <a:gd name="connsiteY3" fmla="*/ 1303191 h 1563836"/>
              <a:gd name="connsiteX4" fmla="*/ 1618127 w 1878772"/>
              <a:gd name="connsiteY4" fmla="*/ 1563836 h 1563836"/>
              <a:gd name="connsiteX5" fmla="*/ 260645 w 1878772"/>
              <a:gd name="connsiteY5" fmla="*/ 1563836 h 1563836"/>
              <a:gd name="connsiteX6" fmla="*/ 0 w 1878772"/>
              <a:gd name="connsiteY6" fmla="*/ 1303191 h 1563836"/>
              <a:gd name="connsiteX7" fmla="*/ 0 w 1878772"/>
              <a:gd name="connsiteY7" fmla="*/ 260645 h 1563836"/>
              <a:gd name="connsiteX8" fmla="*/ 260645 w 1878772"/>
              <a:gd name="connsiteY8" fmla="*/ 0 h 156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772" h="1563836">
                <a:moveTo>
                  <a:pt x="260645" y="0"/>
                </a:moveTo>
                <a:lnTo>
                  <a:pt x="1618127" y="0"/>
                </a:lnTo>
                <a:cubicBezTo>
                  <a:pt x="1762077" y="0"/>
                  <a:pt x="1878772" y="116695"/>
                  <a:pt x="1878772" y="260645"/>
                </a:cubicBezTo>
                <a:lnTo>
                  <a:pt x="1878772" y="1303191"/>
                </a:lnTo>
                <a:cubicBezTo>
                  <a:pt x="1878772" y="1447141"/>
                  <a:pt x="1762077" y="1563836"/>
                  <a:pt x="1618127" y="1563836"/>
                </a:cubicBezTo>
                <a:lnTo>
                  <a:pt x="260645" y="1563836"/>
                </a:lnTo>
                <a:cubicBezTo>
                  <a:pt x="116695" y="1563836"/>
                  <a:pt x="0" y="1447141"/>
                  <a:pt x="0" y="1303191"/>
                </a:cubicBezTo>
                <a:lnTo>
                  <a:pt x="0" y="260645"/>
                </a:lnTo>
                <a:cubicBezTo>
                  <a:pt x="0" y="116695"/>
                  <a:pt x="116695" y="0"/>
                  <a:pt x="260645" y="0"/>
                </a:cubicBezTo>
                <a:close/>
              </a:path>
            </a:pathLst>
          </a:custGeom>
        </p:spPr>
        <p:txBody>
          <a:bodyPr wrap="square">
            <a:noAutofit/>
          </a:bodyPr>
          <a:lstStyle>
            <a:lvl1pPr marL="0" indent="0" algn="ctr" rtl="1">
              <a:buNone/>
              <a:defRPr sz="1600">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
        <p:nvSpPr>
          <p:cNvPr id="9" name="Picture Placeholder 8"/>
          <p:cNvSpPr>
            <a:spLocks noGrp="1"/>
          </p:cNvSpPr>
          <p:nvPr>
            <p:ph type="pic" sz="quarter" idx="10" hasCustomPrompt="1"/>
          </p:nvPr>
        </p:nvSpPr>
        <p:spPr>
          <a:xfrm>
            <a:off x="623888" y="0"/>
            <a:ext cx="5472112" cy="6858000"/>
          </a:xfrm>
          <a:custGeom>
            <a:avLst/>
            <a:gdLst>
              <a:gd name="connsiteX0" fmla="*/ 0 w 5472112"/>
              <a:gd name="connsiteY0" fmla="*/ 0 h 6858000"/>
              <a:gd name="connsiteX1" fmla="*/ 5472112 w 5472112"/>
              <a:gd name="connsiteY1" fmla="*/ 0 h 6858000"/>
              <a:gd name="connsiteX2" fmla="*/ 5472112 w 5472112"/>
              <a:gd name="connsiteY2" fmla="*/ 6858000 h 6858000"/>
              <a:gd name="connsiteX3" fmla="*/ 0 w 547211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72112" h="6858000">
                <a:moveTo>
                  <a:pt x="0" y="0"/>
                </a:moveTo>
                <a:lnTo>
                  <a:pt x="5472112" y="0"/>
                </a:lnTo>
                <a:lnTo>
                  <a:pt x="5472112" y="6858000"/>
                </a:lnTo>
                <a:lnTo>
                  <a:pt x="0" y="6858000"/>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1952131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8229600" y="0"/>
            <a:ext cx="3338512" cy="6858000"/>
          </a:xfrm>
          <a:custGeom>
            <a:avLst/>
            <a:gdLst>
              <a:gd name="connsiteX0" fmla="*/ 0 w 3338512"/>
              <a:gd name="connsiteY0" fmla="*/ 0 h 6858000"/>
              <a:gd name="connsiteX1" fmla="*/ 3338512 w 3338512"/>
              <a:gd name="connsiteY1" fmla="*/ 0 h 6858000"/>
              <a:gd name="connsiteX2" fmla="*/ 3338512 w 3338512"/>
              <a:gd name="connsiteY2" fmla="*/ 6858000 h 6858000"/>
              <a:gd name="connsiteX3" fmla="*/ 0 w 333851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38512" h="6858000">
                <a:moveTo>
                  <a:pt x="0" y="0"/>
                </a:moveTo>
                <a:lnTo>
                  <a:pt x="3338512" y="0"/>
                </a:lnTo>
                <a:lnTo>
                  <a:pt x="3338512" y="6858000"/>
                </a:lnTo>
                <a:lnTo>
                  <a:pt x="0" y="6858000"/>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3198619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flipH="1">
            <a:off x="0" y="2683469"/>
            <a:ext cx="12192000" cy="4174530"/>
          </a:xfrm>
          <a:custGeom>
            <a:avLst/>
            <a:gdLst>
              <a:gd name="connsiteX0" fmla="*/ 10305143 w 12192000"/>
              <a:gd name="connsiteY0" fmla="*/ 1673 h 4174530"/>
              <a:gd name="connsiteX1" fmla="*/ 12192000 w 12192000"/>
              <a:gd name="connsiteY1" fmla="*/ 745530 h 4174530"/>
              <a:gd name="connsiteX2" fmla="*/ 12192000 w 12192000"/>
              <a:gd name="connsiteY2" fmla="*/ 4174530 h 4174530"/>
              <a:gd name="connsiteX3" fmla="*/ 0 w 12192000"/>
              <a:gd name="connsiteY3" fmla="*/ 4174530 h 4174530"/>
              <a:gd name="connsiteX4" fmla="*/ 0 w 12192000"/>
              <a:gd name="connsiteY4" fmla="*/ 745530 h 4174530"/>
              <a:gd name="connsiteX5" fmla="*/ 1524000 w 12192000"/>
              <a:gd name="connsiteY5" fmla="*/ 945102 h 4174530"/>
              <a:gd name="connsiteX6" fmla="*/ 3135086 w 12192000"/>
              <a:gd name="connsiteY6" fmla="*/ 1554702 h 4174530"/>
              <a:gd name="connsiteX7" fmla="*/ 5065486 w 12192000"/>
              <a:gd name="connsiteY7" fmla="*/ 1177331 h 4174530"/>
              <a:gd name="connsiteX8" fmla="*/ 6574972 w 12192000"/>
              <a:gd name="connsiteY8" fmla="*/ 2019158 h 4174530"/>
              <a:gd name="connsiteX9" fmla="*/ 7750628 w 12192000"/>
              <a:gd name="connsiteY9" fmla="*/ 1177331 h 4174530"/>
              <a:gd name="connsiteX10" fmla="*/ 9231085 w 12192000"/>
              <a:gd name="connsiteY10" fmla="*/ 872531 h 4174530"/>
              <a:gd name="connsiteX11" fmla="*/ 10305143 w 12192000"/>
              <a:gd name="connsiteY11" fmla="*/ 1673 h 4174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4174530">
                <a:moveTo>
                  <a:pt x="10305143" y="1673"/>
                </a:moveTo>
                <a:cubicBezTo>
                  <a:pt x="10798629" y="-19494"/>
                  <a:pt x="11877524" y="156492"/>
                  <a:pt x="12192000" y="745530"/>
                </a:cubicBezTo>
                <a:lnTo>
                  <a:pt x="12192000" y="4174530"/>
                </a:lnTo>
                <a:lnTo>
                  <a:pt x="0" y="4174530"/>
                </a:lnTo>
                <a:lnTo>
                  <a:pt x="0" y="745530"/>
                </a:lnTo>
                <a:cubicBezTo>
                  <a:pt x="254000" y="207292"/>
                  <a:pt x="1001486" y="810240"/>
                  <a:pt x="1524000" y="945102"/>
                </a:cubicBezTo>
                <a:cubicBezTo>
                  <a:pt x="3207657" y="717107"/>
                  <a:pt x="2544838" y="1515997"/>
                  <a:pt x="3135086" y="1554702"/>
                </a:cubicBezTo>
                <a:cubicBezTo>
                  <a:pt x="3725334" y="1593407"/>
                  <a:pt x="4492172" y="1099922"/>
                  <a:pt x="5065486" y="1177331"/>
                </a:cubicBezTo>
                <a:cubicBezTo>
                  <a:pt x="5638801" y="1254740"/>
                  <a:pt x="6127448" y="2019158"/>
                  <a:pt x="6574972" y="2019158"/>
                </a:cubicBezTo>
                <a:cubicBezTo>
                  <a:pt x="7022496" y="2019158"/>
                  <a:pt x="7307942" y="1368436"/>
                  <a:pt x="7750628" y="1177331"/>
                </a:cubicBezTo>
                <a:cubicBezTo>
                  <a:pt x="8193314" y="986226"/>
                  <a:pt x="8805333" y="1068474"/>
                  <a:pt x="9231085" y="872531"/>
                </a:cubicBezTo>
                <a:cubicBezTo>
                  <a:pt x="9656838" y="676588"/>
                  <a:pt x="9811657" y="22840"/>
                  <a:pt x="10305143" y="1673"/>
                </a:cubicBezTo>
                <a:close/>
              </a:path>
            </a:pathLst>
          </a:custGeom>
        </p:spPr>
        <p:txBody>
          <a:bodyPr wrap="square" anchor="b">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1769386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1"/>
            <a:ext cx="5472112" cy="6857999"/>
          </a:xfrm>
          <a:custGeom>
            <a:avLst/>
            <a:gdLst>
              <a:gd name="connsiteX0" fmla="*/ 0 w 5472112"/>
              <a:gd name="connsiteY0" fmla="*/ 0 h 6857999"/>
              <a:gd name="connsiteX1" fmla="*/ 4494847 w 5472112"/>
              <a:gd name="connsiteY1" fmla="*/ 0 h 6857999"/>
              <a:gd name="connsiteX2" fmla="*/ 4233242 w 5472112"/>
              <a:gd name="connsiteY2" fmla="*/ 857250 h 6857999"/>
              <a:gd name="connsiteX3" fmla="*/ 3434158 w 5472112"/>
              <a:gd name="connsiteY3" fmla="*/ 1763485 h 6857999"/>
              <a:gd name="connsiteX4" fmla="*/ 3928828 w 5472112"/>
              <a:gd name="connsiteY4" fmla="*/ 2849335 h 6857999"/>
              <a:gd name="connsiteX5" fmla="*/ 2825333 w 5472112"/>
              <a:gd name="connsiteY5" fmla="*/ 3698421 h 6857999"/>
              <a:gd name="connsiteX6" fmla="*/ 3928828 w 5472112"/>
              <a:gd name="connsiteY6" fmla="*/ 4359727 h 6857999"/>
              <a:gd name="connsiteX7" fmla="*/ 4328370 w 5472112"/>
              <a:gd name="connsiteY7" fmla="*/ 5192484 h 6857999"/>
              <a:gd name="connsiteX8" fmla="*/ 5469920 w 5472112"/>
              <a:gd name="connsiteY8" fmla="*/ 5796642 h 6857999"/>
              <a:gd name="connsiteX9" fmla="*/ 4494847 w 5472112"/>
              <a:gd name="connsiteY9" fmla="*/ 6857999 h 6857999"/>
              <a:gd name="connsiteX10" fmla="*/ 0 w 5472112"/>
              <a:gd name="connsiteY10"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2112" h="6857999">
                <a:moveTo>
                  <a:pt x="0" y="0"/>
                </a:moveTo>
                <a:lnTo>
                  <a:pt x="4494847" y="0"/>
                </a:lnTo>
                <a:cubicBezTo>
                  <a:pt x="5200388" y="142875"/>
                  <a:pt x="4410023" y="563335"/>
                  <a:pt x="4233242" y="857250"/>
                </a:cubicBezTo>
                <a:cubicBezTo>
                  <a:pt x="4532105" y="1804306"/>
                  <a:pt x="3484894" y="1431471"/>
                  <a:pt x="3434158" y="1763485"/>
                </a:cubicBezTo>
                <a:cubicBezTo>
                  <a:pt x="3383422" y="2095500"/>
                  <a:pt x="4030299" y="2526846"/>
                  <a:pt x="3928828" y="2849335"/>
                </a:cubicBezTo>
                <a:cubicBezTo>
                  <a:pt x="3827358" y="3171824"/>
                  <a:pt x="2825333" y="3446689"/>
                  <a:pt x="2825333" y="3698421"/>
                </a:cubicBezTo>
                <a:cubicBezTo>
                  <a:pt x="2825333" y="3950153"/>
                  <a:pt x="3678321" y="4110716"/>
                  <a:pt x="3928828" y="4359727"/>
                </a:cubicBezTo>
                <a:cubicBezTo>
                  <a:pt x="4179335" y="4608738"/>
                  <a:pt x="4071522" y="4952999"/>
                  <a:pt x="4328370" y="5192484"/>
                </a:cubicBezTo>
                <a:cubicBezTo>
                  <a:pt x="4585219" y="5431970"/>
                  <a:pt x="5442174" y="5519056"/>
                  <a:pt x="5469920" y="5796642"/>
                </a:cubicBezTo>
                <a:cubicBezTo>
                  <a:pt x="5497666" y="6074228"/>
                  <a:pt x="5266978" y="6681106"/>
                  <a:pt x="4494847" y="6857999"/>
                </a:cubicBezTo>
                <a:lnTo>
                  <a:pt x="0" y="6857999"/>
                </a:ln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858102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6719888" y="-1"/>
            <a:ext cx="5472113" cy="6857999"/>
          </a:xfrm>
          <a:custGeom>
            <a:avLst/>
            <a:gdLst>
              <a:gd name="connsiteX0" fmla="*/ 977266 w 5472113"/>
              <a:gd name="connsiteY0" fmla="*/ 0 h 6857999"/>
              <a:gd name="connsiteX1" fmla="*/ 5472113 w 5472113"/>
              <a:gd name="connsiteY1" fmla="*/ 0 h 6857999"/>
              <a:gd name="connsiteX2" fmla="*/ 5472113 w 5472113"/>
              <a:gd name="connsiteY2" fmla="*/ 6857999 h 6857999"/>
              <a:gd name="connsiteX3" fmla="*/ 977266 w 5472113"/>
              <a:gd name="connsiteY3" fmla="*/ 6857999 h 6857999"/>
              <a:gd name="connsiteX4" fmla="*/ 1238872 w 5472113"/>
              <a:gd name="connsiteY4" fmla="*/ 6000749 h 6857999"/>
              <a:gd name="connsiteX5" fmla="*/ 2037955 w 5472113"/>
              <a:gd name="connsiteY5" fmla="*/ 5094513 h 6857999"/>
              <a:gd name="connsiteX6" fmla="*/ 1543285 w 5472113"/>
              <a:gd name="connsiteY6" fmla="*/ 4008663 h 6857999"/>
              <a:gd name="connsiteX7" fmla="*/ 2646780 w 5472113"/>
              <a:gd name="connsiteY7" fmla="*/ 3159578 h 6857999"/>
              <a:gd name="connsiteX8" fmla="*/ 1543285 w 5472113"/>
              <a:gd name="connsiteY8" fmla="*/ 2498271 h 6857999"/>
              <a:gd name="connsiteX9" fmla="*/ 1143743 w 5472113"/>
              <a:gd name="connsiteY9" fmla="*/ 1665514 h 6857999"/>
              <a:gd name="connsiteX10" fmla="*/ 2193 w 5472113"/>
              <a:gd name="connsiteY10" fmla="*/ 1061357 h 6857999"/>
              <a:gd name="connsiteX11" fmla="*/ 977266 w 5472113"/>
              <a:gd name="connsiteY11"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72113" h="6857999">
                <a:moveTo>
                  <a:pt x="977266" y="0"/>
                </a:moveTo>
                <a:lnTo>
                  <a:pt x="5472113" y="0"/>
                </a:lnTo>
                <a:lnTo>
                  <a:pt x="5472113" y="6857999"/>
                </a:lnTo>
                <a:lnTo>
                  <a:pt x="977266" y="6857999"/>
                </a:lnTo>
                <a:cubicBezTo>
                  <a:pt x="271726" y="6715124"/>
                  <a:pt x="1062090" y="6294663"/>
                  <a:pt x="1238872" y="6000749"/>
                </a:cubicBezTo>
                <a:cubicBezTo>
                  <a:pt x="940008" y="5053692"/>
                  <a:pt x="1987220" y="5426528"/>
                  <a:pt x="2037955" y="5094513"/>
                </a:cubicBezTo>
                <a:cubicBezTo>
                  <a:pt x="2088691" y="4762499"/>
                  <a:pt x="1441815" y="4331152"/>
                  <a:pt x="1543285" y="4008663"/>
                </a:cubicBezTo>
                <a:cubicBezTo>
                  <a:pt x="1644755" y="3686174"/>
                  <a:pt x="2646780" y="3411310"/>
                  <a:pt x="2646780" y="3159578"/>
                </a:cubicBezTo>
                <a:cubicBezTo>
                  <a:pt x="2646780" y="2907845"/>
                  <a:pt x="1793792" y="2747282"/>
                  <a:pt x="1543285" y="2498271"/>
                </a:cubicBezTo>
                <a:cubicBezTo>
                  <a:pt x="1292778" y="2249260"/>
                  <a:pt x="1400592" y="1905000"/>
                  <a:pt x="1143743" y="1665514"/>
                </a:cubicBezTo>
                <a:cubicBezTo>
                  <a:pt x="886895" y="1426028"/>
                  <a:pt x="29940" y="1338942"/>
                  <a:pt x="2193" y="1061357"/>
                </a:cubicBezTo>
                <a:cubicBezTo>
                  <a:pt x="-25553" y="783771"/>
                  <a:pt x="205135" y="176892"/>
                  <a:pt x="977266" y="0"/>
                </a:cubicBezTo>
                <a:close/>
              </a:path>
            </a:pathLst>
          </a:custGeom>
        </p:spPr>
        <p:txBody>
          <a:bodyPr wrap="square">
            <a:noAutofit/>
          </a:bodyPr>
          <a:lstStyle>
            <a:lvl1pPr marL="0" indent="0" algn="ctr" rtl="1">
              <a:buNone/>
              <a:defRPr>
                <a:latin typeface="DIN Next LT Arabic Light" panose="020B0303020203050203" pitchFamily="34" charset="-78"/>
                <a:cs typeface="DIN Next LT Arabic Light" panose="020B0303020203050203" pitchFamily="34" charset="-78"/>
              </a:defRPr>
            </a:lvl1pPr>
          </a:lstStyle>
          <a:p>
            <a:r>
              <a:rPr lang="ar-EG" dirty="0"/>
              <a:t>أضف صورة</a:t>
            </a:r>
            <a:endParaRPr lang="en-ID" dirty="0"/>
          </a:p>
        </p:txBody>
      </p:sp>
    </p:spTree>
    <p:extLst>
      <p:ext uri="{BB962C8B-B14F-4D97-AF65-F5344CB8AC3E}">
        <p14:creationId xmlns:p14="http://schemas.microsoft.com/office/powerpoint/2010/main" val="538000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90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6" r:id="rId16"/>
    <p:sldLayoutId id="2147483667"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1.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17.xml"/><Relationship Id="rId1" Type="http://schemas.openxmlformats.org/officeDocument/2006/relationships/video" Target="https://www.youtube.com/embed/Hxyl6u-KAok"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صورة 2" descr="صورة تحتوي على داخلي, منضدة, شخص&#10;&#10;تم إنشاء الوصف تلقائياً">
            <a:extLst>
              <a:ext uri="{FF2B5EF4-FFF2-40B4-BE49-F238E27FC236}">
                <a16:creationId xmlns:a16="http://schemas.microsoft.com/office/drawing/2014/main" id="{7138E25A-04DB-4B5A-98FD-E10033BA9F2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897" b="7897"/>
          <a:stretch>
            <a:fillRect/>
          </a:stretch>
        </p:blipFill>
        <p:spPr/>
      </p:pic>
      <p:sp>
        <p:nvSpPr>
          <p:cNvPr id="11" name="Rectangle 10"/>
          <p:cNvSpPr/>
          <p:nvPr/>
        </p:nvSpPr>
        <p:spPr>
          <a:xfrm>
            <a:off x="0" y="0"/>
            <a:ext cx="12192000" cy="7006284"/>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p>
        </p:txBody>
      </p:sp>
      <p:sp>
        <p:nvSpPr>
          <p:cNvPr id="4" name="TextBox 3"/>
          <p:cNvSpPr txBox="1"/>
          <p:nvPr/>
        </p:nvSpPr>
        <p:spPr>
          <a:xfrm>
            <a:off x="2653792" y="3632688"/>
            <a:ext cx="6896608" cy="2308324"/>
          </a:xfrm>
          <a:prstGeom prst="rect">
            <a:avLst/>
          </a:prstGeom>
          <a:noFill/>
        </p:spPr>
        <p:txBody>
          <a:bodyPr wrap="square" rtlCol="0">
            <a:spAutoFit/>
          </a:bodyPr>
          <a:lstStyle/>
          <a:p>
            <a:pPr algn="ctr" rtl="1"/>
            <a:r>
              <a:rPr lang="en-US" sz="3600" b="1" spc="300" dirty="0">
                <a:latin typeface="Air Strip Arabic" panose="02000500000000000000" pitchFamily="2" charset="-78"/>
                <a:cs typeface="Air Strip Arabic" panose="02000500000000000000" pitchFamily="2" charset="-78"/>
              </a:rPr>
              <a:t>Graduation Project 2</a:t>
            </a:r>
          </a:p>
          <a:p>
            <a:pPr algn="ctr" rtl="1"/>
            <a:endParaRPr lang="en-US" sz="3600" b="1" spc="300" dirty="0">
              <a:latin typeface="Air Strip Arabic" panose="02000500000000000000" pitchFamily="2" charset="-78"/>
              <a:cs typeface="Air Strip Arabic" panose="02000500000000000000" pitchFamily="2" charset="-78"/>
            </a:endParaRPr>
          </a:p>
          <a:p>
            <a:pPr algn="ctr" rtl="1"/>
            <a:r>
              <a:rPr lang="en-US" sz="3600" b="1" spc="300" dirty="0">
                <a:latin typeface="Air Strip Arabic" panose="02000500000000000000" pitchFamily="2" charset="-78"/>
                <a:cs typeface="Air Strip Arabic" panose="02000500000000000000" pitchFamily="2" charset="-78"/>
              </a:rPr>
              <a:t>Smart irrigation system based </a:t>
            </a:r>
            <a:r>
              <a:rPr lang="en-US" sz="3600" b="1" spc="300" dirty="0" err="1">
                <a:latin typeface="Air Strip Arabic" panose="02000500000000000000" pitchFamily="2" charset="-78"/>
                <a:cs typeface="Air Strip Arabic" panose="02000500000000000000" pitchFamily="2" charset="-78"/>
              </a:rPr>
              <a:t>iot</a:t>
            </a:r>
            <a:endParaRPr lang="en-ID" sz="3600" b="1" spc="300" dirty="0">
              <a:latin typeface="Air Strip Arabic" panose="02000500000000000000" pitchFamily="2" charset="-78"/>
              <a:cs typeface="Air Strip Arabic" panose="02000500000000000000" pitchFamily="2" charset="-78"/>
            </a:endParaRPr>
          </a:p>
        </p:txBody>
      </p:sp>
      <p:sp>
        <p:nvSpPr>
          <p:cNvPr id="8" name="Isosceles Triangle 5"/>
          <p:cNvSpPr/>
          <p:nvPr/>
        </p:nvSpPr>
        <p:spPr>
          <a:xfrm rot="1800000">
            <a:off x="5404137" y="1998593"/>
            <a:ext cx="1383726" cy="1528162"/>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p>
        </p:txBody>
      </p:sp>
      <p:sp>
        <p:nvSpPr>
          <p:cNvPr id="7" name="Isosceles Triangle 5"/>
          <p:cNvSpPr/>
          <p:nvPr/>
        </p:nvSpPr>
        <p:spPr>
          <a:xfrm rot="19800000">
            <a:off x="5404137" y="1998593"/>
            <a:ext cx="1383726" cy="1528162"/>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p>
        </p:txBody>
      </p:sp>
      <p:sp>
        <p:nvSpPr>
          <p:cNvPr id="6" name="Isosceles Triangle 5"/>
          <p:cNvSpPr/>
          <p:nvPr/>
        </p:nvSpPr>
        <p:spPr>
          <a:xfrm>
            <a:off x="5404137" y="1998593"/>
            <a:ext cx="1383726" cy="1528162"/>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p>
        </p:txBody>
      </p:sp>
    </p:spTree>
    <p:extLst>
      <p:ext uri="{BB962C8B-B14F-4D97-AF65-F5344CB8AC3E}">
        <p14:creationId xmlns:p14="http://schemas.microsoft.com/office/powerpoint/2010/main" val="28982184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rot="10800000">
            <a:off x="0" y="0"/>
            <a:ext cx="12192000" cy="394335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 name="connsiteX4" fmla="*/ 0 w 12192000"/>
              <a:gd name="connsiteY4" fmla="*/ 0 h 3429000"/>
              <a:gd name="connsiteX0" fmla="*/ 0 w 12192000"/>
              <a:gd name="connsiteY0" fmla="*/ 18143 h 3447143"/>
              <a:gd name="connsiteX1" fmla="*/ 6487886 w 12192000"/>
              <a:gd name="connsiteY1" fmla="*/ 0 h 3447143"/>
              <a:gd name="connsiteX2" fmla="*/ 12192000 w 12192000"/>
              <a:gd name="connsiteY2" fmla="*/ 18143 h 3447143"/>
              <a:gd name="connsiteX3" fmla="*/ 12192000 w 12192000"/>
              <a:gd name="connsiteY3" fmla="*/ 3447143 h 3447143"/>
              <a:gd name="connsiteX4" fmla="*/ 0 w 12192000"/>
              <a:gd name="connsiteY4" fmla="*/ 3447143 h 3447143"/>
              <a:gd name="connsiteX5" fmla="*/ 0 w 12192000"/>
              <a:gd name="connsiteY5" fmla="*/ 18143 h 3447143"/>
              <a:gd name="connsiteX0" fmla="*/ 0 w 12192000"/>
              <a:gd name="connsiteY0" fmla="*/ 18143 h 3447143"/>
              <a:gd name="connsiteX1" fmla="*/ 3439886 w 12192000"/>
              <a:gd name="connsiteY1" fmla="*/ 1 h 3447143"/>
              <a:gd name="connsiteX2" fmla="*/ 6487886 w 12192000"/>
              <a:gd name="connsiteY2" fmla="*/ 0 h 3447143"/>
              <a:gd name="connsiteX3" fmla="*/ 12192000 w 12192000"/>
              <a:gd name="connsiteY3" fmla="*/ 18143 h 3447143"/>
              <a:gd name="connsiteX4" fmla="*/ 12192000 w 12192000"/>
              <a:gd name="connsiteY4" fmla="*/ 3447143 h 3447143"/>
              <a:gd name="connsiteX5" fmla="*/ 0 w 12192000"/>
              <a:gd name="connsiteY5" fmla="*/ 3447143 h 3447143"/>
              <a:gd name="connsiteX6" fmla="*/ 0 w 12192000"/>
              <a:gd name="connsiteY6" fmla="*/ 18143 h 3447143"/>
              <a:gd name="connsiteX0" fmla="*/ 0 w 12192000"/>
              <a:gd name="connsiteY0" fmla="*/ 18143 h 3447143"/>
              <a:gd name="connsiteX1" fmla="*/ 3439886 w 12192000"/>
              <a:gd name="connsiteY1" fmla="*/ 1 h 3447143"/>
              <a:gd name="connsiteX2" fmla="*/ 6487886 w 12192000"/>
              <a:gd name="connsiteY2" fmla="*/ 0 h 3447143"/>
              <a:gd name="connsiteX3" fmla="*/ 9347200 w 12192000"/>
              <a:gd name="connsiteY3" fmla="*/ 14515 h 3447143"/>
              <a:gd name="connsiteX4" fmla="*/ 12192000 w 12192000"/>
              <a:gd name="connsiteY4" fmla="*/ 18143 h 3447143"/>
              <a:gd name="connsiteX5" fmla="*/ 12192000 w 12192000"/>
              <a:gd name="connsiteY5" fmla="*/ 3447143 h 3447143"/>
              <a:gd name="connsiteX6" fmla="*/ 0 w 12192000"/>
              <a:gd name="connsiteY6" fmla="*/ 3447143 h 3447143"/>
              <a:gd name="connsiteX7" fmla="*/ 0 w 12192000"/>
              <a:gd name="connsiteY7" fmla="*/ 18143 h 3447143"/>
              <a:gd name="connsiteX0" fmla="*/ 0 w 12192000"/>
              <a:gd name="connsiteY0" fmla="*/ 254537 h 3683537"/>
              <a:gd name="connsiteX1" fmla="*/ 3439886 w 12192000"/>
              <a:gd name="connsiteY1" fmla="*/ 236395 h 3683537"/>
              <a:gd name="connsiteX2" fmla="*/ 6487886 w 12192000"/>
              <a:gd name="connsiteY2" fmla="*/ 236394 h 3683537"/>
              <a:gd name="connsiteX3" fmla="*/ 9347200 w 12192000"/>
              <a:gd name="connsiteY3" fmla="*/ 250909 h 3683537"/>
              <a:gd name="connsiteX4" fmla="*/ 12192000 w 12192000"/>
              <a:gd name="connsiteY4" fmla="*/ 254537 h 3683537"/>
              <a:gd name="connsiteX5" fmla="*/ 12192000 w 12192000"/>
              <a:gd name="connsiteY5" fmla="*/ 3683537 h 3683537"/>
              <a:gd name="connsiteX6" fmla="*/ 0 w 12192000"/>
              <a:gd name="connsiteY6" fmla="*/ 3683537 h 3683537"/>
              <a:gd name="connsiteX7" fmla="*/ 0 w 12192000"/>
              <a:gd name="connsiteY7" fmla="*/ 254537 h 3683537"/>
              <a:gd name="connsiteX0" fmla="*/ 0 w 12192000"/>
              <a:gd name="connsiteY0" fmla="*/ 254537 h 3683537"/>
              <a:gd name="connsiteX1" fmla="*/ 3439886 w 12192000"/>
              <a:gd name="connsiteY1" fmla="*/ 236395 h 3683537"/>
              <a:gd name="connsiteX2" fmla="*/ 6487886 w 12192000"/>
              <a:gd name="connsiteY2" fmla="*/ 236394 h 3683537"/>
              <a:gd name="connsiteX3" fmla="*/ 9347200 w 12192000"/>
              <a:gd name="connsiteY3" fmla="*/ 250909 h 3683537"/>
              <a:gd name="connsiteX4" fmla="*/ 12192000 w 12192000"/>
              <a:gd name="connsiteY4" fmla="*/ 254537 h 3683537"/>
              <a:gd name="connsiteX5" fmla="*/ 12192000 w 12192000"/>
              <a:gd name="connsiteY5" fmla="*/ 3683537 h 3683537"/>
              <a:gd name="connsiteX6" fmla="*/ 0 w 12192000"/>
              <a:gd name="connsiteY6" fmla="*/ 3683537 h 3683537"/>
              <a:gd name="connsiteX7" fmla="*/ 0 w 12192000"/>
              <a:gd name="connsiteY7" fmla="*/ 254537 h 3683537"/>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177836 h 3606836"/>
              <a:gd name="connsiteX1" fmla="*/ 3439886 w 12192000"/>
              <a:gd name="connsiteY1" fmla="*/ 159694 h 3606836"/>
              <a:gd name="connsiteX2" fmla="*/ 6560458 w 12192000"/>
              <a:gd name="connsiteY2" fmla="*/ 928950 h 3606836"/>
              <a:gd name="connsiteX3" fmla="*/ 9477828 w 12192000"/>
              <a:gd name="connsiteY3" fmla="*/ 711237 h 3606836"/>
              <a:gd name="connsiteX4" fmla="*/ 12192000 w 12192000"/>
              <a:gd name="connsiteY4" fmla="*/ 177836 h 3606836"/>
              <a:gd name="connsiteX5" fmla="*/ 12192000 w 12192000"/>
              <a:gd name="connsiteY5" fmla="*/ 3606836 h 3606836"/>
              <a:gd name="connsiteX6" fmla="*/ 0 w 12192000"/>
              <a:gd name="connsiteY6" fmla="*/ 3606836 h 3606836"/>
              <a:gd name="connsiteX7" fmla="*/ 0 w 12192000"/>
              <a:gd name="connsiteY7" fmla="*/ 177836 h 3606836"/>
              <a:gd name="connsiteX0" fmla="*/ 0 w 12192000"/>
              <a:gd name="connsiteY0" fmla="*/ 314690 h 3743690"/>
              <a:gd name="connsiteX1" fmla="*/ 3439886 w 12192000"/>
              <a:gd name="connsiteY1" fmla="*/ 296548 h 3743690"/>
              <a:gd name="connsiteX2" fmla="*/ 6560458 w 12192000"/>
              <a:gd name="connsiteY2" fmla="*/ 1065804 h 3743690"/>
              <a:gd name="connsiteX3" fmla="*/ 9477828 w 12192000"/>
              <a:gd name="connsiteY3" fmla="*/ 848091 h 3743690"/>
              <a:gd name="connsiteX4" fmla="*/ 12192000 w 12192000"/>
              <a:gd name="connsiteY4" fmla="*/ 314690 h 3743690"/>
              <a:gd name="connsiteX5" fmla="*/ 12192000 w 12192000"/>
              <a:gd name="connsiteY5" fmla="*/ 3743690 h 3743690"/>
              <a:gd name="connsiteX6" fmla="*/ 0 w 12192000"/>
              <a:gd name="connsiteY6" fmla="*/ 3743690 h 3743690"/>
              <a:gd name="connsiteX7" fmla="*/ 0 w 12192000"/>
              <a:gd name="connsiteY7" fmla="*/ 314690 h 3743690"/>
              <a:gd name="connsiteX0" fmla="*/ 0 w 12192000"/>
              <a:gd name="connsiteY0" fmla="*/ 245816 h 3674816"/>
              <a:gd name="connsiteX1" fmla="*/ 3439886 w 12192000"/>
              <a:gd name="connsiteY1" fmla="*/ 227674 h 3674816"/>
              <a:gd name="connsiteX2" fmla="*/ 6560458 w 12192000"/>
              <a:gd name="connsiteY2" fmla="*/ 996930 h 3674816"/>
              <a:gd name="connsiteX3" fmla="*/ 9477828 w 12192000"/>
              <a:gd name="connsiteY3" fmla="*/ 779217 h 3674816"/>
              <a:gd name="connsiteX4" fmla="*/ 12192000 w 12192000"/>
              <a:gd name="connsiteY4" fmla="*/ 245816 h 3674816"/>
              <a:gd name="connsiteX5" fmla="*/ 12192000 w 12192000"/>
              <a:gd name="connsiteY5" fmla="*/ 3674816 h 3674816"/>
              <a:gd name="connsiteX6" fmla="*/ 0 w 12192000"/>
              <a:gd name="connsiteY6" fmla="*/ 3674816 h 3674816"/>
              <a:gd name="connsiteX7" fmla="*/ 0 w 12192000"/>
              <a:gd name="connsiteY7" fmla="*/ 245816 h 3674816"/>
              <a:gd name="connsiteX0" fmla="*/ 0 w 12192000"/>
              <a:gd name="connsiteY0" fmla="*/ 371820 h 3800820"/>
              <a:gd name="connsiteX1" fmla="*/ 3439886 w 12192000"/>
              <a:gd name="connsiteY1" fmla="*/ 353678 h 3800820"/>
              <a:gd name="connsiteX2" fmla="*/ 6560458 w 12192000"/>
              <a:gd name="connsiteY2" fmla="*/ 1122934 h 3800820"/>
              <a:gd name="connsiteX3" fmla="*/ 9231085 w 12192000"/>
              <a:gd name="connsiteY3" fmla="*/ 498821 h 3800820"/>
              <a:gd name="connsiteX4" fmla="*/ 12192000 w 12192000"/>
              <a:gd name="connsiteY4" fmla="*/ 371820 h 3800820"/>
              <a:gd name="connsiteX5" fmla="*/ 12192000 w 12192000"/>
              <a:gd name="connsiteY5" fmla="*/ 3800820 h 3800820"/>
              <a:gd name="connsiteX6" fmla="*/ 0 w 12192000"/>
              <a:gd name="connsiteY6" fmla="*/ 3800820 h 3800820"/>
              <a:gd name="connsiteX7" fmla="*/ 0 w 12192000"/>
              <a:gd name="connsiteY7" fmla="*/ 371820 h 3800820"/>
              <a:gd name="connsiteX0" fmla="*/ 0 w 12192000"/>
              <a:gd name="connsiteY0" fmla="*/ 543494 h 3972494"/>
              <a:gd name="connsiteX1" fmla="*/ 3439886 w 12192000"/>
              <a:gd name="connsiteY1" fmla="*/ 525352 h 3972494"/>
              <a:gd name="connsiteX2" fmla="*/ 6560458 w 12192000"/>
              <a:gd name="connsiteY2" fmla="*/ 1294608 h 3972494"/>
              <a:gd name="connsiteX3" fmla="*/ 9231085 w 12192000"/>
              <a:gd name="connsiteY3" fmla="*/ 670495 h 3972494"/>
              <a:gd name="connsiteX4" fmla="*/ 12192000 w 12192000"/>
              <a:gd name="connsiteY4" fmla="*/ 543494 h 3972494"/>
              <a:gd name="connsiteX5" fmla="*/ 12192000 w 12192000"/>
              <a:gd name="connsiteY5" fmla="*/ 3972494 h 3972494"/>
              <a:gd name="connsiteX6" fmla="*/ 0 w 12192000"/>
              <a:gd name="connsiteY6" fmla="*/ 3972494 h 3972494"/>
              <a:gd name="connsiteX7" fmla="*/ 0 w 12192000"/>
              <a:gd name="connsiteY7" fmla="*/ 543494 h 3972494"/>
              <a:gd name="connsiteX0" fmla="*/ 0 w 12192000"/>
              <a:gd name="connsiteY0" fmla="*/ 543494 h 3972494"/>
              <a:gd name="connsiteX1" fmla="*/ 3439886 w 12192000"/>
              <a:gd name="connsiteY1" fmla="*/ 525352 h 3972494"/>
              <a:gd name="connsiteX2" fmla="*/ 6560458 w 12192000"/>
              <a:gd name="connsiteY2" fmla="*/ 1294608 h 3972494"/>
              <a:gd name="connsiteX3" fmla="*/ 9231085 w 12192000"/>
              <a:gd name="connsiteY3" fmla="*/ 670495 h 3972494"/>
              <a:gd name="connsiteX4" fmla="*/ 12192000 w 12192000"/>
              <a:gd name="connsiteY4" fmla="*/ 543494 h 3972494"/>
              <a:gd name="connsiteX5" fmla="*/ 12192000 w 12192000"/>
              <a:gd name="connsiteY5" fmla="*/ 3972494 h 3972494"/>
              <a:gd name="connsiteX6" fmla="*/ 0 w 12192000"/>
              <a:gd name="connsiteY6" fmla="*/ 3972494 h 3972494"/>
              <a:gd name="connsiteX7" fmla="*/ 0 w 12192000"/>
              <a:gd name="connsiteY7" fmla="*/ 543494 h 3972494"/>
              <a:gd name="connsiteX0" fmla="*/ 0 w 12192000"/>
              <a:gd name="connsiteY0" fmla="*/ 268767 h 3697767"/>
              <a:gd name="connsiteX1" fmla="*/ 3439886 w 12192000"/>
              <a:gd name="connsiteY1" fmla="*/ 250625 h 3697767"/>
              <a:gd name="connsiteX2" fmla="*/ 6574972 w 12192000"/>
              <a:gd name="connsiteY2" fmla="*/ 1542395 h 3697767"/>
              <a:gd name="connsiteX3" fmla="*/ 9231085 w 12192000"/>
              <a:gd name="connsiteY3" fmla="*/ 395768 h 3697767"/>
              <a:gd name="connsiteX4" fmla="*/ 12192000 w 12192000"/>
              <a:gd name="connsiteY4" fmla="*/ 268767 h 3697767"/>
              <a:gd name="connsiteX5" fmla="*/ 12192000 w 12192000"/>
              <a:gd name="connsiteY5" fmla="*/ 3697767 h 3697767"/>
              <a:gd name="connsiteX6" fmla="*/ 0 w 12192000"/>
              <a:gd name="connsiteY6" fmla="*/ 3697767 h 3697767"/>
              <a:gd name="connsiteX7" fmla="*/ 0 w 12192000"/>
              <a:gd name="connsiteY7" fmla="*/ 268767 h 3697767"/>
              <a:gd name="connsiteX0" fmla="*/ 0 w 12192000"/>
              <a:gd name="connsiteY0" fmla="*/ 619785 h 4048785"/>
              <a:gd name="connsiteX1" fmla="*/ 3439886 w 12192000"/>
              <a:gd name="connsiteY1" fmla="*/ 601643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3439886 w 12192000"/>
              <a:gd name="connsiteY1" fmla="*/ 601643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3135086 w 12192000"/>
              <a:gd name="connsiteY1" fmla="*/ 1428957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6574972 w 12192000"/>
              <a:gd name="connsiteY3" fmla="*/ 1893413 h 4048785"/>
              <a:gd name="connsiteX4" fmla="*/ 9231085 w 12192000"/>
              <a:gd name="connsiteY4" fmla="*/ 746786 h 4048785"/>
              <a:gd name="connsiteX5" fmla="*/ 12192000 w 12192000"/>
              <a:gd name="connsiteY5" fmla="*/ 619785 h 4048785"/>
              <a:gd name="connsiteX6" fmla="*/ 12192000 w 12192000"/>
              <a:gd name="connsiteY6" fmla="*/ 4048785 h 4048785"/>
              <a:gd name="connsiteX7" fmla="*/ 0 w 12192000"/>
              <a:gd name="connsiteY7" fmla="*/ 4048785 h 4048785"/>
              <a:gd name="connsiteX8" fmla="*/ 0 w 12192000"/>
              <a:gd name="connsiteY8"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6574972 w 12192000"/>
              <a:gd name="connsiteY3" fmla="*/ 1893413 h 4048785"/>
              <a:gd name="connsiteX4" fmla="*/ 9231085 w 12192000"/>
              <a:gd name="connsiteY4" fmla="*/ 746786 h 4048785"/>
              <a:gd name="connsiteX5" fmla="*/ 12192000 w 12192000"/>
              <a:gd name="connsiteY5" fmla="*/ 619785 h 4048785"/>
              <a:gd name="connsiteX6" fmla="*/ 12192000 w 12192000"/>
              <a:gd name="connsiteY6" fmla="*/ 4048785 h 4048785"/>
              <a:gd name="connsiteX7" fmla="*/ 0 w 12192000"/>
              <a:gd name="connsiteY7" fmla="*/ 4048785 h 4048785"/>
              <a:gd name="connsiteX8" fmla="*/ 0 w 12192000"/>
              <a:gd name="connsiteY8"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4818743 w 12192000"/>
              <a:gd name="connsiteY3" fmla="*/ 1733757 h 4048785"/>
              <a:gd name="connsiteX4" fmla="*/ 6574972 w 12192000"/>
              <a:gd name="connsiteY4" fmla="*/ 1893413 h 4048785"/>
              <a:gd name="connsiteX5" fmla="*/ 9231085 w 12192000"/>
              <a:gd name="connsiteY5" fmla="*/ 746786 h 4048785"/>
              <a:gd name="connsiteX6" fmla="*/ 12192000 w 12192000"/>
              <a:gd name="connsiteY6" fmla="*/ 619785 h 4048785"/>
              <a:gd name="connsiteX7" fmla="*/ 12192000 w 12192000"/>
              <a:gd name="connsiteY7" fmla="*/ 4048785 h 4048785"/>
              <a:gd name="connsiteX8" fmla="*/ 0 w 12192000"/>
              <a:gd name="connsiteY8" fmla="*/ 4048785 h 4048785"/>
              <a:gd name="connsiteX9" fmla="*/ 0 w 12192000"/>
              <a:gd name="connsiteY9"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5065486 w 12192000"/>
              <a:gd name="connsiteY3" fmla="*/ 1051586 h 4048785"/>
              <a:gd name="connsiteX4" fmla="*/ 6574972 w 12192000"/>
              <a:gd name="connsiteY4" fmla="*/ 1893413 h 4048785"/>
              <a:gd name="connsiteX5" fmla="*/ 9231085 w 12192000"/>
              <a:gd name="connsiteY5" fmla="*/ 746786 h 4048785"/>
              <a:gd name="connsiteX6" fmla="*/ 12192000 w 12192000"/>
              <a:gd name="connsiteY6" fmla="*/ 619785 h 4048785"/>
              <a:gd name="connsiteX7" fmla="*/ 12192000 w 12192000"/>
              <a:gd name="connsiteY7" fmla="*/ 4048785 h 4048785"/>
              <a:gd name="connsiteX8" fmla="*/ 0 w 12192000"/>
              <a:gd name="connsiteY8" fmla="*/ 4048785 h 4048785"/>
              <a:gd name="connsiteX9" fmla="*/ 0 w 12192000"/>
              <a:gd name="connsiteY9" fmla="*/ 619785 h 4048785"/>
              <a:gd name="connsiteX0" fmla="*/ 0 w 12192000"/>
              <a:gd name="connsiteY0" fmla="*/ 242446 h 3671446"/>
              <a:gd name="connsiteX1" fmla="*/ 1524000 w 12192000"/>
              <a:gd name="connsiteY1" fmla="*/ 442018 h 3671446"/>
              <a:gd name="connsiteX2" fmla="*/ 3135086 w 12192000"/>
              <a:gd name="connsiteY2" fmla="*/ 1051618 h 3671446"/>
              <a:gd name="connsiteX3" fmla="*/ 5065486 w 12192000"/>
              <a:gd name="connsiteY3" fmla="*/ 674247 h 3671446"/>
              <a:gd name="connsiteX4" fmla="*/ 6574972 w 12192000"/>
              <a:gd name="connsiteY4" fmla="*/ 1516074 h 3671446"/>
              <a:gd name="connsiteX5" fmla="*/ 8548914 w 12192000"/>
              <a:gd name="connsiteY5" fmla="*/ 790361 h 3671446"/>
              <a:gd name="connsiteX6" fmla="*/ 9231085 w 12192000"/>
              <a:gd name="connsiteY6" fmla="*/ 369447 h 3671446"/>
              <a:gd name="connsiteX7" fmla="*/ 12192000 w 12192000"/>
              <a:gd name="connsiteY7" fmla="*/ 242446 h 3671446"/>
              <a:gd name="connsiteX8" fmla="*/ 12192000 w 12192000"/>
              <a:gd name="connsiteY8" fmla="*/ 3671446 h 3671446"/>
              <a:gd name="connsiteX9" fmla="*/ 0 w 12192000"/>
              <a:gd name="connsiteY9" fmla="*/ 3671446 h 3671446"/>
              <a:gd name="connsiteX10" fmla="*/ 0 w 12192000"/>
              <a:gd name="connsiteY10" fmla="*/ 242446 h 3671446"/>
              <a:gd name="connsiteX0" fmla="*/ 0 w 12192000"/>
              <a:gd name="connsiteY0" fmla="*/ 238591 h 3667591"/>
              <a:gd name="connsiteX1" fmla="*/ 1524000 w 12192000"/>
              <a:gd name="connsiteY1" fmla="*/ 438163 h 3667591"/>
              <a:gd name="connsiteX2" fmla="*/ 3135086 w 12192000"/>
              <a:gd name="connsiteY2" fmla="*/ 1047763 h 3667591"/>
              <a:gd name="connsiteX3" fmla="*/ 5065486 w 12192000"/>
              <a:gd name="connsiteY3" fmla="*/ 670392 h 3667591"/>
              <a:gd name="connsiteX4" fmla="*/ 6574972 w 12192000"/>
              <a:gd name="connsiteY4" fmla="*/ 1512219 h 3667591"/>
              <a:gd name="connsiteX5" fmla="*/ 7750628 w 12192000"/>
              <a:gd name="connsiteY5" fmla="*/ 670392 h 3667591"/>
              <a:gd name="connsiteX6" fmla="*/ 9231085 w 12192000"/>
              <a:gd name="connsiteY6" fmla="*/ 365592 h 3667591"/>
              <a:gd name="connsiteX7" fmla="*/ 12192000 w 12192000"/>
              <a:gd name="connsiteY7" fmla="*/ 238591 h 3667591"/>
              <a:gd name="connsiteX8" fmla="*/ 12192000 w 12192000"/>
              <a:gd name="connsiteY8" fmla="*/ 3667591 h 3667591"/>
              <a:gd name="connsiteX9" fmla="*/ 0 w 12192000"/>
              <a:gd name="connsiteY9" fmla="*/ 3667591 h 3667591"/>
              <a:gd name="connsiteX10" fmla="*/ 0 w 12192000"/>
              <a:gd name="connsiteY10" fmla="*/ 238591 h 3667591"/>
              <a:gd name="connsiteX0" fmla="*/ 0 w 12192000"/>
              <a:gd name="connsiteY0" fmla="*/ 297892 h 3726892"/>
              <a:gd name="connsiteX1" fmla="*/ 1524000 w 12192000"/>
              <a:gd name="connsiteY1" fmla="*/ 497464 h 3726892"/>
              <a:gd name="connsiteX2" fmla="*/ 3135086 w 12192000"/>
              <a:gd name="connsiteY2" fmla="*/ 1107064 h 3726892"/>
              <a:gd name="connsiteX3" fmla="*/ 5065486 w 12192000"/>
              <a:gd name="connsiteY3" fmla="*/ 729693 h 3726892"/>
              <a:gd name="connsiteX4" fmla="*/ 6574972 w 12192000"/>
              <a:gd name="connsiteY4" fmla="*/ 1571520 h 3726892"/>
              <a:gd name="connsiteX5" fmla="*/ 7750628 w 12192000"/>
              <a:gd name="connsiteY5" fmla="*/ 729693 h 3726892"/>
              <a:gd name="connsiteX6" fmla="*/ 9231085 w 12192000"/>
              <a:gd name="connsiteY6" fmla="*/ 424893 h 3726892"/>
              <a:gd name="connsiteX7" fmla="*/ 10305143 w 12192000"/>
              <a:gd name="connsiteY7" fmla="*/ 192663 h 3726892"/>
              <a:gd name="connsiteX8" fmla="*/ 12192000 w 12192000"/>
              <a:gd name="connsiteY8" fmla="*/ 297892 h 3726892"/>
              <a:gd name="connsiteX9" fmla="*/ 12192000 w 12192000"/>
              <a:gd name="connsiteY9" fmla="*/ 3726892 h 3726892"/>
              <a:gd name="connsiteX10" fmla="*/ 0 w 12192000"/>
              <a:gd name="connsiteY10" fmla="*/ 3726892 h 3726892"/>
              <a:gd name="connsiteX11" fmla="*/ 0 w 12192000"/>
              <a:gd name="connsiteY11" fmla="*/ 297892 h 3726892"/>
              <a:gd name="connsiteX0" fmla="*/ 0 w 12192000"/>
              <a:gd name="connsiteY0" fmla="*/ 745529 h 4174529"/>
              <a:gd name="connsiteX1" fmla="*/ 1524000 w 12192000"/>
              <a:gd name="connsiteY1" fmla="*/ 945101 h 4174529"/>
              <a:gd name="connsiteX2" fmla="*/ 3135086 w 12192000"/>
              <a:gd name="connsiteY2" fmla="*/ 1554701 h 4174529"/>
              <a:gd name="connsiteX3" fmla="*/ 5065486 w 12192000"/>
              <a:gd name="connsiteY3" fmla="*/ 1177330 h 4174529"/>
              <a:gd name="connsiteX4" fmla="*/ 6574972 w 12192000"/>
              <a:gd name="connsiteY4" fmla="*/ 2019157 h 4174529"/>
              <a:gd name="connsiteX5" fmla="*/ 7750628 w 12192000"/>
              <a:gd name="connsiteY5" fmla="*/ 1177330 h 4174529"/>
              <a:gd name="connsiteX6" fmla="*/ 9231085 w 12192000"/>
              <a:gd name="connsiteY6" fmla="*/ 872530 h 4174529"/>
              <a:gd name="connsiteX7" fmla="*/ 10305143 w 12192000"/>
              <a:gd name="connsiteY7" fmla="*/ 1672 h 4174529"/>
              <a:gd name="connsiteX8" fmla="*/ 12192000 w 12192000"/>
              <a:gd name="connsiteY8" fmla="*/ 745529 h 4174529"/>
              <a:gd name="connsiteX9" fmla="*/ 12192000 w 12192000"/>
              <a:gd name="connsiteY9" fmla="*/ 4174529 h 4174529"/>
              <a:gd name="connsiteX10" fmla="*/ 0 w 12192000"/>
              <a:gd name="connsiteY10" fmla="*/ 4174529 h 4174529"/>
              <a:gd name="connsiteX11" fmla="*/ 0 w 12192000"/>
              <a:gd name="connsiteY11" fmla="*/ 745529 h 417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4174529">
                <a:moveTo>
                  <a:pt x="0" y="745529"/>
                </a:moveTo>
                <a:cubicBezTo>
                  <a:pt x="254000" y="207291"/>
                  <a:pt x="1001486" y="810239"/>
                  <a:pt x="1524000" y="945101"/>
                </a:cubicBezTo>
                <a:cubicBezTo>
                  <a:pt x="3207657" y="717106"/>
                  <a:pt x="2544838" y="1515996"/>
                  <a:pt x="3135086" y="1554701"/>
                </a:cubicBezTo>
                <a:cubicBezTo>
                  <a:pt x="3725334" y="1593406"/>
                  <a:pt x="4492172" y="1099921"/>
                  <a:pt x="5065486" y="1177330"/>
                </a:cubicBezTo>
                <a:cubicBezTo>
                  <a:pt x="5638800" y="1254739"/>
                  <a:pt x="6127448" y="2019157"/>
                  <a:pt x="6574972" y="2019157"/>
                </a:cubicBezTo>
                <a:cubicBezTo>
                  <a:pt x="7022496" y="2019157"/>
                  <a:pt x="7307942" y="1368435"/>
                  <a:pt x="7750628" y="1177330"/>
                </a:cubicBezTo>
                <a:cubicBezTo>
                  <a:pt x="8193314" y="986225"/>
                  <a:pt x="8805333" y="1068473"/>
                  <a:pt x="9231085" y="872530"/>
                </a:cubicBezTo>
                <a:cubicBezTo>
                  <a:pt x="9656838" y="676587"/>
                  <a:pt x="9811657" y="22839"/>
                  <a:pt x="10305143" y="1672"/>
                </a:cubicBezTo>
                <a:cubicBezTo>
                  <a:pt x="10798629" y="-19495"/>
                  <a:pt x="11877524" y="156491"/>
                  <a:pt x="12192000" y="745529"/>
                </a:cubicBezTo>
                <a:lnTo>
                  <a:pt x="12192000" y="4174529"/>
                </a:lnTo>
                <a:lnTo>
                  <a:pt x="0" y="4174529"/>
                </a:lnTo>
                <a:lnTo>
                  <a:pt x="0" y="745529"/>
                </a:lnTo>
                <a:close/>
              </a:path>
            </a:pathLst>
          </a:custGeom>
          <a:gradFill>
            <a:gsLst>
              <a:gs pos="70000">
                <a:schemeClr val="accent3"/>
              </a:gs>
              <a:gs pos="35000">
                <a:schemeClr val="accent2"/>
              </a:gs>
              <a:gs pos="0">
                <a:schemeClr val="accent1"/>
              </a:gs>
              <a:gs pos="100000">
                <a:schemeClr val="accent4"/>
              </a:gs>
            </a:gsLst>
            <a:lin ang="108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pic>
        <p:nvPicPr>
          <p:cNvPr id="9" name="عنصر نائب للصورة 8" descr="صورة تحتوي على شخص, داخلي, كمبيوتر محمول, سيدة&#10;&#10;تم إنشاء الوصف تلقائياً">
            <a:extLst>
              <a:ext uri="{FF2B5EF4-FFF2-40B4-BE49-F238E27FC236}">
                <a16:creationId xmlns:a16="http://schemas.microsoft.com/office/drawing/2014/main" id="{B79DE213-1A86-4512-8D7B-2944AE76DC1C}"/>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t="5103" b="49657"/>
          <a:stretch/>
        </p:blipFill>
        <p:spPr>
          <a:xfrm>
            <a:off x="0" y="1"/>
            <a:ext cx="12192000" cy="3677139"/>
          </a:xfrm>
        </p:spPr>
      </p:pic>
      <p:sp>
        <p:nvSpPr>
          <p:cNvPr id="5" name="TextBox 4"/>
          <p:cNvSpPr txBox="1"/>
          <p:nvPr/>
        </p:nvSpPr>
        <p:spPr>
          <a:xfrm>
            <a:off x="7048500" y="3564222"/>
            <a:ext cx="5977250" cy="1200329"/>
          </a:xfrm>
          <a:prstGeom prst="rect">
            <a:avLst/>
          </a:prstGeom>
          <a:noFill/>
        </p:spPr>
        <p:txBody>
          <a:bodyPr wrap="square" rtlCol="0" anchor="ctr">
            <a:spAutoFit/>
            <a:scene3d>
              <a:camera prst="orthographicFront"/>
              <a:lightRig rig="harsh" dir="t"/>
            </a:scene3d>
            <a:sp3d extrusionH="57150" prstMaterial="matte">
              <a:bevelT w="63500" h="12700" prst="angle"/>
              <a:contourClr>
                <a:schemeClr val="bg1">
                  <a:lumMod val="65000"/>
                </a:schemeClr>
              </a:contourClr>
            </a:sp3d>
          </a:bodyPr>
          <a:lstStyle/>
          <a:p>
            <a:pPr algn="ctr" rtl="1"/>
            <a:r>
              <a:rPr lang="en-US" sz="7200" b="1" dirty="0">
                <a:ln/>
                <a:solidFill>
                  <a:schemeClr val="accent3"/>
                </a:solidFill>
                <a:latin typeface="DIN Next LT Arabic Light" panose="020B0303020203050203" pitchFamily="34" charset="-78"/>
                <a:cs typeface="DIN Next LT Arabic Light" panose="020B0303020203050203" pitchFamily="34" charset="-78"/>
              </a:rPr>
              <a:t>Prepared by </a:t>
            </a:r>
            <a:endParaRPr lang="en-ID" sz="7200" b="1" dirty="0">
              <a:ln/>
              <a:solidFill>
                <a:schemeClr val="accent3"/>
              </a:solidFill>
              <a:latin typeface="DIN Next LT Arabic Light" panose="020B0303020203050203" pitchFamily="34" charset="-78"/>
              <a:cs typeface="DIN Next LT Arabic Light" panose="020B0303020203050203" pitchFamily="34" charset="-78"/>
            </a:endParaRPr>
          </a:p>
        </p:txBody>
      </p:sp>
      <p:sp>
        <p:nvSpPr>
          <p:cNvPr id="10" name="Oval 9"/>
          <p:cNvSpPr/>
          <p:nvPr/>
        </p:nvSpPr>
        <p:spPr>
          <a:xfrm>
            <a:off x="5007183" y="2653259"/>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 fmla="*/ 0 w 1905000"/>
              <a:gd name="connsiteY0" fmla="*/ 1079599 h 2032099"/>
              <a:gd name="connsiteX1" fmla="*/ 952500 w 1905000"/>
              <a:gd name="connsiteY1" fmla="*/ 127099 h 2032099"/>
              <a:gd name="connsiteX2" fmla="*/ 1905000 w 1905000"/>
              <a:gd name="connsiteY2" fmla="*/ 1079599 h 2032099"/>
              <a:gd name="connsiteX3" fmla="*/ 952500 w 1905000"/>
              <a:gd name="connsiteY3" fmla="*/ 2032099 h 2032099"/>
              <a:gd name="connsiteX4" fmla="*/ 0 w 1905000"/>
              <a:gd name="connsiteY4" fmla="*/ 1079599 h 2032099"/>
              <a:gd name="connsiteX0" fmla="*/ 0 w 1905000"/>
              <a:gd name="connsiteY0" fmla="*/ 1079599 h 2032099"/>
              <a:gd name="connsiteX1" fmla="*/ 952500 w 1905000"/>
              <a:gd name="connsiteY1" fmla="*/ 127099 h 2032099"/>
              <a:gd name="connsiteX2" fmla="*/ 1905000 w 1905000"/>
              <a:gd name="connsiteY2" fmla="*/ 1079599 h 2032099"/>
              <a:gd name="connsiteX3" fmla="*/ 952500 w 1905000"/>
              <a:gd name="connsiteY3" fmla="*/ 2032099 h 2032099"/>
              <a:gd name="connsiteX4" fmla="*/ 0 w 1905000"/>
              <a:gd name="connsiteY4" fmla="*/ 1079599 h 2032099"/>
              <a:gd name="connsiteX0" fmla="*/ 0 w 1905000"/>
              <a:gd name="connsiteY0" fmla="*/ 1079599 h 2148221"/>
              <a:gd name="connsiteX1" fmla="*/ 952500 w 1905000"/>
              <a:gd name="connsiteY1" fmla="*/ 127099 h 2148221"/>
              <a:gd name="connsiteX2" fmla="*/ 1905000 w 1905000"/>
              <a:gd name="connsiteY2" fmla="*/ 1079599 h 2148221"/>
              <a:gd name="connsiteX3" fmla="*/ 952500 w 1905000"/>
              <a:gd name="connsiteY3" fmla="*/ 2032099 h 2148221"/>
              <a:gd name="connsiteX4" fmla="*/ 0 w 1905000"/>
              <a:gd name="connsiteY4" fmla="*/ 1079599 h 2148221"/>
              <a:gd name="connsiteX0" fmla="*/ 0 w 1905000"/>
              <a:gd name="connsiteY0" fmla="*/ 1079599 h 2137598"/>
              <a:gd name="connsiteX1" fmla="*/ 952500 w 1905000"/>
              <a:gd name="connsiteY1" fmla="*/ 127099 h 2137598"/>
              <a:gd name="connsiteX2" fmla="*/ 1905000 w 1905000"/>
              <a:gd name="connsiteY2" fmla="*/ 1079599 h 2137598"/>
              <a:gd name="connsiteX3" fmla="*/ 952500 w 1905000"/>
              <a:gd name="connsiteY3" fmla="*/ 2032099 h 2137598"/>
              <a:gd name="connsiteX4" fmla="*/ 0 w 1905000"/>
              <a:gd name="connsiteY4" fmla="*/ 1079599 h 213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16" name="Oval 9"/>
          <p:cNvSpPr/>
          <p:nvPr/>
        </p:nvSpPr>
        <p:spPr>
          <a:xfrm>
            <a:off x="1162050" y="3834853"/>
            <a:ext cx="2177634" cy="2317584"/>
          </a:xfrm>
          <a:custGeom>
            <a:avLst/>
            <a:gdLst>
              <a:gd name="connsiteX0" fmla="*/ 0 w 1905000"/>
              <a:gd name="connsiteY0" fmla="*/ 952500 h 1905000"/>
              <a:gd name="connsiteX1" fmla="*/ 952500 w 1905000"/>
              <a:gd name="connsiteY1" fmla="*/ 0 h 1905000"/>
              <a:gd name="connsiteX2" fmla="*/ 1905000 w 1905000"/>
              <a:gd name="connsiteY2" fmla="*/ 952500 h 1905000"/>
              <a:gd name="connsiteX3" fmla="*/ 952500 w 1905000"/>
              <a:gd name="connsiteY3" fmla="*/ 1905000 h 1905000"/>
              <a:gd name="connsiteX4" fmla="*/ 0 w 1905000"/>
              <a:gd name="connsiteY4" fmla="*/ 952500 h 1905000"/>
              <a:gd name="connsiteX0" fmla="*/ 0 w 1905000"/>
              <a:gd name="connsiteY0" fmla="*/ 1079599 h 2032099"/>
              <a:gd name="connsiteX1" fmla="*/ 952500 w 1905000"/>
              <a:gd name="connsiteY1" fmla="*/ 127099 h 2032099"/>
              <a:gd name="connsiteX2" fmla="*/ 1905000 w 1905000"/>
              <a:gd name="connsiteY2" fmla="*/ 1079599 h 2032099"/>
              <a:gd name="connsiteX3" fmla="*/ 952500 w 1905000"/>
              <a:gd name="connsiteY3" fmla="*/ 2032099 h 2032099"/>
              <a:gd name="connsiteX4" fmla="*/ 0 w 1905000"/>
              <a:gd name="connsiteY4" fmla="*/ 1079599 h 2032099"/>
              <a:gd name="connsiteX0" fmla="*/ 0 w 1905000"/>
              <a:gd name="connsiteY0" fmla="*/ 1079599 h 2032099"/>
              <a:gd name="connsiteX1" fmla="*/ 952500 w 1905000"/>
              <a:gd name="connsiteY1" fmla="*/ 127099 h 2032099"/>
              <a:gd name="connsiteX2" fmla="*/ 1905000 w 1905000"/>
              <a:gd name="connsiteY2" fmla="*/ 1079599 h 2032099"/>
              <a:gd name="connsiteX3" fmla="*/ 952500 w 1905000"/>
              <a:gd name="connsiteY3" fmla="*/ 2032099 h 2032099"/>
              <a:gd name="connsiteX4" fmla="*/ 0 w 1905000"/>
              <a:gd name="connsiteY4" fmla="*/ 1079599 h 2032099"/>
              <a:gd name="connsiteX0" fmla="*/ 0 w 1905000"/>
              <a:gd name="connsiteY0" fmla="*/ 1079599 h 2148221"/>
              <a:gd name="connsiteX1" fmla="*/ 952500 w 1905000"/>
              <a:gd name="connsiteY1" fmla="*/ 127099 h 2148221"/>
              <a:gd name="connsiteX2" fmla="*/ 1905000 w 1905000"/>
              <a:gd name="connsiteY2" fmla="*/ 1079599 h 2148221"/>
              <a:gd name="connsiteX3" fmla="*/ 952500 w 1905000"/>
              <a:gd name="connsiteY3" fmla="*/ 2032099 h 2148221"/>
              <a:gd name="connsiteX4" fmla="*/ 0 w 1905000"/>
              <a:gd name="connsiteY4" fmla="*/ 1079599 h 2148221"/>
              <a:gd name="connsiteX0" fmla="*/ 0 w 1905000"/>
              <a:gd name="connsiteY0" fmla="*/ 1079599 h 2137598"/>
              <a:gd name="connsiteX1" fmla="*/ 952500 w 1905000"/>
              <a:gd name="connsiteY1" fmla="*/ 127099 h 2137598"/>
              <a:gd name="connsiteX2" fmla="*/ 1905000 w 1905000"/>
              <a:gd name="connsiteY2" fmla="*/ 1079599 h 2137598"/>
              <a:gd name="connsiteX3" fmla="*/ 952500 w 1905000"/>
              <a:gd name="connsiteY3" fmla="*/ 2032099 h 2137598"/>
              <a:gd name="connsiteX4" fmla="*/ 0 w 1905000"/>
              <a:gd name="connsiteY4" fmla="*/ 1079599 h 213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2137598">
                <a:moveTo>
                  <a:pt x="0" y="1079599"/>
                </a:moveTo>
                <a:cubicBezTo>
                  <a:pt x="0" y="553548"/>
                  <a:pt x="674099" y="584299"/>
                  <a:pt x="952500" y="127099"/>
                </a:cubicBezTo>
                <a:cubicBezTo>
                  <a:pt x="1230901" y="-330101"/>
                  <a:pt x="1905000" y="553548"/>
                  <a:pt x="1905000" y="1079599"/>
                </a:cubicBezTo>
                <a:cubicBezTo>
                  <a:pt x="1305394" y="1440758"/>
                  <a:pt x="1253699" y="2466814"/>
                  <a:pt x="952500" y="2032099"/>
                </a:cubicBezTo>
                <a:cubicBezTo>
                  <a:pt x="651301" y="1597384"/>
                  <a:pt x="0" y="1605650"/>
                  <a:pt x="0" y="1079599"/>
                </a:cubicBezTo>
                <a:close/>
              </a:path>
            </a:pathLst>
          </a:cu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21" name="TextBox 20"/>
          <p:cNvSpPr txBox="1"/>
          <p:nvPr/>
        </p:nvSpPr>
        <p:spPr>
          <a:xfrm>
            <a:off x="2725914" y="5988621"/>
            <a:ext cx="2027654" cy="523220"/>
          </a:xfrm>
          <a:prstGeom prst="rect">
            <a:avLst/>
          </a:prstGeom>
          <a:noFill/>
        </p:spPr>
        <p:txBody>
          <a:bodyPr wrap="square" rtlCol="0" anchor="ctr">
            <a:spAutoFit/>
          </a:bodyPr>
          <a:lstStyle/>
          <a:p>
            <a:pPr algn="r" rtl="1"/>
            <a:r>
              <a:rPr lang="en-US" sz="2800" b="1" dirty="0" err="1">
                <a:latin typeface="DIN Next LT Arabic Light" panose="020B0303020203050203" pitchFamily="34" charset="-78"/>
                <a:cs typeface="DIN Next LT Arabic Light" panose="020B0303020203050203" pitchFamily="34" charset="-78"/>
              </a:rPr>
              <a:t>Sima</a:t>
            </a:r>
            <a:r>
              <a:rPr lang="en-US" sz="2800" b="1" dirty="0">
                <a:latin typeface="DIN Next LT Arabic Light" panose="020B0303020203050203" pitchFamily="34" charset="-78"/>
                <a:cs typeface="DIN Next LT Arabic Light" panose="020B0303020203050203" pitchFamily="34" charset="-78"/>
              </a:rPr>
              <a:t> </a:t>
            </a:r>
            <a:r>
              <a:rPr lang="en-US" sz="2800" b="1" dirty="0" err="1">
                <a:latin typeface="DIN Next LT Arabic Light" panose="020B0303020203050203" pitchFamily="34" charset="-78"/>
                <a:cs typeface="DIN Next LT Arabic Light" panose="020B0303020203050203" pitchFamily="34" charset="-78"/>
              </a:rPr>
              <a:t>Shanaa</a:t>
            </a:r>
            <a:endParaRPr lang="en-ID" sz="2800" b="1" dirty="0">
              <a:latin typeface="DIN Next LT Arabic Light" panose="020B0303020203050203" pitchFamily="34" charset="-78"/>
              <a:cs typeface="DIN Next LT Arabic Light" panose="020B0303020203050203" pitchFamily="34" charset="-78"/>
            </a:endParaRPr>
          </a:p>
        </p:txBody>
      </p:sp>
      <p:sp>
        <p:nvSpPr>
          <p:cNvPr id="23" name="TextBox 22"/>
          <p:cNvSpPr txBox="1"/>
          <p:nvPr/>
        </p:nvSpPr>
        <p:spPr>
          <a:xfrm>
            <a:off x="5275352" y="4999228"/>
            <a:ext cx="2027654" cy="523220"/>
          </a:xfrm>
          <a:prstGeom prst="rect">
            <a:avLst/>
          </a:prstGeom>
          <a:noFill/>
        </p:spPr>
        <p:txBody>
          <a:bodyPr wrap="square" rtlCol="0" anchor="ctr">
            <a:spAutoFit/>
          </a:bodyPr>
          <a:lstStyle/>
          <a:p>
            <a:pPr algn="ctr" rtl="1"/>
            <a:r>
              <a:rPr lang="en-US" sz="2800" b="1" dirty="0">
                <a:latin typeface="DIN Next LT Arabic Light" panose="020B0303020203050203" pitchFamily="34" charset="-78"/>
                <a:cs typeface="DIN Next LT Arabic Light" panose="020B0303020203050203" pitchFamily="34" charset="-78"/>
              </a:rPr>
              <a:t>Hiba </a:t>
            </a:r>
            <a:r>
              <a:rPr lang="en-US" sz="2800" b="1" dirty="0" err="1">
                <a:latin typeface="DIN Next LT Arabic Light" panose="020B0303020203050203" pitchFamily="34" charset="-78"/>
                <a:cs typeface="DIN Next LT Arabic Light" panose="020B0303020203050203" pitchFamily="34" charset="-78"/>
              </a:rPr>
              <a:t>Awwad</a:t>
            </a:r>
            <a:endParaRPr lang="en-ID" sz="2800" b="1" dirty="0">
              <a:latin typeface="DIN Next LT Arabic Light" panose="020B0303020203050203" pitchFamily="34" charset="-78"/>
              <a:cs typeface="DIN Next LT Arabic Light" panose="020B0303020203050203" pitchFamily="34" charset="-78"/>
            </a:endParaRPr>
          </a:p>
        </p:txBody>
      </p:sp>
      <p:sp>
        <p:nvSpPr>
          <p:cNvPr id="27" name="Rectangle 26"/>
          <p:cNvSpPr/>
          <p:nvPr/>
        </p:nvSpPr>
        <p:spPr>
          <a:xfrm>
            <a:off x="8723086" y="6310858"/>
            <a:ext cx="3338285" cy="547142"/>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pic>
        <p:nvPicPr>
          <p:cNvPr id="6" name="Picture Placeholder 5"/>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a:stretch>
            <a:fillRect/>
          </a:stretch>
        </p:blipFill>
        <p:spPr/>
      </p:pic>
      <p:pic>
        <p:nvPicPr>
          <p:cNvPr id="4" name="Picture Placeholder 3"/>
          <p:cNvPicPr>
            <a:picLocks noGrp="1" noChangeAspect="1"/>
          </p:cNvPicPr>
          <p:nvPr>
            <p:ph type="pic" sz="quarter" idx="11"/>
          </p:nvPr>
        </p:nvPicPr>
        <p:blipFill rotWithShape="1">
          <a:blip r:embed="rId4" cstate="print">
            <a:extLst>
              <a:ext uri="{28A0092B-C50C-407E-A947-70E740481C1C}">
                <a14:useLocalDpi xmlns:a14="http://schemas.microsoft.com/office/drawing/2010/main" val="0"/>
              </a:ext>
            </a:extLst>
          </a:blip>
          <a:srcRect l="1301" t="-915" r="13586" b="18317"/>
          <a:stretch/>
        </p:blipFill>
        <p:spPr/>
      </p:pic>
    </p:spTree>
    <p:extLst>
      <p:ext uri="{BB962C8B-B14F-4D97-AF65-F5344CB8AC3E}">
        <p14:creationId xmlns:p14="http://schemas.microsoft.com/office/powerpoint/2010/main" val="3383417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عنصر نائب للصورة 11" descr="صورة تحتوي على داخلي, سرير, كوب, جالس&#10;&#10;تم إنشاء الوصف تلقائياً">
            <a:extLst>
              <a:ext uri="{FF2B5EF4-FFF2-40B4-BE49-F238E27FC236}">
                <a16:creationId xmlns:a16="http://schemas.microsoft.com/office/drawing/2014/main" id="{3BEFC667-93BA-4534-8035-8E0F45D358EB}"/>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7813" b="7813"/>
          <a:stretch>
            <a:fillRect/>
          </a:stretch>
        </p:blipFill>
        <p:spPr/>
      </p:pic>
      <p:sp>
        <p:nvSpPr>
          <p:cNvPr id="13" name="Rectangle 9">
            <a:extLst>
              <a:ext uri="{FF2B5EF4-FFF2-40B4-BE49-F238E27FC236}">
                <a16:creationId xmlns:a16="http://schemas.microsoft.com/office/drawing/2014/main" id="{C730CA87-51BE-4244-9E54-8AE4009516DF}"/>
              </a:ext>
            </a:extLst>
          </p:cNvPr>
          <p:cNvSpPr/>
          <p:nvPr/>
        </p:nvSpPr>
        <p:spPr>
          <a:xfrm>
            <a:off x="0" y="4665"/>
            <a:ext cx="12192000" cy="6858000"/>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3" name="Isosceles Triangle 5"/>
          <p:cNvSpPr/>
          <p:nvPr/>
        </p:nvSpPr>
        <p:spPr>
          <a:xfrm rot="1800000">
            <a:off x="4172262" y="989670"/>
            <a:ext cx="3847476" cy="4249080"/>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noFill/>
          <a:ln w="76200">
            <a:gradFill>
              <a:gsLst>
                <a:gs pos="50000">
                  <a:schemeClr val="accent2"/>
                </a:gs>
                <a:gs pos="0">
                  <a:schemeClr val="accent1"/>
                </a:gs>
                <a:gs pos="100000">
                  <a:schemeClr val="accent3"/>
                </a:gs>
              </a:gsLst>
              <a:lin ang="90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p>
        </p:txBody>
      </p:sp>
      <p:sp>
        <p:nvSpPr>
          <p:cNvPr id="4" name="Isosceles Triangle 5"/>
          <p:cNvSpPr/>
          <p:nvPr/>
        </p:nvSpPr>
        <p:spPr>
          <a:xfrm rot="19800000">
            <a:off x="4172262" y="989670"/>
            <a:ext cx="3847476" cy="4249080"/>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noFill/>
          <a:ln w="76200">
            <a:gradFill>
              <a:gsLst>
                <a:gs pos="50000">
                  <a:schemeClr val="accent2"/>
                </a:gs>
                <a:gs pos="0">
                  <a:schemeClr val="accent1"/>
                </a:gs>
                <a:gs pos="100000">
                  <a:schemeClr val="accent3"/>
                </a:gs>
              </a:gsLst>
              <a:lin ang="8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p>
        </p:txBody>
      </p:sp>
      <p:sp>
        <p:nvSpPr>
          <p:cNvPr id="5" name="Isosceles Triangle 5"/>
          <p:cNvSpPr/>
          <p:nvPr/>
        </p:nvSpPr>
        <p:spPr>
          <a:xfrm>
            <a:off x="4172262" y="989670"/>
            <a:ext cx="3847476" cy="4249080"/>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noFill/>
          <a:ln w="76200">
            <a:gradFill>
              <a:gsLst>
                <a:gs pos="50000">
                  <a:schemeClr val="accent2"/>
                </a:gs>
                <a:gs pos="0">
                  <a:schemeClr val="accent1"/>
                </a:gs>
                <a:gs pos="100000">
                  <a:schemeClr val="accent3"/>
                </a:gs>
              </a:gsLst>
              <a:lin ang="90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p>
        </p:txBody>
      </p:sp>
      <p:sp>
        <p:nvSpPr>
          <p:cNvPr id="7" name="TextBox 6"/>
          <p:cNvSpPr txBox="1"/>
          <p:nvPr/>
        </p:nvSpPr>
        <p:spPr>
          <a:xfrm>
            <a:off x="3632616" y="2828835"/>
            <a:ext cx="4926768" cy="1200329"/>
          </a:xfrm>
          <a:prstGeom prst="rect">
            <a:avLst/>
          </a:prstGeom>
          <a:noFill/>
        </p:spPr>
        <p:txBody>
          <a:bodyPr wrap="square" rtlCol="0" anchor="ctr">
            <a:spAutoFit/>
          </a:bodyPr>
          <a:lstStyle/>
          <a:p>
            <a:pPr algn="ctr" rtl="1"/>
            <a:r>
              <a:rPr lang="en-US" sz="7200" b="1" dirty="0">
                <a:solidFill>
                  <a:schemeClr val="bg1"/>
                </a:solidFill>
                <a:latin typeface="DIN Next LT Arabic Light" panose="020B0303020203050203" pitchFamily="34" charset="-78"/>
                <a:cs typeface="DIN Next LT Arabic Light" panose="020B0303020203050203" pitchFamily="34" charset="-78"/>
              </a:rPr>
              <a:t>short break</a:t>
            </a:r>
            <a:endParaRPr lang="en-ID" sz="7200" b="1" dirty="0">
              <a:solidFill>
                <a:schemeClr val="bg1"/>
              </a:solidFill>
              <a:latin typeface="DIN Next LT Arabic Light" panose="020B0303020203050203" pitchFamily="34" charset="-78"/>
              <a:cs typeface="DIN Next LT Arabic Light" panose="020B0303020203050203" pitchFamily="34" charset="-78"/>
            </a:endParaRPr>
          </a:p>
        </p:txBody>
      </p:sp>
    </p:spTree>
    <p:extLst>
      <p:ext uri="{BB962C8B-B14F-4D97-AF65-F5344CB8AC3E}">
        <p14:creationId xmlns:p14="http://schemas.microsoft.com/office/powerpoint/2010/main" val="40807163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3652" y="77094"/>
            <a:ext cx="9573720"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Introduction </a:t>
            </a:r>
          </a:p>
        </p:txBody>
      </p:sp>
      <p:sp>
        <p:nvSpPr>
          <p:cNvPr id="34" name="Oval 33"/>
          <p:cNvSpPr/>
          <p:nvPr/>
        </p:nvSpPr>
        <p:spPr>
          <a:xfrm>
            <a:off x="8904183" y="2834433"/>
            <a:ext cx="2293257" cy="2293257"/>
          </a:xfrm>
          <a:prstGeom prst="ellipse">
            <a:avLst/>
          </a:prstGeom>
          <a:solidFill>
            <a:schemeClr val="accent3"/>
          </a:solidFill>
          <a:ln>
            <a:noFill/>
          </a:ln>
          <a:scene3d>
            <a:camera prst="isometricOffAxis1Top"/>
            <a:lightRig rig="threePt" dir="t"/>
          </a:scene3d>
          <a:sp3d extrusionH="622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35" name="Oval 34"/>
          <p:cNvSpPr/>
          <p:nvPr/>
        </p:nvSpPr>
        <p:spPr>
          <a:xfrm>
            <a:off x="8904149" y="1927290"/>
            <a:ext cx="2293257" cy="2293257"/>
          </a:xfrm>
          <a:prstGeom prst="ellipse">
            <a:avLst/>
          </a:prstGeom>
          <a:solidFill>
            <a:schemeClr val="accent2"/>
          </a:solidFill>
          <a:ln>
            <a:noFill/>
          </a:ln>
          <a:scene3d>
            <a:camera prst="isometricOffAxis1Top"/>
            <a:lightRig rig="threePt" dir="t"/>
          </a:scene3d>
          <a:sp3d extrusionH="622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36" name="Oval 35"/>
          <p:cNvSpPr/>
          <p:nvPr/>
        </p:nvSpPr>
        <p:spPr>
          <a:xfrm>
            <a:off x="8904115" y="1020147"/>
            <a:ext cx="2293257" cy="2293257"/>
          </a:xfrm>
          <a:prstGeom prst="ellipse">
            <a:avLst/>
          </a:prstGeom>
          <a:ln>
            <a:noFill/>
          </a:ln>
          <a:scene3d>
            <a:camera prst="isometricOffAxis1Top"/>
            <a:lightRig rig="threePt" dir="t"/>
          </a:scene3d>
          <a:sp3d extrusionH="6223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37" name="TextBox 36"/>
          <p:cNvSpPr txBox="1"/>
          <p:nvPr/>
        </p:nvSpPr>
        <p:spPr>
          <a:xfrm>
            <a:off x="9540577" y="2528025"/>
            <a:ext cx="1020332" cy="523220"/>
          </a:xfrm>
          <a:prstGeom prst="rect">
            <a:avLst/>
          </a:prstGeom>
          <a:noFill/>
        </p:spPr>
        <p:txBody>
          <a:bodyPr wrap="square" rtlCol="0">
            <a:spAutoFit/>
          </a:bodyPr>
          <a:lstStyle/>
          <a:p>
            <a:pPr algn="ctr" rtl="1"/>
            <a:r>
              <a:rPr lang="en-ID" sz="2800" b="1" dirty="0">
                <a:solidFill>
                  <a:schemeClr val="bg1"/>
                </a:solidFill>
                <a:latin typeface="DIN Next LT Arabic Light" panose="020B0303020203050203" pitchFamily="34" charset="-78"/>
                <a:cs typeface="DIN Next LT Arabic Light" panose="020B0303020203050203" pitchFamily="34" charset="-78"/>
              </a:rPr>
              <a:t>01</a:t>
            </a:r>
          </a:p>
        </p:txBody>
      </p:sp>
      <p:sp>
        <p:nvSpPr>
          <p:cNvPr id="38" name="TextBox 37"/>
          <p:cNvSpPr txBox="1"/>
          <p:nvPr/>
        </p:nvSpPr>
        <p:spPr>
          <a:xfrm>
            <a:off x="9540577" y="3457309"/>
            <a:ext cx="1020332" cy="523220"/>
          </a:xfrm>
          <a:prstGeom prst="rect">
            <a:avLst/>
          </a:prstGeom>
          <a:noFill/>
        </p:spPr>
        <p:txBody>
          <a:bodyPr wrap="square" rtlCol="0">
            <a:spAutoFit/>
          </a:bodyPr>
          <a:lstStyle/>
          <a:p>
            <a:pPr algn="ctr" rtl="1"/>
            <a:r>
              <a:rPr lang="en-ID" sz="2800" b="1" dirty="0">
                <a:solidFill>
                  <a:schemeClr val="bg1"/>
                </a:solidFill>
                <a:latin typeface="DIN Next LT Arabic Light" panose="020B0303020203050203" pitchFamily="34" charset="-78"/>
                <a:cs typeface="DIN Next LT Arabic Light" panose="020B0303020203050203" pitchFamily="34" charset="-78"/>
              </a:rPr>
              <a:t>02</a:t>
            </a:r>
          </a:p>
        </p:txBody>
      </p:sp>
      <p:sp>
        <p:nvSpPr>
          <p:cNvPr id="39" name="TextBox 38"/>
          <p:cNvSpPr txBox="1"/>
          <p:nvPr/>
        </p:nvSpPr>
        <p:spPr>
          <a:xfrm>
            <a:off x="9540577" y="4342311"/>
            <a:ext cx="1020332" cy="523220"/>
          </a:xfrm>
          <a:prstGeom prst="rect">
            <a:avLst/>
          </a:prstGeom>
          <a:noFill/>
        </p:spPr>
        <p:txBody>
          <a:bodyPr wrap="square" rtlCol="0">
            <a:spAutoFit/>
          </a:bodyPr>
          <a:lstStyle/>
          <a:p>
            <a:pPr algn="ctr" rtl="1"/>
            <a:r>
              <a:rPr lang="en-ID" sz="2800" b="1" dirty="0">
                <a:solidFill>
                  <a:schemeClr val="bg1"/>
                </a:solidFill>
                <a:latin typeface="DIN Next LT Arabic Light" panose="020B0303020203050203" pitchFamily="34" charset="-78"/>
                <a:cs typeface="DIN Next LT Arabic Light" panose="020B0303020203050203" pitchFamily="34" charset="-78"/>
              </a:rPr>
              <a:t>03</a:t>
            </a:r>
          </a:p>
        </p:txBody>
      </p:sp>
      <p:sp>
        <p:nvSpPr>
          <p:cNvPr id="42" name="TextBox 41"/>
          <p:cNvSpPr txBox="1"/>
          <p:nvPr/>
        </p:nvSpPr>
        <p:spPr>
          <a:xfrm>
            <a:off x="806187" y="1521562"/>
            <a:ext cx="7699184" cy="1754326"/>
          </a:xfrm>
          <a:prstGeom prst="rect">
            <a:avLst/>
          </a:prstGeom>
          <a:noFill/>
        </p:spPr>
        <p:txBody>
          <a:bodyPr wrap="square" rtlCol="0">
            <a:spAutoFit/>
          </a:bodyPr>
          <a:lstStyle/>
          <a:p>
            <a:pPr rtl="1">
              <a:lnSpc>
                <a:spcPct val="150000"/>
              </a:lnSpc>
            </a:pPr>
            <a:r>
              <a:rPr lang="en-US" b="1" dirty="0">
                <a:latin typeface="DIN Next LT Arabic Light" panose="020B0303020203050203" pitchFamily="34" charset="-78"/>
                <a:cs typeface="DIN Next LT Arabic Light" panose="020B0303020203050203" pitchFamily="34" charset="-78"/>
              </a:rPr>
              <a:t>One of the main problems facing farmers walk long distances to reach their farm, limited water and agricultural and increased competition from other sectors. Waste a large quantity of water. This position has destroyed some crops because of the lack of capable quantities of water, so too much watering leading to die out plants</a:t>
            </a:r>
            <a:endParaRPr lang="ar-SA" b="1" dirty="0">
              <a:latin typeface="DIN Next LT Arabic Light" panose="020B0303020203050203" pitchFamily="34" charset="-78"/>
              <a:cs typeface="DIN Next LT Arabic Light" panose="020B0303020203050203" pitchFamily="34" charset="-78"/>
            </a:endParaRPr>
          </a:p>
        </p:txBody>
      </p:sp>
      <p:sp>
        <p:nvSpPr>
          <p:cNvPr id="43" name="TextBox 42"/>
          <p:cNvSpPr txBox="1"/>
          <p:nvPr/>
        </p:nvSpPr>
        <p:spPr>
          <a:xfrm>
            <a:off x="582806" y="3377403"/>
            <a:ext cx="2216216" cy="400110"/>
          </a:xfrm>
          <a:prstGeom prst="rect">
            <a:avLst/>
          </a:prstGeom>
          <a:noFill/>
        </p:spPr>
        <p:txBody>
          <a:bodyPr wrap="square" rtlCol="0">
            <a:spAutoFit/>
          </a:bodyPr>
          <a:lstStyle/>
          <a:p>
            <a:pPr rtl="1"/>
            <a:r>
              <a:rPr lang="en-US" sz="2000" b="1" dirty="0">
                <a:solidFill>
                  <a:schemeClr val="accent2"/>
                </a:solidFill>
                <a:latin typeface="DIN Next LT Arabic Light" panose="020B0303020203050203" pitchFamily="34" charset="-78"/>
                <a:cs typeface="DIN Next LT Arabic Light" panose="020B0303020203050203" pitchFamily="34" charset="-78"/>
              </a:rPr>
              <a:t>Overview</a:t>
            </a:r>
            <a:endParaRPr lang="ar-EG" sz="2000" b="1" dirty="0">
              <a:solidFill>
                <a:schemeClr val="accent2"/>
              </a:solidFill>
              <a:latin typeface="DIN Next LT Arabic Light" panose="020B0303020203050203" pitchFamily="34" charset="-78"/>
              <a:cs typeface="DIN Next LT Arabic Light" panose="020B0303020203050203" pitchFamily="34" charset="-78"/>
            </a:endParaRPr>
          </a:p>
        </p:txBody>
      </p:sp>
      <p:sp>
        <p:nvSpPr>
          <p:cNvPr id="44" name="TextBox 43"/>
          <p:cNvSpPr txBox="1"/>
          <p:nvPr/>
        </p:nvSpPr>
        <p:spPr>
          <a:xfrm>
            <a:off x="806187" y="3823386"/>
            <a:ext cx="7931413" cy="1338828"/>
          </a:xfrm>
          <a:prstGeom prst="rect">
            <a:avLst/>
          </a:prstGeom>
          <a:noFill/>
        </p:spPr>
        <p:txBody>
          <a:bodyPr wrap="square" rtlCol="0">
            <a:spAutoFit/>
          </a:bodyPr>
          <a:lstStyle/>
          <a:p>
            <a:pPr rtl="1">
              <a:lnSpc>
                <a:spcPct val="150000"/>
              </a:lnSpc>
            </a:pPr>
            <a:r>
              <a:rPr lang="en-US" b="1" dirty="0">
                <a:latin typeface="DIN Next LT Arabic Light" panose="020B0303020203050203" pitchFamily="34" charset="-78"/>
                <a:cs typeface="DIN Next LT Arabic Light" panose="020B0303020203050203" pitchFamily="34" charset="-78"/>
              </a:rPr>
              <a:t>The main technology used in this system is Global System for Mobile Communications (GSM), we used sensors to sense the status of the plants and </a:t>
            </a:r>
            <a:r>
              <a:rPr lang="en-US" b="1" dirty="0" err="1">
                <a:latin typeface="DIN Next LT Arabic Light" panose="020B0303020203050203" pitchFamily="34" charset="-78"/>
                <a:cs typeface="DIN Next LT Arabic Light" panose="020B0303020203050203" pitchFamily="34" charset="-78"/>
              </a:rPr>
              <a:t>arduino</a:t>
            </a:r>
            <a:r>
              <a:rPr lang="en-US" b="1" dirty="0">
                <a:latin typeface="DIN Next LT Arabic Light" panose="020B0303020203050203" pitchFamily="34" charset="-78"/>
                <a:cs typeface="DIN Next LT Arabic Light" panose="020B0303020203050203" pitchFamily="34" charset="-78"/>
              </a:rPr>
              <a:t> </a:t>
            </a:r>
            <a:r>
              <a:rPr lang="en-US" b="1" dirty="0" err="1">
                <a:latin typeface="DIN Next LT Arabic Light" panose="020B0303020203050203" pitchFamily="34" charset="-78"/>
                <a:cs typeface="DIN Next LT Arabic Light" panose="020B0303020203050203" pitchFamily="34" charset="-78"/>
              </a:rPr>
              <a:t>uno</a:t>
            </a:r>
            <a:r>
              <a:rPr lang="en-US" b="1" dirty="0">
                <a:latin typeface="DIN Next LT Arabic Light" panose="020B0303020203050203" pitchFamily="34" charset="-78"/>
                <a:cs typeface="DIN Next LT Arabic Light" panose="020B0303020203050203" pitchFamily="34" charset="-78"/>
              </a:rPr>
              <a:t> microcontroller, also some programming languages such as C++.</a:t>
            </a:r>
            <a:endParaRPr lang="en-ID" b="1" dirty="0">
              <a:latin typeface="DIN Next LT Arabic Light" panose="020B0303020203050203" pitchFamily="34" charset="-78"/>
              <a:cs typeface="DIN Next LT Arabic Light" panose="020B0303020203050203" pitchFamily="34" charset="-78"/>
            </a:endParaRPr>
          </a:p>
        </p:txBody>
      </p:sp>
      <p:sp>
        <p:nvSpPr>
          <p:cNvPr id="45" name="TextBox 44"/>
          <p:cNvSpPr txBox="1"/>
          <p:nvPr/>
        </p:nvSpPr>
        <p:spPr>
          <a:xfrm>
            <a:off x="582806" y="5162214"/>
            <a:ext cx="2216216" cy="400110"/>
          </a:xfrm>
          <a:prstGeom prst="rect">
            <a:avLst/>
          </a:prstGeom>
          <a:noFill/>
        </p:spPr>
        <p:txBody>
          <a:bodyPr wrap="square" rtlCol="0">
            <a:spAutoFit/>
          </a:bodyPr>
          <a:lstStyle/>
          <a:p>
            <a:pPr rtl="1"/>
            <a:r>
              <a:rPr lang="en-US" sz="2000" b="1" dirty="0">
                <a:solidFill>
                  <a:schemeClr val="accent3"/>
                </a:solidFill>
                <a:latin typeface="DIN Next LT Arabic Light" panose="020B0303020203050203" pitchFamily="34" charset="-78"/>
                <a:cs typeface="DIN Next LT Arabic Light" panose="020B0303020203050203" pitchFamily="34" charset="-78"/>
              </a:rPr>
              <a:t>Objectives</a:t>
            </a:r>
            <a:endParaRPr lang="ar-EG" sz="2000" b="1" dirty="0">
              <a:solidFill>
                <a:schemeClr val="accent3"/>
              </a:solidFill>
              <a:latin typeface="DIN Next LT Arabic Light" panose="020B0303020203050203" pitchFamily="34" charset="-78"/>
              <a:cs typeface="DIN Next LT Arabic Light" panose="020B0303020203050203" pitchFamily="34" charset="-78"/>
            </a:endParaRPr>
          </a:p>
        </p:txBody>
      </p:sp>
      <p:sp>
        <p:nvSpPr>
          <p:cNvPr id="46" name="TextBox 45"/>
          <p:cNvSpPr txBox="1"/>
          <p:nvPr/>
        </p:nvSpPr>
        <p:spPr>
          <a:xfrm>
            <a:off x="806187" y="5709712"/>
            <a:ext cx="7931413" cy="923330"/>
          </a:xfrm>
          <a:prstGeom prst="rect">
            <a:avLst/>
          </a:prstGeom>
          <a:noFill/>
        </p:spPr>
        <p:txBody>
          <a:bodyPr wrap="square" rtlCol="0">
            <a:spAutoFit/>
          </a:bodyPr>
          <a:lstStyle/>
          <a:p>
            <a:pPr rtl="1">
              <a:lnSpc>
                <a:spcPct val="150000"/>
              </a:lnSpc>
            </a:pPr>
            <a:r>
              <a:rPr lang="en-US" b="1" dirty="0">
                <a:latin typeface="DIN Next LT Arabic Light" panose="020B0303020203050203" pitchFamily="34" charset="-78"/>
                <a:cs typeface="DIN Next LT Arabic Light" panose="020B0303020203050203" pitchFamily="34" charset="-78"/>
              </a:rPr>
              <a:t>our project aims to reduce the waste of water in irrigation. It will lead to saving money, which by the controller will work to switch the engine, so no need for employers</a:t>
            </a:r>
            <a:endParaRPr lang="en-ID" b="1" dirty="0">
              <a:latin typeface="DIN Next LT Arabic Light" panose="020B0303020203050203" pitchFamily="34" charset="-78"/>
              <a:cs typeface="DIN Next LT Arabic Light" panose="020B0303020203050203" pitchFamily="34" charset="-78"/>
            </a:endParaRPr>
          </a:p>
        </p:txBody>
      </p:sp>
      <p:sp>
        <p:nvSpPr>
          <p:cNvPr id="19" name="Rectangle 18"/>
          <p:cNvSpPr/>
          <p:nvPr/>
        </p:nvSpPr>
        <p:spPr>
          <a:xfrm>
            <a:off x="0" y="0"/>
            <a:ext cx="3381829"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sp>
        <p:nvSpPr>
          <p:cNvPr id="21" name="TextBox 20"/>
          <p:cNvSpPr txBox="1"/>
          <p:nvPr/>
        </p:nvSpPr>
        <p:spPr>
          <a:xfrm>
            <a:off x="582806" y="1121452"/>
            <a:ext cx="2216216" cy="400110"/>
          </a:xfrm>
          <a:prstGeom prst="rect">
            <a:avLst/>
          </a:prstGeom>
          <a:noFill/>
        </p:spPr>
        <p:txBody>
          <a:bodyPr wrap="square" rtlCol="0">
            <a:spAutoFit/>
          </a:bodyPr>
          <a:lstStyle/>
          <a:p>
            <a:pPr rtl="1"/>
            <a:r>
              <a:rPr lang="en-US" sz="2000" b="1" dirty="0">
                <a:solidFill>
                  <a:schemeClr val="accent1"/>
                </a:solidFill>
                <a:latin typeface="DIN Next LT Arabic Light" panose="020B0303020203050203" pitchFamily="34" charset="-78"/>
                <a:cs typeface="DIN Next LT Arabic Light" panose="020B0303020203050203" pitchFamily="34" charset="-78"/>
              </a:rPr>
              <a:t>Problem statement</a:t>
            </a:r>
            <a:endParaRPr lang="ar-EG" sz="2000" b="1" dirty="0">
              <a:solidFill>
                <a:schemeClr val="accent1"/>
              </a:solidFill>
              <a:latin typeface="DIN Next LT Arabic Light" panose="020B0303020203050203" pitchFamily="34" charset="-78"/>
              <a:cs typeface="DIN Next LT Arabic Light" panose="020B0303020203050203" pitchFamily="34" charset="-78"/>
            </a:endParaRPr>
          </a:p>
        </p:txBody>
      </p:sp>
    </p:spTree>
    <p:extLst>
      <p:ext uri="{BB962C8B-B14F-4D97-AF65-F5344CB8AC3E}">
        <p14:creationId xmlns:p14="http://schemas.microsoft.com/office/powerpoint/2010/main" val="14353089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5613" y="1887059"/>
            <a:ext cx="2827430" cy="461665"/>
          </a:xfrm>
          <a:prstGeom prst="rect">
            <a:avLst/>
          </a:prstGeom>
          <a:noFill/>
        </p:spPr>
        <p:txBody>
          <a:bodyPr wrap="square" rtlCol="0">
            <a:spAutoFit/>
          </a:bodyPr>
          <a:lstStyle/>
          <a:p>
            <a:pPr rtl="1"/>
            <a:r>
              <a:rPr lang="en-US" sz="2400" b="1" dirty="0">
                <a:solidFill>
                  <a:schemeClr val="accent1"/>
                </a:solidFill>
                <a:latin typeface="DIN Next LT Arabic Light" panose="020B0303020203050203" pitchFamily="34" charset="-78"/>
                <a:cs typeface="DIN Next LT Arabic Light" panose="020B0303020203050203" pitchFamily="34" charset="-78"/>
              </a:rPr>
              <a:t>Soil Moisture sensor</a:t>
            </a:r>
            <a:endParaRPr lang="ar-EG" sz="2400" b="1" dirty="0">
              <a:solidFill>
                <a:schemeClr val="accent1"/>
              </a:solidFill>
              <a:latin typeface="DIN Next LT Arabic Light" panose="020B0303020203050203" pitchFamily="34" charset="-78"/>
              <a:cs typeface="DIN Next LT Arabic Light" panose="020B0303020203050203" pitchFamily="34" charset="-78"/>
            </a:endParaRPr>
          </a:p>
        </p:txBody>
      </p:sp>
      <p:sp>
        <p:nvSpPr>
          <p:cNvPr id="3" name="TextBox 2"/>
          <p:cNvSpPr txBox="1"/>
          <p:nvPr/>
        </p:nvSpPr>
        <p:spPr>
          <a:xfrm>
            <a:off x="790754" y="4835338"/>
            <a:ext cx="3968616" cy="589072"/>
          </a:xfrm>
          <a:prstGeom prst="rect">
            <a:avLst/>
          </a:prstGeom>
          <a:noFill/>
        </p:spPr>
        <p:txBody>
          <a:bodyPr wrap="square" rtlCol="0">
            <a:spAutoFit/>
          </a:bodyPr>
          <a:lstStyle/>
          <a:p>
            <a:pPr algn="justLow" rtl="1">
              <a:lnSpc>
                <a:spcPct val="150000"/>
              </a:lnSpc>
            </a:pPr>
            <a:r>
              <a:rPr lang="en-ID" sz="2400" b="1" dirty="0">
                <a:solidFill>
                  <a:schemeClr val="accent2"/>
                </a:solidFill>
                <a:latin typeface="DIN Next LT Arabic Light" panose="020B0303020203050203" pitchFamily="34" charset="-78"/>
                <a:cs typeface="DIN Next LT Arabic Light" panose="020B0303020203050203" pitchFamily="34" charset="-78"/>
              </a:rPr>
              <a:t>DS18B20Temperature Sensor</a:t>
            </a:r>
          </a:p>
        </p:txBody>
      </p:sp>
      <p:sp>
        <p:nvSpPr>
          <p:cNvPr id="6" name="TextBox 5"/>
          <p:cNvSpPr txBox="1"/>
          <p:nvPr/>
        </p:nvSpPr>
        <p:spPr>
          <a:xfrm>
            <a:off x="8699461" y="1930024"/>
            <a:ext cx="2531684" cy="461665"/>
          </a:xfrm>
          <a:prstGeom prst="rect">
            <a:avLst/>
          </a:prstGeom>
          <a:noFill/>
        </p:spPr>
        <p:txBody>
          <a:bodyPr wrap="square" rtlCol="0">
            <a:spAutoFit/>
          </a:bodyPr>
          <a:lstStyle/>
          <a:p>
            <a:pPr rtl="1"/>
            <a:r>
              <a:rPr lang="en-US" sz="2400" b="1" dirty="0">
                <a:solidFill>
                  <a:schemeClr val="accent3"/>
                </a:solidFill>
                <a:latin typeface="DIN Next LT Arabic Light" panose="020B0303020203050203" pitchFamily="34" charset="-78"/>
                <a:cs typeface="DIN Next LT Arabic Light" panose="020B0303020203050203" pitchFamily="34" charset="-78"/>
              </a:rPr>
              <a:t>Arduino</a:t>
            </a:r>
            <a:endParaRPr lang="ar-EG" sz="2400" b="1" dirty="0">
              <a:solidFill>
                <a:schemeClr val="accent3"/>
              </a:solidFill>
              <a:latin typeface="DIN Next LT Arabic Light" panose="020B0303020203050203" pitchFamily="34" charset="-78"/>
              <a:cs typeface="DIN Next LT Arabic Light" panose="020B0303020203050203" pitchFamily="34" charset="-78"/>
            </a:endParaRPr>
          </a:p>
        </p:txBody>
      </p:sp>
      <p:sp>
        <p:nvSpPr>
          <p:cNvPr id="8" name="TextBox 7"/>
          <p:cNvSpPr txBox="1"/>
          <p:nvPr/>
        </p:nvSpPr>
        <p:spPr>
          <a:xfrm>
            <a:off x="8351176" y="5024300"/>
            <a:ext cx="2531684" cy="400110"/>
          </a:xfrm>
          <a:prstGeom prst="rect">
            <a:avLst/>
          </a:prstGeom>
          <a:noFill/>
        </p:spPr>
        <p:txBody>
          <a:bodyPr wrap="square" rtlCol="0">
            <a:spAutoFit/>
          </a:bodyPr>
          <a:lstStyle/>
          <a:p>
            <a:pPr rtl="1"/>
            <a:r>
              <a:rPr lang="en-US" sz="2000" b="1" dirty="0">
                <a:solidFill>
                  <a:schemeClr val="accent4"/>
                </a:solidFill>
                <a:latin typeface="DIN Next LT Arabic Light" panose="020B0303020203050203" pitchFamily="34" charset="-78"/>
                <a:cs typeface="DIN Next LT Arabic Light" panose="020B0303020203050203" pitchFamily="34" charset="-78"/>
              </a:rPr>
              <a:t>GSM-GPRS SIM900A</a:t>
            </a:r>
            <a:endParaRPr lang="ar-EG" sz="2000" b="1" dirty="0">
              <a:solidFill>
                <a:schemeClr val="accent4"/>
              </a:solidFill>
              <a:latin typeface="DIN Next LT Arabic Light" panose="020B0303020203050203" pitchFamily="34" charset="-78"/>
              <a:cs typeface="DIN Next LT Arabic Light" panose="020B0303020203050203" pitchFamily="34" charset="-78"/>
            </a:endParaRPr>
          </a:p>
        </p:txBody>
      </p:sp>
      <p:grpSp>
        <p:nvGrpSpPr>
          <p:cNvPr id="10" name="Group 9"/>
          <p:cNvGrpSpPr/>
          <p:nvPr/>
        </p:nvGrpSpPr>
        <p:grpSpPr>
          <a:xfrm flipH="1">
            <a:off x="4502540" y="1750572"/>
            <a:ext cx="3252334" cy="4275474"/>
            <a:chOff x="4392195" y="1832887"/>
            <a:chExt cx="3263937" cy="4290725"/>
          </a:xfrm>
        </p:grpSpPr>
        <p:sp>
          <p:nvSpPr>
            <p:cNvPr id="11" name="Freeform 9">
              <a:extLst>
                <a:ext uri="{FF2B5EF4-FFF2-40B4-BE49-F238E27FC236}">
                  <a16:creationId xmlns:a16="http://schemas.microsoft.com/office/drawing/2014/main" id="{05F05017-1A72-4EC8-8330-7D37BF4FB3EB}"/>
                </a:ext>
              </a:extLst>
            </p:cNvPr>
            <p:cNvSpPr>
              <a:spLocks/>
            </p:cNvSpPr>
            <p:nvPr/>
          </p:nvSpPr>
          <p:spPr bwMode="auto">
            <a:xfrm>
              <a:off x="5261110" y="4054127"/>
              <a:ext cx="1199347" cy="1387816"/>
            </a:xfrm>
            <a:custGeom>
              <a:avLst/>
              <a:gdLst>
                <a:gd name="T0" fmla="*/ 2398 w 2398"/>
                <a:gd name="T1" fmla="*/ 0 h 2774"/>
                <a:gd name="T2" fmla="*/ 1249 w 2398"/>
                <a:gd name="T3" fmla="*/ 2774 h 2774"/>
                <a:gd name="T4" fmla="*/ 0 w 2398"/>
                <a:gd name="T5" fmla="*/ 1526 h 2774"/>
                <a:gd name="T6" fmla="*/ 632 w 2398"/>
                <a:gd name="T7" fmla="*/ 0 h 2774"/>
                <a:gd name="T8" fmla="*/ 2398 w 2398"/>
                <a:gd name="T9" fmla="*/ 0 h 2774"/>
              </a:gdLst>
              <a:ahLst/>
              <a:cxnLst>
                <a:cxn ang="0">
                  <a:pos x="T0" y="T1"/>
                </a:cxn>
                <a:cxn ang="0">
                  <a:pos x="T2" y="T3"/>
                </a:cxn>
                <a:cxn ang="0">
                  <a:pos x="T4" y="T5"/>
                </a:cxn>
                <a:cxn ang="0">
                  <a:pos x="T6" y="T7"/>
                </a:cxn>
                <a:cxn ang="0">
                  <a:pos x="T8" y="T9"/>
                </a:cxn>
              </a:cxnLst>
              <a:rect l="0" t="0" r="r" b="b"/>
              <a:pathLst>
                <a:path w="2398" h="2774">
                  <a:moveTo>
                    <a:pt x="2398" y="0"/>
                  </a:moveTo>
                  <a:cubicBezTo>
                    <a:pt x="2398" y="1040"/>
                    <a:pt x="1985" y="2038"/>
                    <a:pt x="1249" y="2774"/>
                  </a:cubicBezTo>
                  <a:lnTo>
                    <a:pt x="0" y="1526"/>
                  </a:lnTo>
                  <a:cubicBezTo>
                    <a:pt x="405" y="1121"/>
                    <a:pt x="632" y="572"/>
                    <a:pt x="632" y="0"/>
                  </a:cubicBezTo>
                  <a:lnTo>
                    <a:pt x="2398" y="0"/>
                  </a:lnTo>
                  <a:close/>
                </a:path>
              </a:pathLst>
            </a:custGeom>
            <a:solidFill>
              <a:schemeClr val="accent2"/>
            </a:solidFill>
            <a:ln w="0">
              <a:noFill/>
              <a:prstDash val="solid"/>
              <a:round/>
              <a:headEnd/>
              <a:tailEnd/>
            </a:ln>
          </p:spPr>
          <p:txBody>
            <a:bodyPr vert="horz" wrap="square" lIns="91440" tIns="45720" rIns="91440" bIns="274320" numCol="1" anchor="ctr" anchorCtr="0" compatLnSpc="1">
              <a:prstTxWarp prst="textNoShape">
                <a:avLst/>
              </a:prstTxWarp>
            </a:bodyPr>
            <a:lstStyle/>
            <a:p>
              <a:pPr algn="ctr" rtl="1"/>
              <a:r>
                <a:rPr lang="en-US" sz="3600" b="1" dirty="0">
                  <a:solidFill>
                    <a:schemeClr val="bg1"/>
                  </a:solidFill>
                  <a:latin typeface="DIN Next LT Arabic Light" panose="020B0303020203050203" pitchFamily="34" charset="-78"/>
                  <a:cs typeface="DIN Next LT Arabic Light" panose="020B0303020203050203" pitchFamily="34" charset="-78"/>
                </a:rPr>
                <a:t>02</a:t>
              </a:r>
            </a:p>
          </p:txBody>
        </p:sp>
        <p:sp>
          <p:nvSpPr>
            <p:cNvPr id="12" name="Freeform 11">
              <a:extLst>
                <a:ext uri="{FF2B5EF4-FFF2-40B4-BE49-F238E27FC236}">
                  <a16:creationId xmlns:a16="http://schemas.microsoft.com/office/drawing/2014/main" id="{884089BF-6B6E-4016-A3F4-377C00F58667}"/>
                </a:ext>
              </a:extLst>
            </p:cNvPr>
            <p:cNvSpPr>
              <a:spLocks/>
            </p:cNvSpPr>
            <p:nvPr/>
          </p:nvSpPr>
          <p:spPr bwMode="auto">
            <a:xfrm>
              <a:off x="4392195" y="4923041"/>
              <a:ext cx="1387816" cy="1200571"/>
            </a:xfrm>
            <a:custGeom>
              <a:avLst/>
              <a:gdLst>
                <a:gd name="T0" fmla="*/ 2774 w 2774"/>
                <a:gd name="T1" fmla="*/ 1249 h 2398"/>
                <a:gd name="T2" fmla="*/ 0 w 2774"/>
                <a:gd name="T3" fmla="*/ 2398 h 2398"/>
                <a:gd name="T4" fmla="*/ 0 w 2774"/>
                <a:gd name="T5" fmla="*/ 632 h 2398"/>
                <a:gd name="T6" fmla="*/ 1526 w 2774"/>
                <a:gd name="T7" fmla="*/ 0 h 2398"/>
                <a:gd name="T8" fmla="*/ 2774 w 2774"/>
                <a:gd name="T9" fmla="*/ 1249 h 2398"/>
              </a:gdLst>
              <a:ahLst/>
              <a:cxnLst>
                <a:cxn ang="0">
                  <a:pos x="T0" y="T1"/>
                </a:cxn>
                <a:cxn ang="0">
                  <a:pos x="T2" y="T3"/>
                </a:cxn>
                <a:cxn ang="0">
                  <a:pos x="T4" y="T5"/>
                </a:cxn>
                <a:cxn ang="0">
                  <a:pos x="T6" y="T7"/>
                </a:cxn>
                <a:cxn ang="0">
                  <a:pos x="T8" y="T9"/>
                </a:cxn>
              </a:cxnLst>
              <a:rect l="0" t="0" r="r" b="b"/>
              <a:pathLst>
                <a:path w="2774" h="2398">
                  <a:moveTo>
                    <a:pt x="2774" y="1249"/>
                  </a:moveTo>
                  <a:cubicBezTo>
                    <a:pt x="2038" y="1985"/>
                    <a:pt x="1040" y="2398"/>
                    <a:pt x="0" y="2398"/>
                  </a:cubicBezTo>
                  <a:lnTo>
                    <a:pt x="0" y="632"/>
                  </a:lnTo>
                  <a:cubicBezTo>
                    <a:pt x="572" y="632"/>
                    <a:pt x="1121" y="405"/>
                    <a:pt x="1526" y="0"/>
                  </a:cubicBezTo>
                  <a:lnTo>
                    <a:pt x="2774" y="1249"/>
                  </a:lnTo>
                  <a:close/>
                </a:path>
              </a:pathLst>
            </a:custGeom>
            <a:solidFill>
              <a:schemeClr val="accent1"/>
            </a:solidFill>
            <a:ln w="0">
              <a:noFill/>
              <a:prstDash val="solid"/>
              <a:round/>
              <a:headEnd/>
              <a:tailEnd/>
            </a:ln>
          </p:spPr>
          <p:txBody>
            <a:bodyPr vert="horz" wrap="square" lIns="91440" tIns="45720" rIns="365760" bIns="45720" numCol="1" anchor="ctr" anchorCtr="0" compatLnSpc="1">
              <a:prstTxWarp prst="textNoShape">
                <a:avLst/>
              </a:prstTxWarp>
            </a:bodyPr>
            <a:lstStyle/>
            <a:p>
              <a:pPr algn="ctr" rtl="1"/>
              <a:r>
                <a:rPr lang="en-US" sz="3600" b="1" dirty="0">
                  <a:solidFill>
                    <a:schemeClr val="bg1"/>
                  </a:solidFill>
                  <a:latin typeface="DIN Next LT Arabic Light" panose="020B0303020203050203" pitchFamily="34" charset="-78"/>
                  <a:cs typeface="DIN Next LT Arabic Light" panose="020B0303020203050203" pitchFamily="34" charset="-78"/>
                </a:rPr>
                <a:t>01</a:t>
              </a:r>
            </a:p>
          </p:txBody>
        </p:sp>
        <p:sp>
          <p:nvSpPr>
            <p:cNvPr id="13" name="Freeform 17">
              <a:extLst>
                <a:ext uri="{FF2B5EF4-FFF2-40B4-BE49-F238E27FC236}">
                  <a16:creationId xmlns:a16="http://schemas.microsoft.com/office/drawing/2014/main" id="{4DE37E95-4E07-452C-90B0-9F39E8DD9D01}"/>
                </a:ext>
              </a:extLst>
            </p:cNvPr>
            <p:cNvSpPr>
              <a:spLocks/>
            </p:cNvSpPr>
            <p:nvPr/>
          </p:nvSpPr>
          <p:spPr bwMode="auto">
            <a:xfrm>
              <a:off x="5586647" y="2514557"/>
              <a:ext cx="1199347" cy="1389040"/>
            </a:xfrm>
            <a:custGeom>
              <a:avLst/>
              <a:gdLst>
                <a:gd name="T0" fmla="*/ 0 w 2398"/>
                <a:gd name="T1" fmla="*/ 2774 h 2774"/>
                <a:gd name="T2" fmla="*/ 1149 w 2398"/>
                <a:gd name="T3" fmla="*/ 0 h 2774"/>
                <a:gd name="T4" fmla="*/ 2398 w 2398"/>
                <a:gd name="T5" fmla="*/ 1248 h 2774"/>
                <a:gd name="T6" fmla="*/ 1766 w 2398"/>
                <a:gd name="T7" fmla="*/ 2774 h 2774"/>
                <a:gd name="T8" fmla="*/ 0 w 2398"/>
                <a:gd name="T9" fmla="*/ 2774 h 2774"/>
              </a:gdLst>
              <a:ahLst/>
              <a:cxnLst>
                <a:cxn ang="0">
                  <a:pos x="T0" y="T1"/>
                </a:cxn>
                <a:cxn ang="0">
                  <a:pos x="T2" y="T3"/>
                </a:cxn>
                <a:cxn ang="0">
                  <a:pos x="T4" y="T5"/>
                </a:cxn>
                <a:cxn ang="0">
                  <a:pos x="T6" y="T7"/>
                </a:cxn>
                <a:cxn ang="0">
                  <a:pos x="T8" y="T9"/>
                </a:cxn>
              </a:cxnLst>
              <a:rect l="0" t="0" r="r" b="b"/>
              <a:pathLst>
                <a:path w="2398" h="2774">
                  <a:moveTo>
                    <a:pt x="0" y="2774"/>
                  </a:moveTo>
                  <a:cubicBezTo>
                    <a:pt x="0" y="1734"/>
                    <a:pt x="413" y="735"/>
                    <a:pt x="1149" y="0"/>
                  </a:cubicBezTo>
                  <a:lnTo>
                    <a:pt x="2398" y="1248"/>
                  </a:lnTo>
                  <a:cubicBezTo>
                    <a:pt x="1993" y="1653"/>
                    <a:pt x="1766" y="2202"/>
                    <a:pt x="1766" y="2774"/>
                  </a:cubicBezTo>
                  <a:lnTo>
                    <a:pt x="0" y="2774"/>
                  </a:lnTo>
                  <a:close/>
                </a:path>
              </a:pathLst>
            </a:custGeom>
            <a:solidFill>
              <a:schemeClr val="accent3"/>
            </a:solidFill>
            <a:ln w="0">
              <a:noFill/>
              <a:prstDash val="solid"/>
              <a:round/>
              <a:headEnd/>
              <a:tailEnd/>
            </a:ln>
          </p:spPr>
          <p:txBody>
            <a:bodyPr vert="horz" wrap="square" lIns="91440" tIns="274320" rIns="91440" bIns="45720" numCol="1" anchor="ctr" anchorCtr="0" compatLnSpc="1">
              <a:prstTxWarp prst="textNoShape">
                <a:avLst/>
              </a:prstTxWarp>
            </a:bodyPr>
            <a:lstStyle/>
            <a:p>
              <a:pPr algn="ctr" rtl="1"/>
              <a:r>
                <a:rPr lang="en-US" sz="3600" b="1" dirty="0">
                  <a:solidFill>
                    <a:schemeClr val="bg1"/>
                  </a:solidFill>
                  <a:latin typeface="DIN Next LT Arabic Light" panose="020B0303020203050203" pitchFamily="34" charset="-78"/>
                  <a:cs typeface="DIN Next LT Arabic Light" panose="020B0303020203050203" pitchFamily="34" charset="-78"/>
                </a:rPr>
                <a:t>03</a:t>
              </a:r>
            </a:p>
          </p:txBody>
        </p:sp>
        <p:sp>
          <p:nvSpPr>
            <p:cNvPr id="14" name="Freeform 19">
              <a:extLst>
                <a:ext uri="{FF2B5EF4-FFF2-40B4-BE49-F238E27FC236}">
                  <a16:creationId xmlns:a16="http://schemas.microsoft.com/office/drawing/2014/main" id="{CC602BC0-26C0-4616-B275-DAFD25EABABE}"/>
                </a:ext>
              </a:extLst>
            </p:cNvPr>
            <p:cNvSpPr>
              <a:spLocks/>
            </p:cNvSpPr>
            <p:nvPr/>
          </p:nvSpPr>
          <p:spPr bwMode="auto">
            <a:xfrm>
              <a:off x="6268316" y="1832887"/>
              <a:ext cx="1387816" cy="1200571"/>
            </a:xfrm>
            <a:custGeom>
              <a:avLst/>
              <a:gdLst>
                <a:gd name="T0" fmla="*/ 0 w 2774"/>
                <a:gd name="T1" fmla="*/ 1149 h 2398"/>
                <a:gd name="T2" fmla="*/ 2774 w 2774"/>
                <a:gd name="T3" fmla="*/ 0 h 2398"/>
                <a:gd name="T4" fmla="*/ 2774 w 2774"/>
                <a:gd name="T5" fmla="*/ 1766 h 2398"/>
                <a:gd name="T6" fmla="*/ 1248 w 2774"/>
                <a:gd name="T7" fmla="*/ 2398 h 2398"/>
                <a:gd name="T8" fmla="*/ 0 w 2774"/>
                <a:gd name="T9" fmla="*/ 1149 h 2398"/>
              </a:gdLst>
              <a:ahLst/>
              <a:cxnLst>
                <a:cxn ang="0">
                  <a:pos x="T0" y="T1"/>
                </a:cxn>
                <a:cxn ang="0">
                  <a:pos x="T2" y="T3"/>
                </a:cxn>
                <a:cxn ang="0">
                  <a:pos x="T4" y="T5"/>
                </a:cxn>
                <a:cxn ang="0">
                  <a:pos x="T6" y="T7"/>
                </a:cxn>
                <a:cxn ang="0">
                  <a:pos x="T8" y="T9"/>
                </a:cxn>
              </a:cxnLst>
              <a:rect l="0" t="0" r="r" b="b"/>
              <a:pathLst>
                <a:path w="2774" h="2398">
                  <a:moveTo>
                    <a:pt x="0" y="1149"/>
                  </a:moveTo>
                  <a:cubicBezTo>
                    <a:pt x="735" y="413"/>
                    <a:pt x="1734" y="0"/>
                    <a:pt x="2774" y="0"/>
                  </a:cubicBezTo>
                  <a:lnTo>
                    <a:pt x="2774" y="1766"/>
                  </a:lnTo>
                  <a:cubicBezTo>
                    <a:pt x="2202" y="1766"/>
                    <a:pt x="1653" y="1993"/>
                    <a:pt x="1248" y="2398"/>
                  </a:cubicBezTo>
                  <a:lnTo>
                    <a:pt x="0" y="1149"/>
                  </a:lnTo>
                  <a:close/>
                </a:path>
              </a:pathLst>
            </a:custGeom>
            <a:solidFill>
              <a:schemeClr val="accent4"/>
            </a:solidFill>
            <a:ln w="0">
              <a:noFill/>
              <a:prstDash val="solid"/>
              <a:round/>
              <a:headEnd/>
              <a:tailEnd/>
            </a:ln>
          </p:spPr>
          <p:txBody>
            <a:bodyPr vert="horz" wrap="square" lIns="274320" tIns="45720" rIns="91440" bIns="45720" numCol="1" anchor="ctr" anchorCtr="0" compatLnSpc="1">
              <a:prstTxWarp prst="textNoShape">
                <a:avLst/>
              </a:prstTxWarp>
            </a:bodyPr>
            <a:lstStyle/>
            <a:p>
              <a:pPr algn="ctr" rtl="1"/>
              <a:r>
                <a:rPr lang="en-US" sz="3600" b="1" dirty="0">
                  <a:solidFill>
                    <a:schemeClr val="bg1"/>
                  </a:solidFill>
                  <a:latin typeface="DIN Next LT Arabic Light" panose="020B0303020203050203" pitchFamily="34" charset="-78"/>
                  <a:cs typeface="DIN Next LT Arabic Light" panose="020B0303020203050203" pitchFamily="34" charset="-78"/>
                </a:rPr>
                <a:t>04</a:t>
              </a:r>
            </a:p>
          </p:txBody>
        </p:sp>
      </p:grpSp>
      <p:sp>
        <p:nvSpPr>
          <p:cNvPr id="15" name="Freeform 14"/>
          <p:cNvSpPr>
            <a:spLocks noEditPoints="1"/>
          </p:cNvSpPr>
          <p:nvPr/>
        </p:nvSpPr>
        <p:spPr bwMode="auto">
          <a:xfrm>
            <a:off x="7055540" y="2946875"/>
            <a:ext cx="1879436" cy="1882868"/>
          </a:xfrm>
          <a:custGeom>
            <a:avLst/>
            <a:gdLst>
              <a:gd name="T0" fmla="*/ 104 w 232"/>
              <a:gd name="T1" fmla="*/ 54 h 232"/>
              <a:gd name="T2" fmla="*/ 109 w 232"/>
              <a:gd name="T3" fmla="*/ 50 h 232"/>
              <a:gd name="T4" fmla="*/ 128 w 232"/>
              <a:gd name="T5" fmla="*/ 50 h 232"/>
              <a:gd name="T6" fmla="*/ 116 w 232"/>
              <a:gd name="T7" fmla="*/ 53 h 232"/>
              <a:gd name="T8" fmla="*/ 177 w 232"/>
              <a:gd name="T9" fmla="*/ 77 h 232"/>
              <a:gd name="T10" fmla="*/ 169 w 232"/>
              <a:gd name="T11" fmla="*/ 69 h 232"/>
              <a:gd name="T12" fmla="*/ 168 w 232"/>
              <a:gd name="T13" fmla="*/ 68 h 232"/>
              <a:gd name="T14" fmla="*/ 173 w 232"/>
              <a:gd name="T15" fmla="*/ 80 h 232"/>
              <a:gd name="T16" fmla="*/ 107 w 232"/>
              <a:gd name="T17" fmla="*/ 32 h 232"/>
              <a:gd name="T18" fmla="*/ 124 w 232"/>
              <a:gd name="T19" fmla="*/ 37 h 232"/>
              <a:gd name="T20" fmla="*/ 184 w 232"/>
              <a:gd name="T21" fmla="*/ 67 h 232"/>
              <a:gd name="T22" fmla="*/ 176 w 232"/>
              <a:gd name="T23" fmla="*/ 63 h 232"/>
              <a:gd name="T24" fmla="*/ 184 w 232"/>
              <a:gd name="T25" fmla="*/ 67 h 232"/>
              <a:gd name="T26" fmla="*/ 116 w 232"/>
              <a:gd name="T27" fmla="*/ 232 h 232"/>
              <a:gd name="T28" fmla="*/ 116 w 232"/>
              <a:gd name="T29" fmla="*/ 0 h 232"/>
              <a:gd name="T30" fmla="*/ 191 w 232"/>
              <a:gd name="T31" fmla="*/ 128 h 232"/>
              <a:gd name="T32" fmla="*/ 181 w 232"/>
              <a:gd name="T33" fmla="*/ 78 h 232"/>
              <a:gd name="T34" fmla="*/ 181 w 232"/>
              <a:gd name="T35" fmla="*/ 75 h 232"/>
              <a:gd name="T36" fmla="*/ 182 w 232"/>
              <a:gd name="T37" fmla="*/ 74 h 232"/>
              <a:gd name="T38" fmla="*/ 189 w 232"/>
              <a:gd name="T39" fmla="*/ 69 h 232"/>
              <a:gd name="T40" fmla="*/ 179 w 232"/>
              <a:gd name="T41" fmla="*/ 56 h 232"/>
              <a:gd name="T42" fmla="*/ 171 w 232"/>
              <a:gd name="T43" fmla="*/ 61 h 232"/>
              <a:gd name="T44" fmla="*/ 170 w 232"/>
              <a:gd name="T45" fmla="*/ 64 h 232"/>
              <a:gd name="T46" fmla="*/ 167 w 232"/>
              <a:gd name="T47" fmla="*/ 64 h 232"/>
              <a:gd name="T48" fmla="*/ 132 w 232"/>
              <a:gd name="T49" fmla="*/ 55 h 232"/>
              <a:gd name="T50" fmla="*/ 130 w 232"/>
              <a:gd name="T51" fmla="*/ 46 h 232"/>
              <a:gd name="T52" fmla="*/ 124 w 232"/>
              <a:gd name="T53" fmla="*/ 41 h 232"/>
              <a:gd name="T54" fmla="*/ 129 w 232"/>
              <a:gd name="T55" fmla="*/ 39 h 232"/>
              <a:gd name="T56" fmla="*/ 127 w 232"/>
              <a:gd name="T57" fmla="*/ 28 h 232"/>
              <a:gd name="T58" fmla="*/ 103 w 232"/>
              <a:gd name="T59" fmla="*/ 30 h 232"/>
              <a:gd name="T60" fmla="*/ 105 w 232"/>
              <a:gd name="T61" fmla="*/ 41 h 232"/>
              <a:gd name="T62" fmla="*/ 107 w 232"/>
              <a:gd name="T63" fmla="*/ 46 h 232"/>
              <a:gd name="T64" fmla="*/ 99 w 232"/>
              <a:gd name="T65" fmla="*/ 48 h 232"/>
              <a:gd name="T66" fmla="*/ 41 w 232"/>
              <a:gd name="T67" fmla="*/ 128 h 232"/>
              <a:gd name="T68" fmla="*/ 191 w 232"/>
              <a:gd name="T69" fmla="*/ 128 h 232"/>
              <a:gd name="T70" fmla="*/ 116 w 232"/>
              <a:gd name="T71" fmla="*/ 195 h 232"/>
              <a:gd name="T72" fmla="*/ 116 w 232"/>
              <a:gd name="T73" fmla="*/ 62 h 232"/>
              <a:gd name="T74" fmla="*/ 170 w 232"/>
              <a:gd name="T75" fmla="*/ 128 h 232"/>
              <a:gd name="T76" fmla="*/ 116 w 232"/>
              <a:gd name="T77" fmla="*/ 88 h 232"/>
              <a:gd name="T78" fmla="*/ 116 w 232"/>
              <a:gd name="T79" fmla="*/ 169 h 232"/>
              <a:gd name="T80" fmla="*/ 90 w 232"/>
              <a:gd name="T81" fmla="*/ 167 h 232"/>
              <a:gd name="T82" fmla="*/ 103 w 232"/>
              <a:gd name="T83" fmla="*/ 154 h 232"/>
              <a:gd name="T84" fmla="*/ 116 w 232"/>
              <a:gd name="T85" fmla="*/ 163 h 232"/>
              <a:gd name="T86" fmla="*/ 116 w 232"/>
              <a:gd name="T87" fmla="*/ 94 h 232"/>
              <a:gd name="T88" fmla="*/ 72 w 232"/>
              <a:gd name="T89" fmla="*/ 159 h 232"/>
              <a:gd name="T90" fmla="*/ 170 w 232"/>
              <a:gd name="T91" fmla="*/ 12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116" y="53"/>
                </a:moveTo>
                <a:cubicBezTo>
                  <a:pt x="112" y="53"/>
                  <a:pt x="108" y="54"/>
                  <a:pt x="104" y="54"/>
                </a:cubicBezTo>
                <a:cubicBezTo>
                  <a:pt x="104" y="50"/>
                  <a:pt x="104" y="50"/>
                  <a:pt x="104" y="50"/>
                </a:cubicBezTo>
                <a:cubicBezTo>
                  <a:pt x="109" y="50"/>
                  <a:pt x="109" y="50"/>
                  <a:pt x="109" y="50"/>
                </a:cubicBezTo>
                <a:cubicBezTo>
                  <a:pt x="122" y="50"/>
                  <a:pt x="122" y="50"/>
                  <a:pt x="122" y="50"/>
                </a:cubicBezTo>
                <a:cubicBezTo>
                  <a:pt x="128" y="50"/>
                  <a:pt x="128" y="50"/>
                  <a:pt x="128" y="50"/>
                </a:cubicBezTo>
                <a:cubicBezTo>
                  <a:pt x="128" y="54"/>
                  <a:pt x="128" y="54"/>
                  <a:pt x="128" y="54"/>
                </a:cubicBezTo>
                <a:cubicBezTo>
                  <a:pt x="124" y="54"/>
                  <a:pt x="120" y="53"/>
                  <a:pt x="116" y="53"/>
                </a:cubicBezTo>
                <a:close/>
                <a:moveTo>
                  <a:pt x="173" y="80"/>
                </a:moveTo>
                <a:cubicBezTo>
                  <a:pt x="177" y="77"/>
                  <a:pt x="177" y="77"/>
                  <a:pt x="177" y="77"/>
                </a:cubicBezTo>
                <a:cubicBezTo>
                  <a:pt x="176" y="76"/>
                  <a:pt x="176" y="76"/>
                  <a:pt x="176" y="76"/>
                </a:cubicBezTo>
                <a:cubicBezTo>
                  <a:pt x="169" y="69"/>
                  <a:pt x="169" y="69"/>
                  <a:pt x="169" y="69"/>
                </a:cubicBezTo>
                <a:cubicBezTo>
                  <a:pt x="169" y="69"/>
                  <a:pt x="169" y="69"/>
                  <a:pt x="169" y="69"/>
                </a:cubicBezTo>
                <a:cubicBezTo>
                  <a:pt x="168" y="68"/>
                  <a:pt x="168" y="68"/>
                  <a:pt x="168" y="68"/>
                </a:cubicBezTo>
                <a:cubicBezTo>
                  <a:pt x="165" y="72"/>
                  <a:pt x="165" y="72"/>
                  <a:pt x="165" y="72"/>
                </a:cubicBezTo>
                <a:cubicBezTo>
                  <a:pt x="168" y="74"/>
                  <a:pt x="171" y="77"/>
                  <a:pt x="173" y="80"/>
                </a:cubicBezTo>
                <a:close/>
                <a:moveTo>
                  <a:pt x="124" y="32"/>
                </a:moveTo>
                <a:cubicBezTo>
                  <a:pt x="107" y="32"/>
                  <a:pt x="107" y="32"/>
                  <a:pt x="107" y="32"/>
                </a:cubicBezTo>
                <a:cubicBezTo>
                  <a:pt x="107" y="37"/>
                  <a:pt x="107" y="37"/>
                  <a:pt x="107" y="37"/>
                </a:cubicBezTo>
                <a:cubicBezTo>
                  <a:pt x="124" y="37"/>
                  <a:pt x="124" y="37"/>
                  <a:pt x="124" y="37"/>
                </a:cubicBezTo>
                <a:lnTo>
                  <a:pt x="124" y="32"/>
                </a:lnTo>
                <a:close/>
                <a:moveTo>
                  <a:pt x="184" y="67"/>
                </a:moveTo>
                <a:cubicBezTo>
                  <a:pt x="178" y="61"/>
                  <a:pt x="178" y="61"/>
                  <a:pt x="178" y="61"/>
                </a:cubicBezTo>
                <a:cubicBezTo>
                  <a:pt x="176" y="63"/>
                  <a:pt x="176" y="63"/>
                  <a:pt x="176" y="63"/>
                </a:cubicBezTo>
                <a:cubicBezTo>
                  <a:pt x="182" y="69"/>
                  <a:pt x="182" y="69"/>
                  <a:pt x="182" y="69"/>
                </a:cubicBezTo>
                <a:lnTo>
                  <a:pt x="184" y="67"/>
                </a:lnTo>
                <a:close/>
                <a:moveTo>
                  <a:pt x="232" y="116"/>
                </a:moveTo>
                <a:cubicBezTo>
                  <a:pt x="232" y="180"/>
                  <a:pt x="180" y="232"/>
                  <a:pt x="116" y="232"/>
                </a:cubicBezTo>
                <a:cubicBezTo>
                  <a:pt x="52" y="232"/>
                  <a:pt x="0" y="180"/>
                  <a:pt x="0" y="116"/>
                </a:cubicBezTo>
                <a:cubicBezTo>
                  <a:pt x="0" y="52"/>
                  <a:pt x="52" y="0"/>
                  <a:pt x="116" y="0"/>
                </a:cubicBezTo>
                <a:cubicBezTo>
                  <a:pt x="180" y="0"/>
                  <a:pt x="232" y="52"/>
                  <a:pt x="232" y="116"/>
                </a:cubicBezTo>
                <a:close/>
                <a:moveTo>
                  <a:pt x="191" y="128"/>
                </a:moveTo>
                <a:cubicBezTo>
                  <a:pt x="191" y="112"/>
                  <a:pt x="185" y="96"/>
                  <a:pt x="176" y="83"/>
                </a:cubicBezTo>
                <a:cubicBezTo>
                  <a:pt x="181" y="78"/>
                  <a:pt x="181" y="78"/>
                  <a:pt x="181" y="78"/>
                </a:cubicBezTo>
                <a:cubicBezTo>
                  <a:pt x="182" y="77"/>
                  <a:pt x="182" y="76"/>
                  <a:pt x="181" y="75"/>
                </a:cubicBezTo>
                <a:cubicBezTo>
                  <a:pt x="181" y="75"/>
                  <a:pt x="181" y="75"/>
                  <a:pt x="181" y="75"/>
                </a:cubicBezTo>
                <a:cubicBezTo>
                  <a:pt x="182" y="74"/>
                  <a:pt x="182" y="74"/>
                  <a:pt x="182" y="74"/>
                </a:cubicBezTo>
                <a:cubicBezTo>
                  <a:pt x="182" y="74"/>
                  <a:pt x="182" y="74"/>
                  <a:pt x="182" y="74"/>
                </a:cubicBezTo>
                <a:cubicBezTo>
                  <a:pt x="183" y="74"/>
                  <a:pt x="183" y="74"/>
                  <a:pt x="184" y="74"/>
                </a:cubicBezTo>
                <a:cubicBezTo>
                  <a:pt x="189" y="69"/>
                  <a:pt x="189" y="69"/>
                  <a:pt x="189" y="69"/>
                </a:cubicBezTo>
                <a:cubicBezTo>
                  <a:pt x="190" y="68"/>
                  <a:pt x="190" y="66"/>
                  <a:pt x="189" y="66"/>
                </a:cubicBezTo>
                <a:cubicBezTo>
                  <a:pt x="179" y="56"/>
                  <a:pt x="179" y="56"/>
                  <a:pt x="179" y="56"/>
                </a:cubicBezTo>
                <a:cubicBezTo>
                  <a:pt x="179" y="55"/>
                  <a:pt x="177" y="55"/>
                  <a:pt x="176" y="56"/>
                </a:cubicBezTo>
                <a:cubicBezTo>
                  <a:pt x="171" y="61"/>
                  <a:pt x="171" y="61"/>
                  <a:pt x="171" y="61"/>
                </a:cubicBezTo>
                <a:cubicBezTo>
                  <a:pt x="171" y="62"/>
                  <a:pt x="171" y="63"/>
                  <a:pt x="171" y="63"/>
                </a:cubicBezTo>
                <a:cubicBezTo>
                  <a:pt x="170" y="64"/>
                  <a:pt x="170" y="64"/>
                  <a:pt x="170" y="64"/>
                </a:cubicBezTo>
                <a:cubicBezTo>
                  <a:pt x="170" y="64"/>
                  <a:pt x="170" y="64"/>
                  <a:pt x="170" y="64"/>
                </a:cubicBezTo>
                <a:cubicBezTo>
                  <a:pt x="169" y="63"/>
                  <a:pt x="168" y="63"/>
                  <a:pt x="167" y="64"/>
                </a:cubicBezTo>
                <a:cubicBezTo>
                  <a:pt x="162" y="69"/>
                  <a:pt x="162" y="69"/>
                  <a:pt x="162" y="69"/>
                </a:cubicBezTo>
                <a:cubicBezTo>
                  <a:pt x="153" y="62"/>
                  <a:pt x="143" y="57"/>
                  <a:pt x="132" y="55"/>
                </a:cubicBezTo>
                <a:cubicBezTo>
                  <a:pt x="132" y="48"/>
                  <a:pt x="132" y="48"/>
                  <a:pt x="132" y="48"/>
                </a:cubicBezTo>
                <a:cubicBezTo>
                  <a:pt x="132" y="47"/>
                  <a:pt x="131" y="46"/>
                  <a:pt x="130" y="46"/>
                </a:cubicBezTo>
                <a:cubicBezTo>
                  <a:pt x="124" y="46"/>
                  <a:pt x="124" y="46"/>
                  <a:pt x="124" y="46"/>
                </a:cubicBezTo>
                <a:cubicBezTo>
                  <a:pt x="124" y="41"/>
                  <a:pt x="124" y="41"/>
                  <a:pt x="124" y="41"/>
                </a:cubicBezTo>
                <a:cubicBezTo>
                  <a:pt x="127" y="41"/>
                  <a:pt x="127" y="41"/>
                  <a:pt x="127" y="41"/>
                </a:cubicBezTo>
                <a:cubicBezTo>
                  <a:pt x="128" y="41"/>
                  <a:pt x="129" y="40"/>
                  <a:pt x="129" y="39"/>
                </a:cubicBezTo>
                <a:cubicBezTo>
                  <a:pt x="129" y="30"/>
                  <a:pt x="129" y="30"/>
                  <a:pt x="129" y="30"/>
                </a:cubicBezTo>
                <a:cubicBezTo>
                  <a:pt x="129" y="29"/>
                  <a:pt x="128" y="28"/>
                  <a:pt x="127" y="28"/>
                </a:cubicBezTo>
                <a:cubicBezTo>
                  <a:pt x="105" y="28"/>
                  <a:pt x="105" y="28"/>
                  <a:pt x="105" y="28"/>
                </a:cubicBezTo>
                <a:cubicBezTo>
                  <a:pt x="104" y="28"/>
                  <a:pt x="103" y="29"/>
                  <a:pt x="103" y="30"/>
                </a:cubicBezTo>
                <a:cubicBezTo>
                  <a:pt x="103" y="39"/>
                  <a:pt x="103" y="39"/>
                  <a:pt x="103" y="39"/>
                </a:cubicBezTo>
                <a:cubicBezTo>
                  <a:pt x="103" y="40"/>
                  <a:pt x="104" y="41"/>
                  <a:pt x="105" y="41"/>
                </a:cubicBezTo>
                <a:cubicBezTo>
                  <a:pt x="107" y="41"/>
                  <a:pt x="107" y="41"/>
                  <a:pt x="107" y="41"/>
                </a:cubicBezTo>
                <a:cubicBezTo>
                  <a:pt x="107" y="46"/>
                  <a:pt x="107" y="46"/>
                  <a:pt x="107" y="46"/>
                </a:cubicBezTo>
                <a:cubicBezTo>
                  <a:pt x="102" y="46"/>
                  <a:pt x="102" y="46"/>
                  <a:pt x="102" y="46"/>
                </a:cubicBezTo>
                <a:cubicBezTo>
                  <a:pt x="100" y="46"/>
                  <a:pt x="99" y="47"/>
                  <a:pt x="99" y="48"/>
                </a:cubicBezTo>
                <a:cubicBezTo>
                  <a:pt x="99" y="55"/>
                  <a:pt x="99" y="55"/>
                  <a:pt x="99" y="55"/>
                </a:cubicBezTo>
                <a:cubicBezTo>
                  <a:pt x="66" y="62"/>
                  <a:pt x="41" y="93"/>
                  <a:pt x="41" y="128"/>
                </a:cubicBezTo>
                <a:cubicBezTo>
                  <a:pt x="41" y="170"/>
                  <a:pt x="74" y="204"/>
                  <a:pt x="116" y="204"/>
                </a:cubicBezTo>
                <a:cubicBezTo>
                  <a:pt x="157" y="204"/>
                  <a:pt x="191" y="170"/>
                  <a:pt x="191" y="128"/>
                </a:cubicBezTo>
                <a:close/>
                <a:moveTo>
                  <a:pt x="183" y="128"/>
                </a:moveTo>
                <a:cubicBezTo>
                  <a:pt x="183" y="165"/>
                  <a:pt x="153" y="195"/>
                  <a:pt x="116" y="195"/>
                </a:cubicBezTo>
                <a:cubicBezTo>
                  <a:pt x="79" y="195"/>
                  <a:pt x="49" y="165"/>
                  <a:pt x="49" y="128"/>
                </a:cubicBezTo>
                <a:cubicBezTo>
                  <a:pt x="49" y="92"/>
                  <a:pt x="79" y="62"/>
                  <a:pt x="116" y="62"/>
                </a:cubicBezTo>
                <a:cubicBezTo>
                  <a:pt x="153" y="62"/>
                  <a:pt x="183" y="92"/>
                  <a:pt x="183" y="128"/>
                </a:cubicBezTo>
                <a:close/>
                <a:moveTo>
                  <a:pt x="170" y="128"/>
                </a:moveTo>
                <a:cubicBezTo>
                  <a:pt x="170" y="99"/>
                  <a:pt x="146" y="74"/>
                  <a:pt x="116" y="74"/>
                </a:cubicBezTo>
                <a:cubicBezTo>
                  <a:pt x="116" y="88"/>
                  <a:pt x="116" y="88"/>
                  <a:pt x="116" y="88"/>
                </a:cubicBezTo>
                <a:cubicBezTo>
                  <a:pt x="139" y="88"/>
                  <a:pt x="157" y="106"/>
                  <a:pt x="157" y="128"/>
                </a:cubicBezTo>
                <a:cubicBezTo>
                  <a:pt x="157" y="151"/>
                  <a:pt x="139" y="169"/>
                  <a:pt x="116" y="169"/>
                </a:cubicBezTo>
                <a:cubicBezTo>
                  <a:pt x="108" y="169"/>
                  <a:pt x="101" y="167"/>
                  <a:pt x="94" y="162"/>
                </a:cubicBezTo>
                <a:cubicBezTo>
                  <a:pt x="90" y="167"/>
                  <a:pt x="90" y="167"/>
                  <a:pt x="90" y="167"/>
                </a:cubicBezTo>
                <a:cubicBezTo>
                  <a:pt x="85" y="150"/>
                  <a:pt x="85" y="150"/>
                  <a:pt x="85" y="150"/>
                </a:cubicBezTo>
                <a:cubicBezTo>
                  <a:pt x="103" y="154"/>
                  <a:pt x="103" y="154"/>
                  <a:pt x="103" y="154"/>
                </a:cubicBezTo>
                <a:cubicBezTo>
                  <a:pt x="99" y="158"/>
                  <a:pt x="99" y="158"/>
                  <a:pt x="99" y="158"/>
                </a:cubicBezTo>
                <a:cubicBezTo>
                  <a:pt x="104" y="161"/>
                  <a:pt x="110" y="163"/>
                  <a:pt x="116" y="163"/>
                </a:cubicBezTo>
                <a:cubicBezTo>
                  <a:pt x="135" y="163"/>
                  <a:pt x="151" y="147"/>
                  <a:pt x="151" y="128"/>
                </a:cubicBezTo>
                <a:cubicBezTo>
                  <a:pt x="151" y="109"/>
                  <a:pt x="135" y="94"/>
                  <a:pt x="116" y="94"/>
                </a:cubicBezTo>
                <a:cubicBezTo>
                  <a:pt x="116" y="127"/>
                  <a:pt x="116" y="127"/>
                  <a:pt x="116" y="127"/>
                </a:cubicBezTo>
                <a:cubicBezTo>
                  <a:pt x="72" y="159"/>
                  <a:pt x="72" y="159"/>
                  <a:pt x="72" y="159"/>
                </a:cubicBezTo>
                <a:cubicBezTo>
                  <a:pt x="82" y="173"/>
                  <a:pt x="98" y="183"/>
                  <a:pt x="116" y="183"/>
                </a:cubicBezTo>
                <a:cubicBezTo>
                  <a:pt x="146" y="183"/>
                  <a:pt x="170" y="158"/>
                  <a:pt x="170" y="128"/>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16" name="Freeform 15"/>
          <p:cNvSpPr>
            <a:spLocks noEditPoints="1"/>
          </p:cNvSpPr>
          <p:nvPr/>
        </p:nvSpPr>
        <p:spPr bwMode="auto">
          <a:xfrm>
            <a:off x="3322439" y="2946875"/>
            <a:ext cx="1879436" cy="1882868"/>
          </a:xfrm>
          <a:custGeom>
            <a:avLst/>
            <a:gdLst>
              <a:gd name="T0" fmla="*/ 120 w 232"/>
              <a:gd name="T1" fmla="*/ 140 h 232"/>
              <a:gd name="T2" fmla="*/ 144 w 232"/>
              <a:gd name="T3" fmla="*/ 116 h 232"/>
              <a:gd name="T4" fmla="*/ 120 w 232"/>
              <a:gd name="T5" fmla="*/ 92 h 232"/>
              <a:gd name="T6" fmla="*/ 96 w 232"/>
              <a:gd name="T7" fmla="*/ 116 h 232"/>
              <a:gd name="T8" fmla="*/ 120 w 232"/>
              <a:gd name="T9" fmla="*/ 140 h 232"/>
              <a:gd name="T10" fmla="*/ 120 w 232"/>
              <a:gd name="T11" fmla="*/ 94 h 232"/>
              <a:gd name="T12" fmla="*/ 141 w 232"/>
              <a:gd name="T13" fmla="*/ 116 h 232"/>
              <a:gd name="T14" fmla="*/ 120 w 232"/>
              <a:gd name="T15" fmla="*/ 137 h 232"/>
              <a:gd name="T16" fmla="*/ 98 w 232"/>
              <a:gd name="T17" fmla="*/ 116 h 232"/>
              <a:gd name="T18" fmla="*/ 120 w 232"/>
              <a:gd name="T19" fmla="*/ 94 h 232"/>
              <a:gd name="T20" fmla="*/ 105 w 232"/>
              <a:gd name="T21" fmla="*/ 116 h 232"/>
              <a:gd name="T22" fmla="*/ 120 w 232"/>
              <a:gd name="T23" fmla="*/ 101 h 232"/>
              <a:gd name="T24" fmla="*/ 134 w 232"/>
              <a:gd name="T25" fmla="*/ 116 h 232"/>
              <a:gd name="T26" fmla="*/ 120 w 232"/>
              <a:gd name="T27" fmla="*/ 130 h 232"/>
              <a:gd name="T28" fmla="*/ 105 w 232"/>
              <a:gd name="T29" fmla="*/ 116 h 232"/>
              <a:gd name="T30" fmla="*/ 116 w 232"/>
              <a:gd name="T31" fmla="*/ 0 h 232"/>
              <a:gd name="T32" fmla="*/ 0 w 232"/>
              <a:gd name="T33" fmla="*/ 116 h 232"/>
              <a:gd name="T34" fmla="*/ 116 w 232"/>
              <a:gd name="T35" fmla="*/ 232 h 232"/>
              <a:gd name="T36" fmla="*/ 232 w 232"/>
              <a:gd name="T37" fmla="*/ 116 h 232"/>
              <a:gd name="T38" fmla="*/ 116 w 232"/>
              <a:gd name="T39" fmla="*/ 0 h 232"/>
              <a:gd name="T40" fmla="*/ 179 w 232"/>
              <a:gd name="T41" fmla="*/ 175 h 232"/>
              <a:gd name="T42" fmla="*/ 60 w 232"/>
              <a:gd name="T43" fmla="*/ 175 h 232"/>
              <a:gd name="T44" fmla="*/ 40 w 232"/>
              <a:gd name="T45" fmla="*/ 141 h 232"/>
              <a:gd name="T46" fmla="*/ 29 w 232"/>
              <a:gd name="T47" fmla="*/ 142 h 232"/>
              <a:gd name="T48" fmla="*/ 41 w 232"/>
              <a:gd name="T49" fmla="*/ 113 h 232"/>
              <a:gd name="T50" fmla="*/ 60 w 232"/>
              <a:gd name="T51" fmla="*/ 138 h 232"/>
              <a:gd name="T52" fmla="*/ 50 w 232"/>
              <a:gd name="T53" fmla="*/ 139 h 232"/>
              <a:gd name="T54" fmla="*/ 68 w 232"/>
              <a:gd name="T55" fmla="*/ 168 h 232"/>
              <a:gd name="T56" fmla="*/ 172 w 232"/>
              <a:gd name="T57" fmla="*/ 168 h 232"/>
              <a:gd name="T58" fmla="*/ 172 w 232"/>
              <a:gd name="T59" fmla="*/ 64 h 232"/>
              <a:gd name="T60" fmla="*/ 68 w 232"/>
              <a:gd name="T61" fmla="*/ 64 h 232"/>
              <a:gd name="T62" fmla="*/ 60 w 232"/>
              <a:gd name="T63" fmla="*/ 56 h 232"/>
              <a:gd name="T64" fmla="*/ 179 w 232"/>
              <a:gd name="T65" fmla="*/ 56 h 232"/>
              <a:gd name="T66" fmla="*/ 179 w 232"/>
              <a:gd name="T67" fmla="*/ 175 h 232"/>
              <a:gd name="T68" fmla="*/ 72 w 232"/>
              <a:gd name="T69" fmla="*/ 103 h 232"/>
              <a:gd name="T70" fmla="*/ 77 w 232"/>
              <a:gd name="T71" fmla="*/ 91 h 232"/>
              <a:gd name="T72" fmla="*/ 92 w 232"/>
              <a:gd name="T73" fmla="*/ 88 h 232"/>
              <a:gd name="T74" fmla="*/ 95 w 232"/>
              <a:gd name="T75" fmla="*/ 73 h 232"/>
              <a:gd name="T76" fmla="*/ 107 w 232"/>
              <a:gd name="T77" fmla="*/ 68 h 232"/>
              <a:gd name="T78" fmla="*/ 120 w 232"/>
              <a:gd name="T79" fmla="*/ 77 h 232"/>
              <a:gd name="T80" fmla="*/ 133 w 232"/>
              <a:gd name="T81" fmla="*/ 68 h 232"/>
              <a:gd name="T82" fmla="*/ 145 w 232"/>
              <a:gd name="T83" fmla="*/ 73 h 232"/>
              <a:gd name="T84" fmla="*/ 147 w 232"/>
              <a:gd name="T85" fmla="*/ 88 h 232"/>
              <a:gd name="T86" fmla="*/ 163 w 232"/>
              <a:gd name="T87" fmla="*/ 91 h 232"/>
              <a:gd name="T88" fmla="*/ 168 w 232"/>
              <a:gd name="T89" fmla="*/ 103 h 232"/>
              <a:gd name="T90" fmla="*/ 159 w 232"/>
              <a:gd name="T91" fmla="*/ 116 h 232"/>
              <a:gd name="T92" fmla="*/ 168 w 232"/>
              <a:gd name="T93" fmla="*/ 128 h 232"/>
              <a:gd name="T94" fmla="*/ 163 w 232"/>
              <a:gd name="T95" fmla="*/ 141 h 232"/>
              <a:gd name="T96" fmla="*/ 147 w 232"/>
              <a:gd name="T97" fmla="*/ 143 h 232"/>
              <a:gd name="T98" fmla="*/ 145 w 232"/>
              <a:gd name="T99" fmla="*/ 159 h 232"/>
              <a:gd name="T100" fmla="*/ 133 w 232"/>
              <a:gd name="T101" fmla="*/ 164 h 232"/>
              <a:gd name="T102" fmla="*/ 120 w 232"/>
              <a:gd name="T103" fmla="*/ 155 h 232"/>
              <a:gd name="T104" fmla="*/ 107 w 232"/>
              <a:gd name="T105" fmla="*/ 164 h 232"/>
              <a:gd name="T106" fmla="*/ 95 w 232"/>
              <a:gd name="T107" fmla="*/ 159 h 232"/>
              <a:gd name="T108" fmla="*/ 92 w 232"/>
              <a:gd name="T109" fmla="*/ 143 h 232"/>
              <a:gd name="T110" fmla="*/ 77 w 232"/>
              <a:gd name="T111" fmla="*/ 141 h 232"/>
              <a:gd name="T112" fmla="*/ 72 w 232"/>
              <a:gd name="T113" fmla="*/ 128 h 232"/>
              <a:gd name="T114" fmla="*/ 81 w 232"/>
              <a:gd name="T115" fmla="*/ 116 h 232"/>
              <a:gd name="T116" fmla="*/ 72 w 232"/>
              <a:gd name="T117" fmla="*/ 10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2" h="232">
                <a:moveTo>
                  <a:pt x="120" y="140"/>
                </a:moveTo>
                <a:cubicBezTo>
                  <a:pt x="133" y="140"/>
                  <a:pt x="144" y="129"/>
                  <a:pt x="144" y="116"/>
                </a:cubicBezTo>
                <a:cubicBezTo>
                  <a:pt x="144" y="103"/>
                  <a:pt x="133" y="92"/>
                  <a:pt x="120" y="92"/>
                </a:cubicBezTo>
                <a:cubicBezTo>
                  <a:pt x="107" y="92"/>
                  <a:pt x="96" y="103"/>
                  <a:pt x="96" y="116"/>
                </a:cubicBezTo>
                <a:cubicBezTo>
                  <a:pt x="96" y="129"/>
                  <a:pt x="107" y="140"/>
                  <a:pt x="120" y="140"/>
                </a:cubicBezTo>
                <a:close/>
                <a:moveTo>
                  <a:pt x="120" y="94"/>
                </a:moveTo>
                <a:cubicBezTo>
                  <a:pt x="132" y="94"/>
                  <a:pt x="141" y="104"/>
                  <a:pt x="141" y="116"/>
                </a:cubicBezTo>
                <a:cubicBezTo>
                  <a:pt x="141" y="128"/>
                  <a:pt x="132" y="137"/>
                  <a:pt x="120" y="137"/>
                </a:cubicBezTo>
                <a:cubicBezTo>
                  <a:pt x="108" y="137"/>
                  <a:pt x="98" y="128"/>
                  <a:pt x="98" y="116"/>
                </a:cubicBezTo>
                <a:cubicBezTo>
                  <a:pt x="98" y="104"/>
                  <a:pt x="108" y="94"/>
                  <a:pt x="120" y="94"/>
                </a:cubicBezTo>
                <a:close/>
                <a:moveTo>
                  <a:pt x="105" y="116"/>
                </a:moveTo>
                <a:cubicBezTo>
                  <a:pt x="105" y="108"/>
                  <a:pt x="112" y="101"/>
                  <a:pt x="120" y="101"/>
                </a:cubicBezTo>
                <a:cubicBezTo>
                  <a:pt x="128" y="101"/>
                  <a:pt x="134" y="108"/>
                  <a:pt x="134" y="116"/>
                </a:cubicBezTo>
                <a:cubicBezTo>
                  <a:pt x="134" y="124"/>
                  <a:pt x="128" y="130"/>
                  <a:pt x="120" y="130"/>
                </a:cubicBezTo>
                <a:cubicBezTo>
                  <a:pt x="112" y="130"/>
                  <a:pt x="105" y="124"/>
                  <a:pt x="105" y="116"/>
                </a:cubicBezTo>
                <a:close/>
                <a:moveTo>
                  <a:pt x="116" y="0"/>
                </a:moveTo>
                <a:cubicBezTo>
                  <a:pt x="53" y="0"/>
                  <a:pt x="0" y="52"/>
                  <a:pt x="0" y="116"/>
                </a:cubicBezTo>
                <a:cubicBezTo>
                  <a:pt x="0" y="180"/>
                  <a:pt x="53" y="232"/>
                  <a:pt x="116" y="232"/>
                </a:cubicBezTo>
                <a:cubicBezTo>
                  <a:pt x="180" y="232"/>
                  <a:pt x="232" y="180"/>
                  <a:pt x="232" y="116"/>
                </a:cubicBezTo>
                <a:cubicBezTo>
                  <a:pt x="232" y="52"/>
                  <a:pt x="180" y="0"/>
                  <a:pt x="116" y="0"/>
                </a:cubicBezTo>
                <a:close/>
                <a:moveTo>
                  <a:pt x="179" y="175"/>
                </a:moveTo>
                <a:cubicBezTo>
                  <a:pt x="146" y="208"/>
                  <a:pt x="93" y="208"/>
                  <a:pt x="60" y="175"/>
                </a:cubicBezTo>
                <a:cubicBezTo>
                  <a:pt x="51" y="165"/>
                  <a:pt x="44" y="154"/>
                  <a:pt x="40" y="141"/>
                </a:cubicBezTo>
                <a:cubicBezTo>
                  <a:pt x="29" y="142"/>
                  <a:pt x="29" y="142"/>
                  <a:pt x="29" y="142"/>
                </a:cubicBezTo>
                <a:cubicBezTo>
                  <a:pt x="41" y="113"/>
                  <a:pt x="41" y="113"/>
                  <a:pt x="41" y="113"/>
                </a:cubicBezTo>
                <a:cubicBezTo>
                  <a:pt x="60" y="138"/>
                  <a:pt x="60" y="138"/>
                  <a:pt x="60" y="138"/>
                </a:cubicBezTo>
                <a:cubicBezTo>
                  <a:pt x="50" y="139"/>
                  <a:pt x="50" y="139"/>
                  <a:pt x="50" y="139"/>
                </a:cubicBezTo>
                <a:cubicBezTo>
                  <a:pt x="54" y="150"/>
                  <a:pt x="60" y="160"/>
                  <a:pt x="68" y="168"/>
                </a:cubicBezTo>
                <a:cubicBezTo>
                  <a:pt x="96" y="196"/>
                  <a:pt x="143" y="196"/>
                  <a:pt x="172" y="168"/>
                </a:cubicBezTo>
                <a:cubicBezTo>
                  <a:pt x="200" y="139"/>
                  <a:pt x="200" y="92"/>
                  <a:pt x="172" y="64"/>
                </a:cubicBezTo>
                <a:cubicBezTo>
                  <a:pt x="143" y="35"/>
                  <a:pt x="96" y="35"/>
                  <a:pt x="68" y="64"/>
                </a:cubicBezTo>
                <a:cubicBezTo>
                  <a:pt x="60" y="56"/>
                  <a:pt x="60" y="56"/>
                  <a:pt x="60" y="56"/>
                </a:cubicBezTo>
                <a:cubicBezTo>
                  <a:pt x="93" y="24"/>
                  <a:pt x="146" y="24"/>
                  <a:pt x="179" y="56"/>
                </a:cubicBezTo>
                <a:cubicBezTo>
                  <a:pt x="212" y="89"/>
                  <a:pt x="212" y="142"/>
                  <a:pt x="179" y="175"/>
                </a:cubicBezTo>
                <a:close/>
                <a:moveTo>
                  <a:pt x="72" y="103"/>
                </a:moveTo>
                <a:cubicBezTo>
                  <a:pt x="73" y="99"/>
                  <a:pt x="75" y="95"/>
                  <a:pt x="77" y="91"/>
                </a:cubicBezTo>
                <a:cubicBezTo>
                  <a:pt x="82" y="93"/>
                  <a:pt x="88" y="92"/>
                  <a:pt x="92" y="88"/>
                </a:cubicBezTo>
                <a:cubicBezTo>
                  <a:pt x="96" y="84"/>
                  <a:pt x="97" y="78"/>
                  <a:pt x="95" y="73"/>
                </a:cubicBezTo>
                <a:cubicBezTo>
                  <a:pt x="99" y="71"/>
                  <a:pt x="103" y="69"/>
                  <a:pt x="107" y="68"/>
                </a:cubicBezTo>
                <a:cubicBezTo>
                  <a:pt x="109" y="73"/>
                  <a:pt x="114" y="77"/>
                  <a:pt x="120" y="77"/>
                </a:cubicBezTo>
                <a:cubicBezTo>
                  <a:pt x="126" y="77"/>
                  <a:pt x="131" y="73"/>
                  <a:pt x="133" y="68"/>
                </a:cubicBezTo>
                <a:cubicBezTo>
                  <a:pt x="137" y="69"/>
                  <a:pt x="141" y="71"/>
                  <a:pt x="145" y="73"/>
                </a:cubicBezTo>
                <a:cubicBezTo>
                  <a:pt x="142" y="78"/>
                  <a:pt x="143" y="84"/>
                  <a:pt x="147" y="88"/>
                </a:cubicBezTo>
                <a:cubicBezTo>
                  <a:pt x="151" y="92"/>
                  <a:pt x="158" y="93"/>
                  <a:pt x="163" y="91"/>
                </a:cubicBezTo>
                <a:cubicBezTo>
                  <a:pt x="165" y="95"/>
                  <a:pt x="167" y="99"/>
                  <a:pt x="168" y="103"/>
                </a:cubicBezTo>
                <a:cubicBezTo>
                  <a:pt x="162" y="105"/>
                  <a:pt x="159" y="110"/>
                  <a:pt x="159" y="116"/>
                </a:cubicBezTo>
                <a:cubicBezTo>
                  <a:pt x="159" y="122"/>
                  <a:pt x="162" y="127"/>
                  <a:pt x="168" y="128"/>
                </a:cubicBezTo>
                <a:cubicBezTo>
                  <a:pt x="167" y="133"/>
                  <a:pt x="165" y="137"/>
                  <a:pt x="163" y="141"/>
                </a:cubicBezTo>
                <a:cubicBezTo>
                  <a:pt x="158" y="138"/>
                  <a:pt x="151" y="139"/>
                  <a:pt x="147" y="143"/>
                </a:cubicBezTo>
                <a:cubicBezTo>
                  <a:pt x="143" y="147"/>
                  <a:pt x="142" y="154"/>
                  <a:pt x="145" y="159"/>
                </a:cubicBezTo>
                <a:cubicBezTo>
                  <a:pt x="141" y="161"/>
                  <a:pt x="137" y="162"/>
                  <a:pt x="133" y="164"/>
                </a:cubicBezTo>
                <a:cubicBezTo>
                  <a:pt x="131" y="158"/>
                  <a:pt x="126" y="155"/>
                  <a:pt x="120" y="155"/>
                </a:cubicBezTo>
                <a:cubicBezTo>
                  <a:pt x="114" y="155"/>
                  <a:pt x="109" y="158"/>
                  <a:pt x="107" y="164"/>
                </a:cubicBezTo>
                <a:cubicBezTo>
                  <a:pt x="103" y="162"/>
                  <a:pt x="99" y="161"/>
                  <a:pt x="95" y="159"/>
                </a:cubicBezTo>
                <a:cubicBezTo>
                  <a:pt x="97" y="154"/>
                  <a:pt x="96" y="147"/>
                  <a:pt x="92" y="143"/>
                </a:cubicBezTo>
                <a:cubicBezTo>
                  <a:pt x="88" y="139"/>
                  <a:pt x="82" y="138"/>
                  <a:pt x="77" y="141"/>
                </a:cubicBezTo>
                <a:cubicBezTo>
                  <a:pt x="75" y="137"/>
                  <a:pt x="73" y="133"/>
                  <a:pt x="72" y="128"/>
                </a:cubicBezTo>
                <a:cubicBezTo>
                  <a:pt x="77" y="127"/>
                  <a:pt x="81" y="122"/>
                  <a:pt x="81" y="116"/>
                </a:cubicBezTo>
                <a:cubicBezTo>
                  <a:pt x="81" y="110"/>
                  <a:pt x="77" y="105"/>
                  <a:pt x="72" y="103"/>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17" name="TextBox 16"/>
          <p:cNvSpPr txBox="1"/>
          <p:nvPr/>
        </p:nvSpPr>
        <p:spPr>
          <a:xfrm>
            <a:off x="1309140" y="571516"/>
            <a:ext cx="9573720" cy="923330"/>
          </a:xfrm>
          <a:prstGeom prst="rect">
            <a:avLst/>
          </a:prstGeom>
          <a:noFill/>
        </p:spPr>
        <p:txBody>
          <a:bodyPr wrap="square" rtlCol="0" anchor="ctr">
            <a:spAutoFit/>
          </a:bodyPr>
          <a:lstStyle/>
          <a:p>
            <a:pPr algn="ctr" rtl="1"/>
            <a:r>
              <a:rPr lang="en-ID" sz="5400" b="1" dirty="0">
                <a:latin typeface="DIN Next LT Arabic Light" panose="020B0303020203050203" pitchFamily="34" charset="-78"/>
                <a:cs typeface="DIN Next LT Arabic Light" panose="020B0303020203050203" pitchFamily="34" charset="-78"/>
              </a:rPr>
              <a:t> Hardware component</a:t>
            </a:r>
          </a:p>
        </p:txBody>
      </p:sp>
      <p:sp>
        <p:nvSpPr>
          <p:cNvPr id="18" name="Rectangle 17"/>
          <p:cNvSpPr/>
          <p:nvPr/>
        </p:nvSpPr>
        <p:spPr>
          <a:xfrm>
            <a:off x="0" y="0"/>
            <a:ext cx="3378783"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spTree>
    <p:extLst>
      <p:ext uri="{BB962C8B-B14F-4D97-AF65-F5344CB8AC3E}">
        <p14:creationId xmlns:p14="http://schemas.microsoft.com/office/powerpoint/2010/main" val="19894672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A05EC467-0630-4023-B1A1-5AE16B413133}"/>
              </a:ext>
            </a:extLst>
          </p:cNvPr>
          <p:cNvSpPr/>
          <p:nvPr/>
        </p:nvSpPr>
        <p:spPr>
          <a:xfrm>
            <a:off x="545472" y="1662522"/>
            <a:ext cx="763939" cy="7639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en-US" sz="2800" dirty="0">
                <a:latin typeface="DIN Next LT Arabic Light" panose="020B0303020203050203" pitchFamily="34" charset="-78"/>
                <a:cs typeface="DIN Next LT Arabic Light" panose="020B0303020203050203" pitchFamily="34" charset="-78"/>
              </a:rPr>
              <a:t>1</a:t>
            </a:r>
          </a:p>
        </p:txBody>
      </p:sp>
      <p:sp>
        <p:nvSpPr>
          <p:cNvPr id="18" name="TextBox 17"/>
          <p:cNvSpPr txBox="1"/>
          <p:nvPr/>
        </p:nvSpPr>
        <p:spPr>
          <a:xfrm>
            <a:off x="1309140" y="571516"/>
            <a:ext cx="9573720"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Hardware component</a:t>
            </a:r>
            <a:endParaRPr lang="en-ID" sz="5400" b="1" dirty="0">
              <a:latin typeface="DIN Next LT Arabic Light" panose="020B0303020203050203" pitchFamily="34" charset="-78"/>
              <a:cs typeface="DIN Next LT Arabic Light" panose="020B0303020203050203" pitchFamily="34" charset="-78"/>
            </a:endParaRPr>
          </a:p>
        </p:txBody>
      </p:sp>
      <p:sp>
        <p:nvSpPr>
          <p:cNvPr id="19" name="Rectangle 18"/>
          <p:cNvSpPr/>
          <p:nvPr/>
        </p:nvSpPr>
        <p:spPr>
          <a:xfrm>
            <a:off x="0" y="0"/>
            <a:ext cx="3344325"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pic>
        <p:nvPicPr>
          <p:cNvPr id="23" name="Picture 22"/>
          <p:cNvPicPr>
            <a:picLocks noChangeAspect="1"/>
          </p:cNvPicPr>
          <p:nvPr/>
        </p:nvPicPr>
        <p:blipFill>
          <a:blip r:embed="rId2"/>
          <a:stretch>
            <a:fillRect/>
          </a:stretch>
        </p:blipFill>
        <p:spPr>
          <a:xfrm>
            <a:off x="257177" y="3226680"/>
            <a:ext cx="6013204" cy="3493434"/>
          </a:xfrm>
          <a:prstGeom prst="rect">
            <a:avLst/>
          </a:prstGeom>
        </p:spPr>
      </p:pic>
      <p:sp>
        <p:nvSpPr>
          <p:cNvPr id="24" name="Rectangle 23"/>
          <p:cNvSpPr/>
          <p:nvPr/>
        </p:nvSpPr>
        <p:spPr>
          <a:xfrm>
            <a:off x="6371981" y="2765015"/>
            <a:ext cx="5674876" cy="2769989"/>
          </a:xfrm>
          <a:prstGeom prst="rect">
            <a:avLst/>
          </a:prstGeom>
        </p:spPr>
        <p:txBody>
          <a:bodyPr wrap="square">
            <a:spAutoFit/>
          </a:bodyPr>
          <a:lstStyle/>
          <a:p>
            <a:pPr marL="285750" indent="-285750">
              <a:buFont typeface="Wingdings" panose="05000000000000000000" pitchFamily="2" charset="2"/>
              <a:buChar char="§"/>
            </a:pPr>
            <a:r>
              <a:rPr lang="en-US" b="1" dirty="0">
                <a:latin typeface="DIN Next LT Arabic Light" panose="020B0303020203050203" pitchFamily="34" charset="-78"/>
                <a:cs typeface="DIN Next LT Arabic Light" panose="020B0303020203050203" pitchFamily="34" charset="-78"/>
              </a:rPr>
              <a:t>The soil moisture sensor determines volumetric water content (VWC) by measuring the dielectric constant of the media using capacitance/frequency domain technology</a:t>
            </a:r>
            <a:r>
              <a:rPr lang="en-US" sz="1600" dirty="0">
                <a:latin typeface="DIN Next LT Arabic Light" panose="020B0303020203050203" pitchFamily="34" charset="-78"/>
                <a:cs typeface="DIN Next LT Arabic Light" panose="020B0303020203050203" pitchFamily="34" charset="-78"/>
              </a:rPr>
              <a:t>.</a:t>
            </a:r>
          </a:p>
          <a:p>
            <a:pPr marL="285750" indent="-285750">
              <a:buFont typeface="Wingdings" panose="05000000000000000000" pitchFamily="2" charset="2"/>
              <a:buChar char="§"/>
            </a:pPr>
            <a:endParaRPr lang="en-US" sz="1600" dirty="0">
              <a:latin typeface="DIN Next LT Arabic Light" panose="020B0303020203050203" pitchFamily="34" charset="-78"/>
              <a:cs typeface="DIN Next LT Arabic Light" panose="020B0303020203050203" pitchFamily="34" charset="-78"/>
            </a:endParaRPr>
          </a:p>
          <a:p>
            <a:pPr marL="285750" indent="-285750">
              <a:buFont typeface="Wingdings" panose="05000000000000000000" pitchFamily="2" charset="2"/>
              <a:buChar char="§"/>
            </a:pPr>
            <a:endParaRPr lang="en-US" sz="1600" dirty="0">
              <a:latin typeface="DIN Next LT Arabic Light" panose="020B0303020203050203" pitchFamily="34" charset="-78"/>
              <a:cs typeface="DIN Next LT Arabic Light" panose="020B0303020203050203" pitchFamily="34" charset="-78"/>
            </a:endParaRPr>
          </a:p>
          <a:p>
            <a:endParaRPr lang="en-US" sz="1600" dirty="0">
              <a:latin typeface="DIN Next LT Arabic Light" panose="020B0303020203050203" pitchFamily="34" charset="-78"/>
              <a:cs typeface="DIN Next LT Arabic Light" panose="020B0303020203050203" pitchFamily="34" charset="-78"/>
            </a:endParaRPr>
          </a:p>
          <a:p>
            <a:pPr marL="285750" indent="-285750">
              <a:buFont typeface="Wingdings" panose="05000000000000000000" pitchFamily="2" charset="2"/>
              <a:buChar char="§"/>
            </a:pPr>
            <a:r>
              <a:rPr lang="en-US" b="1" dirty="0">
                <a:latin typeface="DIN Next LT Arabic Light" panose="020B0303020203050203" pitchFamily="34" charset="-78"/>
                <a:cs typeface="DIN Next LT Arabic Light" panose="020B0303020203050203" pitchFamily="34" charset="-78"/>
              </a:rPr>
              <a:t>When there is water in the soil there will be less resistance and the soil will handle more power. But if the soil is dry it conducts power weekly and needs less power and more resistance</a:t>
            </a:r>
            <a:r>
              <a:rPr lang="en-US" dirty="0">
                <a:latin typeface="DIN Next LT Arabic Light" panose="020B0303020203050203" pitchFamily="34" charset="-78"/>
                <a:cs typeface="DIN Next LT Arabic Light" panose="020B0303020203050203" pitchFamily="34" charset="-78"/>
              </a:rPr>
              <a:t>.</a:t>
            </a:r>
            <a:endParaRPr lang="ar-EG" dirty="0">
              <a:latin typeface="DIN Next LT Arabic Light" panose="020B0303020203050203" pitchFamily="34" charset="-78"/>
              <a:cs typeface="DIN Next LT Arabic Light" panose="020B0303020203050203" pitchFamily="34" charset="-78"/>
            </a:endParaRPr>
          </a:p>
        </p:txBody>
      </p:sp>
      <p:sp>
        <p:nvSpPr>
          <p:cNvPr id="25" name="Rectangle 24"/>
          <p:cNvSpPr/>
          <p:nvPr/>
        </p:nvSpPr>
        <p:spPr>
          <a:xfrm>
            <a:off x="1672162" y="1963854"/>
            <a:ext cx="5674876" cy="523220"/>
          </a:xfrm>
          <a:prstGeom prst="rect">
            <a:avLst/>
          </a:prstGeom>
        </p:spPr>
        <p:txBody>
          <a:bodyPr wrap="square">
            <a:spAutoFit/>
          </a:bodyPr>
          <a:lstStyle/>
          <a:p>
            <a:r>
              <a:rPr lang="en-US" sz="2800" b="1" dirty="0">
                <a:latin typeface="DIN Next LT Arabic Light" panose="020B0303020203050203" pitchFamily="34" charset="-78"/>
                <a:cs typeface="DIN Next LT Arabic Light" panose="020B0303020203050203" pitchFamily="34" charset="-78"/>
              </a:rPr>
              <a:t>Soil moisture sensor</a:t>
            </a:r>
            <a:endParaRPr lang="ar-EG" sz="2800" b="1" dirty="0">
              <a:latin typeface="DIN Next LT Arabic Light" panose="020B0303020203050203" pitchFamily="34" charset="-78"/>
              <a:cs typeface="DIN Next LT Arabic Light" panose="020B0303020203050203" pitchFamily="34" charset="-78"/>
            </a:endParaRPr>
          </a:p>
        </p:txBody>
      </p:sp>
    </p:spTree>
    <p:extLst>
      <p:ext uri="{BB962C8B-B14F-4D97-AF65-F5344CB8AC3E}">
        <p14:creationId xmlns:p14="http://schemas.microsoft.com/office/powerpoint/2010/main" val="13872549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650000" y="4212344"/>
            <a:ext cx="2863467" cy="400110"/>
          </a:xfrm>
          <a:prstGeom prst="rect">
            <a:avLst/>
          </a:prstGeom>
          <a:noFill/>
        </p:spPr>
        <p:txBody>
          <a:bodyPr wrap="square" rtlCol="0">
            <a:spAutoFit/>
          </a:bodyPr>
          <a:lstStyle/>
          <a:p>
            <a:pPr algn="l" rtl="1"/>
            <a:endParaRPr lang="ar-EG" sz="2000" b="1" dirty="0">
              <a:latin typeface="DIN Next LT Arabic Light" panose="020B0303020203050203" pitchFamily="34" charset="-78"/>
              <a:cs typeface="DIN Next LT Arabic Light" panose="020B0303020203050203" pitchFamily="34" charset="-78"/>
            </a:endParaRPr>
          </a:p>
        </p:txBody>
      </p:sp>
      <p:sp>
        <p:nvSpPr>
          <p:cNvPr id="17" name="TextBox 16"/>
          <p:cNvSpPr txBox="1"/>
          <p:nvPr/>
        </p:nvSpPr>
        <p:spPr>
          <a:xfrm>
            <a:off x="1045536" y="1727938"/>
            <a:ext cx="4935862" cy="738664"/>
          </a:xfrm>
          <a:prstGeom prst="rect">
            <a:avLst/>
          </a:prstGeom>
          <a:noFill/>
        </p:spPr>
        <p:txBody>
          <a:bodyPr wrap="square" rtlCol="0">
            <a:spAutoFit/>
          </a:bodyPr>
          <a:lstStyle/>
          <a:p>
            <a:pPr algn="justLow" rtl="1">
              <a:lnSpc>
                <a:spcPct val="150000"/>
              </a:lnSpc>
            </a:pPr>
            <a:r>
              <a:rPr lang="en-US" sz="2800" b="1" dirty="0">
                <a:latin typeface="DIN Next LT Arabic Light" panose="020B0303020203050203" pitchFamily="34" charset="-78"/>
                <a:cs typeface="DIN Next LT Arabic Light" panose="020B0303020203050203" pitchFamily="34" charset="-78"/>
              </a:rPr>
              <a:t>DS18B20 Temperature Sensor</a:t>
            </a:r>
            <a:endParaRPr lang="en-ID" sz="2800" b="1" dirty="0">
              <a:latin typeface="DIN Next LT Arabic Light" panose="020B0303020203050203" pitchFamily="34" charset="-78"/>
              <a:cs typeface="DIN Next LT Arabic Light" panose="020B0303020203050203" pitchFamily="34" charset="-78"/>
            </a:endParaRPr>
          </a:p>
        </p:txBody>
      </p:sp>
      <p:sp>
        <p:nvSpPr>
          <p:cNvPr id="18" name="TextBox 17"/>
          <p:cNvSpPr txBox="1"/>
          <p:nvPr/>
        </p:nvSpPr>
        <p:spPr>
          <a:xfrm>
            <a:off x="8632859" y="1794979"/>
            <a:ext cx="2863467" cy="400110"/>
          </a:xfrm>
          <a:prstGeom prst="rect">
            <a:avLst/>
          </a:prstGeom>
          <a:noFill/>
        </p:spPr>
        <p:txBody>
          <a:bodyPr wrap="square" rtlCol="0">
            <a:spAutoFit/>
          </a:bodyPr>
          <a:lstStyle/>
          <a:p>
            <a:pPr algn="r" rtl="1"/>
            <a:endParaRPr lang="ar-EG" sz="2000" b="1" dirty="0">
              <a:latin typeface="DIN Next LT Arabic Light" panose="020B0303020203050203" pitchFamily="34" charset="-78"/>
              <a:cs typeface="DIN Next LT Arabic Light" panose="020B0303020203050203" pitchFamily="34" charset="-78"/>
            </a:endParaRPr>
          </a:p>
        </p:txBody>
      </p:sp>
      <p:sp>
        <p:nvSpPr>
          <p:cNvPr id="19" name="TextBox 18"/>
          <p:cNvSpPr txBox="1"/>
          <p:nvPr/>
        </p:nvSpPr>
        <p:spPr>
          <a:xfrm>
            <a:off x="8632861" y="2182468"/>
            <a:ext cx="2909140" cy="423449"/>
          </a:xfrm>
          <a:prstGeom prst="rect">
            <a:avLst/>
          </a:prstGeom>
          <a:noFill/>
        </p:spPr>
        <p:txBody>
          <a:bodyPr wrap="square" rtlCol="0">
            <a:spAutoFit/>
          </a:bodyPr>
          <a:lstStyle/>
          <a:p>
            <a:pPr algn="justLow" rtl="1">
              <a:lnSpc>
                <a:spcPct val="150000"/>
              </a:lnSpc>
            </a:pPr>
            <a:endParaRPr lang="en-ID" sz="1600" dirty="0">
              <a:latin typeface="DIN Next LT Arabic Light" panose="020B0303020203050203" pitchFamily="34" charset="-78"/>
              <a:cs typeface="DIN Next LT Arabic Light" panose="020B0303020203050203" pitchFamily="34" charset="-78"/>
            </a:endParaRPr>
          </a:p>
        </p:txBody>
      </p:sp>
      <p:sp>
        <p:nvSpPr>
          <p:cNvPr id="21" name="TextBox 20"/>
          <p:cNvSpPr txBox="1"/>
          <p:nvPr/>
        </p:nvSpPr>
        <p:spPr>
          <a:xfrm>
            <a:off x="6920737" y="2466602"/>
            <a:ext cx="4899228" cy="4578433"/>
          </a:xfrm>
          <a:prstGeom prst="rect">
            <a:avLst/>
          </a:prstGeom>
          <a:noFill/>
        </p:spPr>
        <p:txBody>
          <a:bodyPr wrap="square" rtlCol="0">
            <a:spAutoFit/>
          </a:bodyPr>
          <a:lstStyle/>
          <a:p>
            <a:pPr marL="285750" indent="-285750" algn="justLow">
              <a:lnSpc>
                <a:spcPct val="150000"/>
              </a:lnSpc>
              <a:buFont typeface="Arial" panose="020B0604020202020204" pitchFamily="34" charset="0"/>
              <a:buChar char="•"/>
            </a:pPr>
            <a:r>
              <a:rPr lang="en-US" dirty="0">
                <a:cs typeface="DIN Next LT Arabic Light" panose="020B0303020203050203" pitchFamily="34" charset="-78"/>
              </a:rPr>
              <a:t>It can measure temperatures from -55°C to +125°C with ±0.5°C Accuracy</a:t>
            </a:r>
            <a:r>
              <a:rPr lang="ar-EG" dirty="0">
                <a:cs typeface="DIN Next LT Arabic Light" panose="020B0303020203050203" pitchFamily="34" charset="-78"/>
              </a:rPr>
              <a:t> </a:t>
            </a:r>
            <a:r>
              <a:rPr lang="en-US" dirty="0">
                <a:cs typeface="DIN Next LT Arabic Light" panose="020B0303020203050203" pitchFamily="34" charset="-78"/>
              </a:rPr>
              <a:t>.</a:t>
            </a:r>
          </a:p>
          <a:p>
            <a:pPr algn="justLow">
              <a:lnSpc>
                <a:spcPct val="150000"/>
              </a:lnSpc>
            </a:pPr>
            <a:endParaRPr lang="en-US" dirty="0">
              <a:cs typeface="DIN Next LT Arabic Light" panose="020B0303020203050203" pitchFamily="34" charset="-78"/>
            </a:endParaRPr>
          </a:p>
          <a:p>
            <a:pPr marL="285750" indent="-285750" algn="justLow">
              <a:lnSpc>
                <a:spcPct val="150000"/>
              </a:lnSpc>
              <a:buFont typeface="Arial" panose="020B0604020202020204" pitchFamily="34" charset="0"/>
              <a:buChar char="•"/>
            </a:pPr>
            <a:r>
              <a:rPr lang="en-US" dirty="0">
                <a:cs typeface="DIN Next LT Arabic Light" panose="020B0303020203050203" pitchFamily="34" charset="-78"/>
              </a:rPr>
              <a:t>VDD to the 5V out pin on Arduino and GND to ground. Next connect the remaining digital signal pin DQ to digital pin on Arduino, we need to add the 4.7k pull-up resistor between the signal and power pin to keep the data transfer stable.</a:t>
            </a:r>
          </a:p>
          <a:p>
            <a:pPr marL="285750" indent="-285750" algn="justLow">
              <a:lnSpc>
                <a:spcPct val="150000"/>
              </a:lnSpc>
              <a:buFont typeface="Arial" panose="020B0604020202020204" pitchFamily="34" charset="0"/>
              <a:buChar char="•"/>
            </a:pPr>
            <a:endParaRPr lang="en-US" b="1" dirty="0">
              <a:latin typeface="DIN Next LT Arabic Light" panose="020B0303020203050203" pitchFamily="34" charset="-78"/>
              <a:cs typeface="DIN Next LT Arabic Light" panose="020B0303020203050203" pitchFamily="34" charset="-78"/>
            </a:endParaRPr>
          </a:p>
          <a:p>
            <a:pPr marL="285750" indent="-285750" algn="justLow">
              <a:lnSpc>
                <a:spcPct val="150000"/>
              </a:lnSpc>
              <a:buFont typeface="Arial" panose="020B0604020202020204" pitchFamily="34" charset="0"/>
              <a:buChar char="•"/>
            </a:pPr>
            <a:endParaRPr lang="en-ID" sz="1600" dirty="0">
              <a:latin typeface="DIN Next LT Arabic Light" panose="020B0303020203050203" pitchFamily="34" charset="-78"/>
              <a:cs typeface="DIN Next LT Arabic Light" panose="020B0303020203050203" pitchFamily="34" charset="-78"/>
            </a:endParaRPr>
          </a:p>
        </p:txBody>
      </p:sp>
      <p:sp>
        <p:nvSpPr>
          <p:cNvPr id="26" name="TextBox 25"/>
          <p:cNvSpPr txBox="1"/>
          <p:nvPr/>
        </p:nvSpPr>
        <p:spPr>
          <a:xfrm>
            <a:off x="1309140" y="571516"/>
            <a:ext cx="9573720"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Hardware component</a:t>
            </a:r>
          </a:p>
        </p:txBody>
      </p:sp>
      <p:sp>
        <p:nvSpPr>
          <p:cNvPr id="27" name="Rectangle 26"/>
          <p:cNvSpPr/>
          <p:nvPr/>
        </p:nvSpPr>
        <p:spPr>
          <a:xfrm>
            <a:off x="0" y="21431"/>
            <a:ext cx="3307982"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sp>
        <p:nvSpPr>
          <p:cNvPr id="2" name="Oval 1"/>
          <p:cNvSpPr/>
          <p:nvPr/>
        </p:nvSpPr>
        <p:spPr>
          <a:xfrm>
            <a:off x="469856" y="1646278"/>
            <a:ext cx="699247" cy="638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2</a:t>
            </a:r>
            <a:endParaRPr lang="ar-SA" dirty="0"/>
          </a:p>
        </p:txBody>
      </p:sp>
      <p:pic>
        <p:nvPicPr>
          <p:cNvPr id="3" name="Picture 2"/>
          <p:cNvPicPr>
            <a:picLocks noChangeAspect="1"/>
          </p:cNvPicPr>
          <p:nvPr/>
        </p:nvPicPr>
        <p:blipFill>
          <a:blip r:embed="rId2"/>
          <a:stretch>
            <a:fillRect/>
          </a:stretch>
        </p:blipFill>
        <p:spPr>
          <a:xfrm>
            <a:off x="324999" y="2498857"/>
            <a:ext cx="2657983" cy="3037205"/>
          </a:xfrm>
          <a:prstGeom prst="rect">
            <a:avLst/>
          </a:prstGeom>
        </p:spPr>
      </p:pic>
      <p:pic>
        <p:nvPicPr>
          <p:cNvPr id="4" name="Picture 3"/>
          <p:cNvPicPr>
            <a:picLocks noChangeAspect="1"/>
          </p:cNvPicPr>
          <p:nvPr/>
        </p:nvPicPr>
        <p:blipFill>
          <a:blip r:embed="rId3"/>
          <a:stretch>
            <a:fillRect/>
          </a:stretch>
        </p:blipFill>
        <p:spPr>
          <a:xfrm>
            <a:off x="2339787" y="4136546"/>
            <a:ext cx="4580949" cy="2606216"/>
          </a:xfrm>
          <a:prstGeom prst="rect">
            <a:avLst/>
          </a:prstGeom>
        </p:spPr>
      </p:pic>
    </p:spTree>
    <p:extLst>
      <p:ext uri="{BB962C8B-B14F-4D97-AF65-F5344CB8AC3E}">
        <p14:creationId xmlns:p14="http://schemas.microsoft.com/office/powerpoint/2010/main" val="16860486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09140" y="571516"/>
            <a:ext cx="9573720"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Hardware component</a:t>
            </a:r>
          </a:p>
        </p:txBody>
      </p:sp>
      <p:sp>
        <p:nvSpPr>
          <p:cNvPr id="99" name="Rectangle 98"/>
          <p:cNvSpPr/>
          <p:nvPr/>
        </p:nvSpPr>
        <p:spPr>
          <a:xfrm>
            <a:off x="0" y="0"/>
            <a:ext cx="3338286"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sp>
        <p:nvSpPr>
          <p:cNvPr id="100" name="Oval 99"/>
          <p:cNvSpPr/>
          <p:nvPr/>
        </p:nvSpPr>
        <p:spPr>
          <a:xfrm>
            <a:off x="349624" y="1613647"/>
            <a:ext cx="712694" cy="6858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3</a:t>
            </a:r>
            <a:endParaRPr lang="ar-SA" dirty="0"/>
          </a:p>
        </p:txBody>
      </p:sp>
      <p:sp>
        <p:nvSpPr>
          <p:cNvPr id="101" name="TextBox 100"/>
          <p:cNvSpPr txBox="1"/>
          <p:nvPr/>
        </p:nvSpPr>
        <p:spPr>
          <a:xfrm>
            <a:off x="1210235" y="1930115"/>
            <a:ext cx="3133165" cy="523220"/>
          </a:xfrm>
          <a:prstGeom prst="rect">
            <a:avLst/>
          </a:prstGeom>
          <a:noFill/>
        </p:spPr>
        <p:txBody>
          <a:bodyPr wrap="square" rtlCol="1">
            <a:spAutoFit/>
          </a:bodyPr>
          <a:lstStyle/>
          <a:p>
            <a:r>
              <a:rPr lang="en-US" sz="2800" dirty="0">
                <a:cs typeface="DIN Next LT Arabic Light" panose="020B0303020203050203"/>
              </a:rPr>
              <a:t>Arduino</a:t>
            </a:r>
            <a:endParaRPr lang="ar-SA" sz="2800" dirty="0">
              <a:cs typeface="DIN Next LT Arabic Light" panose="020B0303020203050203"/>
            </a:endParaRPr>
          </a:p>
        </p:txBody>
      </p:sp>
      <p:pic>
        <p:nvPicPr>
          <p:cNvPr id="102" name="Picture 101"/>
          <p:cNvPicPr>
            <a:picLocks noChangeAspect="1"/>
          </p:cNvPicPr>
          <p:nvPr/>
        </p:nvPicPr>
        <p:blipFill>
          <a:blip r:embed="rId2"/>
          <a:stretch>
            <a:fillRect/>
          </a:stretch>
        </p:blipFill>
        <p:spPr>
          <a:xfrm>
            <a:off x="0" y="2734716"/>
            <a:ext cx="5810250" cy="4123284"/>
          </a:xfrm>
          <a:prstGeom prst="rect">
            <a:avLst/>
          </a:prstGeom>
        </p:spPr>
      </p:pic>
      <p:sp>
        <p:nvSpPr>
          <p:cNvPr id="103" name="TextBox 102"/>
          <p:cNvSpPr txBox="1"/>
          <p:nvPr/>
        </p:nvSpPr>
        <p:spPr>
          <a:xfrm>
            <a:off x="5810250" y="1613647"/>
            <a:ext cx="6211421" cy="3416320"/>
          </a:xfrm>
          <a:prstGeom prst="rect">
            <a:avLst/>
          </a:prstGeom>
          <a:noFill/>
        </p:spPr>
        <p:txBody>
          <a:bodyPr wrap="square" rtlCol="1">
            <a:spAutoFit/>
          </a:bodyPr>
          <a:lstStyle/>
          <a:p>
            <a:pPr marL="285750" indent="-285750">
              <a:buFont typeface="Arial" panose="020B0604020202020204" pitchFamily="34" charset="0"/>
              <a:buChar char="•"/>
            </a:pPr>
            <a:r>
              <a:rPr lang="en-US" dirty="0"/>
              <a:t>Arduino is an open-source platform used for building electronics projects.</a:t>
            </a:r>
          </a:p>
          <a:p>
            <a:endParaRPr lang="en-US" dirty="0"/>
          </a:p>
          <a:p>
            <a:pPr marL="285750" indent="-285750">
              <a:buFont typeface="Arial" panose="020B0604020202020204" pitchFamily="34" charset="0"/>
              <a:buChar char="•"/>
            </a:pPr>
            <a:r>
              <a:rPr lang="en-US" dirty="0"/>
              <a:t>Arduino consists of both a physical programmable circuit board (often referred to as a microcontroller) and a piece of software, or IDE (Integrated Development Environment) that runs on your computer, used to write and upload computer code to the physical board.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is a microcontroller board based on the ATmega328P. It has 14 digital input/output pins (of which 6 can be used as PWM outputs), 6 analog inputs.</a:t>
            </a:r>
            <a:endParaRPr lang="ar-SA" dirty="0"/>
          </a:p>
        </p:txBody>
      </p:sp>
    </p:spTree>
    <p:extLst>
      <p:ext uri="{BB962C8B-B14F-4D97-AF65-F5344CB8AC3E}">
        <p14:creationId xmlns:p14="http://schemas.microsoft.com/office/powerpoint/2010/main" val="34615413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62319" y="1514785"/>
            <a:ext cx="3361763" cy="523220"/>
          </a:xfrm>
          <a:prstGeom prst="rect">
            <a:avLst/>
          </a:prstGeom>
          <a:noFill/>
        </p:spPr>
        <p:txBody>
          <a:bodyPr wrap="square" rtlCol="0">
            <a:spAutoFit/>
          </a:bodyPr>
          <a:lstStyle/>
          <a:p>
            <a:pPr algn="ctr" rtl="1"/>
            <a:r>
              <a:rPr lang="en-US" sz="2800" b="1" dirty="0">
                <a:latin typeface="DIN Next LT Arabic Light" panose="020B0303020203050203" pitchFamily="34" charset="-78"/>
                <a:cs typeface="DIN Next LT Arabic Light" panose="020B0303020203050203" pitchFamily="34" charset="-78"/>
              </a:rPr>
              <a:t>GSM-GPRS SIM900a</a:t>
            </a:r>
            <a:endParaRPr lang="ar-EG" sz="2800" b="1" dirty="0">
              <a:latin typeface="DIN Next LT Arabic Light" panose="020B0303020203050203" pitchFamily="34" charset="-78"/>
              <a:cs typeface="DIN Next LT Arabic Light" panose="020B0303020203050203" pitchFamily="34" charset="-78"/>
            </a:endParaRPr>
          </a:p>
        </p:txBody>
      </p:sp>
      <p:sp>
        <p:nvSpPr>
          <p:cNvPr id="27" name="Freeform 26"/>
          <p:cNvSpPr>
            <a:spLocks noEditPoints="1"/>
          </p:cNvSpPr>
          <p:nvPr/>
        </p:nvSpPr>
        <p:spPr bwMode="auto">
          <a:xfrm>
            <a:off x="3587196" y="3214185"/>
            <a:ext cx="605274" cy="603987"/>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28" name="Freeform 27"/>
          <p:cNvSpPr>
            <a:spLocks noEditPoints="1"/>
          </p:cNvSpPr>
          <p:nvPr/>
        </p:nvSpPr>
        <p:spPr bwMode="auto">
          <a:xfrm>
            <a:off x="5909097" y="3229252"/>
            <a:ext cx="373808" cy="573852"/>
          </a:xfrm>
          <a:custGeom>
            <a:avLst/>
            <a:gdLst>
              <a:gd name="T0" fmla="*/ 78 w 108"/>
              <a:gd name="T1" fmla="*/ 143 h 166"/>
              <a:gd name="T2" fmla="*/ 33 w 108"/>
              <a:gd name="T3" fmla="*/ 147 h 166"/>
              <a:gd name="T4" fmla="*/ 29 w 108"/>
              <a:gd name="T5" fmla="*/ 143 h 166"/>
              <a:gd name="T6" fmla="*/ 74 w 108"/>
              <a:gd name="T7" fmla="*/ 139 h 166"/>
              <a:gd name="T8" fmla="*/ 74 w 108"/>
              <a:gd name="T9" fmla="*/ 150 h 166"/>
              <a:gd name="T10" fmla="*/ 29 w 108"/>
              <a:gd name="T11" fmla="*/ 154 h 166"/>
              <a:gd name="T12" fmla="*/ 33 w 108"/>
              <a:gd name="T13" fmla="*/ 160 h 166"/>
              <a:gd name="T14" fmla="*/ 38 w 108"/>
              <a:gd name="T15" fmla="*/ 162 h 166"/>
              <a:gd name="T16" fmla="*/ 66 w 108"/>
              <a:gd name="T17" fmla="*/ 166 h 166"/>
              <a:gd name="T18" fmla="*/ 70 w 108"/>
              <a:gd name="T19" fmla="*/ 160 h 166"/>
              <a:gd name="T20" fmla="*/ 78 w 108"/>
              <a:gd name="T21" fmla="*/ 156 h 166"/>
              <a:gd name="T22" fmla="*/ 74 w 108"/>
              <a:gd name="T23" fmla="*/ 150 h 166"/>
              <a:gd name="T24" fmla="*/ 33 w 108"/>
              <a:gd name="T25" fmla="*/ 127 h 166"/>
              <a:gd name="T26" fmla="*/ 29 w 108"/>
              <a:gd name="T27" fmla="*/ 132 h 166"/>
              <a:gd name="T28" fmla="*/ 74 w 108"/>
              <a:gd name="T29" fmla="*/ 136 h 166"/>
              <a:gd name="T30" fmla="*/ 78 w 108"/>
              <a:gd name="T31" fmla="*/ 131 h 166"/>
              <a:gd name="T32" fmla="*/ 108 w 108"/>
              <a:gd name="T33" fmla="*/ 53 h 166"/>
              <a:gd name="T34" fmla="*/ 76 w 108"/>
              <a:gd name="T35" fmla="*/ 123 h 166"/>
              <a:gd name="T36" fmla="*/ 15 w 108"/>
              <a:gd name="T37" fmla="*/ 90 h 166"/>
              <a:gd name="T38" fmla="*/ 54 w 108"/>
              <a:gd name="T39" fmla="*/ 0 h 166"/>
              <a:gd name="T40" fmla="*/ 54 w 108"/>
              <a:gd name="T41" fmla="*/ 0 h 166"/>
              <a:gd name="T42" fmla="*/ 61 w 108"/>
              <a:gd name="T43" fmla="*/ 115 h 166"/>
              <a:gd name="T44" fmla="*/ 67 w 108"/>
              <a:gd name="T45" fmla="*/ 73 h 166"/>
              <a:gd name="T46" fmla="*/ 63 w 108"/>
              <a:gd name="T47" fmla="*/ 77 h 166"/>
              <a:gd name="T48" fmla="*/ 54 w 108"/>
              <a:gd name="T49" fmla="*/ 69 h 166"/>
              <a:gd name="T50" fmla="*/ 45 w 108"/>
              <a:gd name="T51" fmla="*/ 76 h 166"/>
              <a:gd name="T52" fmla="*/ 39 w 108"/>
              <a:gd name="T53" fmla="*/ 73 h 166"/>
              <a:gd name="T54" fmla="*/ 61 w 108"/>
              <a:gd name="T55" fmla="*/ 115 h 166"/>
              <a:gd name="T56" fmla="*/ 54 w 108"/>
              <a:gd name="T57" fmla="*/ 8 h 166"/>
              <a:gd name="T58" fmla="*/ 54 w 108"/>
              <a:gd name="T59" fmla="*/ 8 h 166"/>
              <a:gd name="T60" fmla="*/ 20 w 108"/>
              <a:gd name="T61" fmla="*/ 85 h 166"/>
              <a:gd name="T62" fmla="*/ 21 w 108"/>
              <a:gd name="T63" fmla="*/ 85 h 166"/>
              <a:gd name="T64" fmla="*/ 34 w 108"/>
              <a:gd name="T65" fmla="*/ 115 h 166"/>
              <a:gd name="T66" fmla="*/ 35 w 108"/>
              <a:gd name="T67" fmla="*/ 73 h 166"/>
              <a:gd name="T68" fmla="*/ 31 w 108"/>
              <a:gd name="T69" fmla="*/ 72 h 166"/>
              <a:gd name="T70" fmla="*/ 35 w 108"/>
              <a:gd name="T71" fmla="*/ 71 h 166"/>
              <a:gd name="T72" fmla="*/ 36 w 108"/>
              <a:gd name="T73" fmla="*/ 67 h 166"/>
              <a:gd name="T74" fmla="*/ 39 w 108"/>
              <a:gd name="T75" fmla="*/ 71 h 166"/>
              <a:gd name="T76" fmla="*/ 42 w 108"/>
              <a:gd name="T77" fmla="*/ 71 h 166"/>
              <a:gd name="T78" fmla="*/ 53 w 108"/>
              <a:gd name="T79" fmla="*/ 67 h 166"/>
              <a:gd name="T80" fmla="*/ 63 w 108"/>
              <a:gd name="T81" fmla="*/ 74 h 166"/>
              <a:gd name="T82" fmla="*/ 67 w 108"/>
              <a:gd name="T83" fmla="*/ 71 h 166"/>
              <a:gd name="T84" fmla="*/ 69 w 108"/>
              <a:gd name="T85" fmla="*/ 69 h 166"/>
              <a:gd name="T86" fmla="*/ 73 w 108"/>
              <a:gd name="T87" fmla="*/ 69 h 166"/>
              <a:gd name="T88" fmla="*/ 75 w 108"/>
              <a:gd name="T89" fmla="*/ 71 h 166"/>
              <a:gd name="T90" fmla="*/ 75 w 108"/>
              <a:gd name="T91" fmla="*/ 73 h 166"/>
              <a:gd name="T92" fmla="*/ 65 w 108"/>
              <a:gd name="T93" fmla="*/ 115 h 166"/>
              <a:gd name="T94" fmla="*/ 73 w 108"/>
              <a:gd name="T95" fmla="*/ 115 h 166"/>
              <a:gd name="T96" fmla="*/ 87 w 108"/>
              <a:gd name="T97" fmla="*/ 85 h 166"/>
              <a:gd name="T98" fmla="*/ 100 w 108"/>
              <a:gd name="T99"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6">
                <a:moveTo>
                  <a:pt x="78" y="143"/>
                </a:moveTo>
                <a:cubicBezTo>
                  <a:pt x="78" y="143"/>
                  <a:pt x="78" y="143"/>
                  <a:pt x="78" y="143"/>
                </a:cubicBezTo>
                <a:cubicBezTo>
                  <a:pt x="78" y="145"/>
                  <a:pt x="76" y="147"/>
                  <a:pt x="74" y="147"/>
                </a:cubicBezTo>
                <a:cubicBezTo>
                  <a:pt x="33" y="147"/>
                  <a:pt x="33" y="147"/>
                  <a:pt x="33" y="147"/>
                </a:cubicBezTo>
                <a:cubicBezTo>
                  <a:pt x="31" y="147"/>
                  <a:pt x="29" y="145"/>
                  <a:pt x="29" y="143"/>
                </a:cubicBezTo>
                <a:cubicBezTo>
                  <a:pt x="29" y="143"/>
                  <a:pt x="29" y="143"/>
                  <a:pt x="29" y="143"/>
                </a:cubicBezTo>
                <a:cubicBezTo>
                  <a:pt x="29" y="141"/>
                  <a:pt x="31" y="139"/>
                  <a:pt x="33" y="139"/>
                </a:cubicBezTo>
                <a:cubicBezTo>
                  <a:pt x="74" y="139"/>
                  <a:pt x="74" y="139"/>
                  <a:pt x="74" y="139"/>
                </a:cubicBezTo>
                <a:cubicBezTo>
                  <a:pt x="76" y="139"/>
                  <a:pt x="78" y="141"/>
                  <a:pt x="78" y="143"/>
                </a:cubicBezTo>
                <a:moveTo>
                  <a:pt x="74" y="150"/>
                </a:moveTo>
                <a:cubicBezTo>
                  <a:pt x="33" y="150"/>
                  <a:pt x="33" y="150"/>
                  <a:pt x="33" y="150"/>
                </a:cubicBezTo>
                <a:cubicBezTo>
                  <a:pt x="31" y="150"/>
                  <a:pt x="29" y="152"/>
                  <a:pt x="29" y="154"/>
                </a:cubicBezTo>
                <a:cubicBezTo>
                  <a:pt x="29" y="156"/>
                  <a:pt x="29" y="156"/>
                  <a:pt x="29" y="156"/>
                </a:cubicBezTo>
                <a:cubicBezTo>
                  <a:pt x="29" y="159"/>
                  <a:pt x="31" y="160"/>
                  <a:pt x="33" y="160"/>
                </a:cubicBezTo>
                <a:cubicBezTo>
                  <a:pt x="38" y="160"/>
                  <a:pt x="38" y="160"/>
                  <a:pt x="38" y="160"/>
                </a:cubicBezTo>
                <a:cubicBezTo>
                  <a:pt x="38" y="162"/>
                  <a:pt x="38" y="162"/>
                  <a:pt x="38" y="162"/>
                </a:cubicBezTo>
                <a:cubicBezTo>
                  <a:pt x="38" y="164"/>
                  <a:pt x="39" y="166"/>
                  <a:pt x="42" y="166"/>
                </a:cubicBezTo>
                <a:cubicBezTo>
                  <a:pt x="66" y="166"/>
                  <a:pt x="66" y="166"/>
                  <a:pt x="66" y="166"/>
                </a:cubicBezTo>
                <a:cubicBezTo>
                  <a:pt x="68" y="166"/>
                  <a:pt x="70" y="164"/>
                  <a:pt x="70" y="162"/>
                </a:cubicBezTo>
                <a:cubicBezTo>
                  <a:pt x="70" y="160"/>
                  <a:pt x="70" y="160"/>
                  <a:pt x="70" y="160"/>
                </a:cubicBezTo>
                <a:cubicBezTo>
                  <a:pt x="74" y="160"/>
                  <a:pt x="74" y="160"/>
                  <a:pt x="74" y="160"/>
                </a:cubicBezTo>
                <a:cubicBezTo>
                  <a:pt x="76" y="160"/>
                  <a:pt x="78" y="159"/>
                  <a:pt x="78" y="156"/>
                </a:cubicBezTo>
                <a:cubicBezTo>
                  <a:pt x="78" y="154"/>
                  <a:pt x="78" y="154"/>
                  <a:pt x="78" y="154"/>
                </a:cubicBezTo>
                <a:cubicBezTo>
                  <a:pt x="78" y="152"/>
                  <a:pt x="76" y="150"/>
                  <a:pt x="74" y="150"/>
                </a:cubicBezTo>
                <a:moveTo>
                  <a:pt x="74" y="127"/>
                </a:moveTo>
                <a:cubicBezTo>
                  <a:pt x="33" y="127"/>
                  <a:pt x="33" y="127"/>
                  <a:pt x="33" y="127"/>
                </a:cubicBezTo>
                <a:cubicBezTo>
                  <a:pt x="31" y="127"/>
                  <a:pt x="29" y="129"/>
                  <a:pt x="29" y="131"/>
                </a:cubicBezTo>
                <a:cubicBezTo>
                  <a:pt x="29" y="132"/>
                  <a:pt x="29" y="132"/>
                  <a:pt x="29" y="132"/>
                </a:cubicBezTo>
                <a:cubicBezTo>
                  <a:pt x="29" y="134"/>
                  <a:pt x="31" y="136"/>
                  <a:pt x="33" y="136"/>
                </a:cubicBezTo>
                <a:cubicBezTo>
                  <a:pt x="74" y="136"/>
                  <a:pt x="74" y="136"/>
                  <a:pt x="74" y="136"/>
                </a:cubicBezTo>
                <a:cubicBezTo>
                  <a:pt x="76" y="136"/>
                  <a:pt x="78" y="134"/>
                  <a:pt x="78" y="132"/>
                </a:cubicBezTo>
                <a:cubicBezTo>
                  <a:pt x="78" y="131"/>
                  <a:pt x="78" y="131"/>
                  <a:pt x="78" y="131"/>
                </a:cubicBezTo>
                <a:cubicBezTo>
                  <a:pt x="78" y="129"/>
                  <a:pt x="76" y="127"/>
                  <a:pt x="74" y="127"/>
                </a:cubicBezTo>
                <a:moveTo>
                  <a:pt x="108" y="53"/>
                </a:moveTo>
                <a:cubicBezTo>
                  <a:pt x="108" y="68"/>
                  <a:pt x="102" y="81"/>
                  <a:pt x="93" y="90"/>
                </a:cubicBezTo>
                <a:cubicBezTo>
                  <a:pt x="75" y="111"/>
                  <a:pt x="86" y="123"/>
                  <a:pt x="76" y="123"/>
                </a:cubicBezTo>
                <a:cubicBezTo>
                  <a:pt x="32" y="123"/>
                  <a:pt x="32" y="123"/>
                  <a:pt x="32" y="123"/>
                </a:cubicBezTo>
                <a:cubicBezTo>
                  <a:pt x="22" y="123"/>
                  <a:pt x="32" y="111"/>
                  <a:pt x="15" y="90"/>
                </a:cubicBezTo>
                <a:cubicBezTo>
                  <a:pt x="6" y="81"/>
                  <a:pt x="0" y="68"/>
                  <a:pt x="0" y="53"/>
                </a:cubicBezTo>
                <a:cubicBezTo>
                  <a:pt x="0" y="24"/>
                  <a:pt x="24" y="0"/>
                  <a:pt x="54" y="0"/>
                </a:cubicBezTo>
                <a:cubicBezTo>
                  <a:pt x="54" y="0"/>
                  <a:pt x="54" y="0"/>
                  <a:pt x="54" y="0"/>
                </a:cubicBezTo>
                <a:cubicBezTo>
                  <a:pt x="54" y="0"/>
                  <a:pt x="54" y="0"/>
                  <a:pt x="54" y="0"/>
                </a:cubicBezTo>
                <a:cubicBezTo>
                  <a:pt x="84" y="0"/>
                  <a:pt x="108" y="24"/>
                  <a:pt x="108" y="53"/>
                </a:cubicBezTo>
                <a:moveTo>
                  <a:pt x="61" y="115"/>
                </a:moveTo>
                <a:cubicBezTo>
                  <a:pt x="68" y="73"/>
                  <a:pt x="68" y="73"/>
                  <a:pt x="68" y="73"/>
                </a:cubicBezTo>
                <a:cubicBezTo>
                  <a:pt x="67" y="73"/>
                  <a:pt x="67" y="73"/>
                  <a:pt x="67" y="73"/>
                </a:cubicBezTo>
                <a:cubicBezTo>
                  <a:pt x="63" y="76"/>
                  <a:pt x="63" y="76"/>
                  <a:pt x="63" y="76"/>
                </a:cubicBezTo>
                <a:cubicBezTo>
                  <a:pt x="63" y="76"/>
                  <a:pt x="63" y="77"/>
                  <a:pt x="63" y="77"/>
                </a:cubicBezTo>
                <a:cubicBezTo>
                  <a:pt x="62" y="77"/>
                  <a:pt x="62" y="76"/>
                  <a:pt x="62" y="76"/>
                </a:cubicBezTo>
                <a:cubicBezTo>
                  <a:pt x="54" y="69"/>
                  <a:pt x="54" y="69"/>
                  <a:pt x="54" y="69"/>
                </a:cubicBezTo>
                <a:cubicBezTo>
                  <a:pt x="46" y="76"/>
                  <a:pt x="46" y="76"/>
                  <a:pt x="46" y="76"/>
                </a:cubicBezTo>
                <a:cubicBezTo>
                  <a:pt x="46" y="77"/>
                  <a:pt x="45" y="77"/>
                  <a:pt x="45" y="76"/>
                </a:cubicBezTo>
                <a:cubicBezTo>
                  <a:pt x="41" y="73"/>
                  <a:pt x="41" y="73"/>
                  <a:pt x="41" y="73"/>
                </a:cubicBezTo>
                <a:cubicBezTo>
                  <a:pt x="39" y="73"/>
                  <a:pt x="39" y="73"/>
                  <a:pt x="39" y="73"/>
                </a:cubicBezTo>
                <a:cubicBezTo>
                  <a:pt x="47" y="115"/>
                  <a:pt x="47" y="115"/>
                  <a:pt x="47" y="115"/>
                </a:cubicBezTo>
                <a:lnTo>
                  <a:pt x="61" y="115"/>
                </a:lnTo>
                <a:close/>
                <a:moveTo>
                  <a:pt x="100" y="53"/>
                </a:moveTo>
                <a:cubicBezTo>
                  <a:pt x="100" y="28"/>
                  <a:pt x="79" y="8"/>
                  <a:pt x="54" y="8"/>
                </a:cubicBezTo>
                <a:cubicBezTo>
                  <a:pt x="54" y="0"/>
                  <a:pt x="54" y="0"/>
                  <a:pt x="54" y="0"/>
                </a:cubicBezTo>
                <a:cubicBezTo>
                  <a:pt x="54" y="8"/>
                  <a:pt x="54" y="8"/>
                  <a:pt x="54" y="8"/>
                </a:cubicBezTo>
                <a:cubicBezTo>
                  <a:pt x="29" y="8"/>
                  <a:pt x="8" y="28"/>
                  <a:pt x="8" y="53"/>
                </a:cubicBezTo>
                <a:cubicBezTo>
                  <a:pt x="8" y="65"/>
                  <a:pt x="12" y="76"/>
                  <a:pt x="20" y="85"/>
                </a:cubicBezTo>
                <a:cubicBezTo>
                  <a:pt x="21" y="85"/>
                  <a:pt x="21" y="85"/>
                  <a:pt x="21" y="85"/>
                </a:cubicBezTo>
                <a:cubicBezTo>
                  <a:pt x="21" y="85"/>
                  <a:pt x="21" y="85"/>
                  <a:pt x="21" y="85"/>
                </a:cubicBezTo>
                <a:cubicBezTo>
                  <a:pt x="32" y="98"/>
                  <a:pt x="34" y="109"/>
                  <a:pt x="34" y="115"/>
                </a:cubicBezTo>
                <a:cubicBezTo>
                  <a:pt x="34" y="115"/>
                  <a:pt x="34" y="115"/>
                  <a:pt x="34" y="115"/>
                </a:cubicBezTo>
                <a:cubicBezTo>
                  <a:pt x="43" y="115"/>
                  <a:pt x="43" y="115"/>
                  <a:pt x="43" y="115"/>
                </a:cubicBezTo>
                <a:cubicBezTo>
                  <a:pt x="35" y="73"/>
                  <a:pt x="35" y="73"/>
                  <a:pt x="35" y="73"/>
                </a:cubicBezTo>
                <a:cubicBezTo>
                  <a:pt x="32" y="73"/>
                  <a:pt x="32" y="73"/>
                  <a:pt x="32" y="73"/>
                </a:cubicBezTo>
                <a:cubicBezTo>
                  <a:pt x="32" y="73"/>
                  <a:pt x="31" y="72"/>
                  <a:pt x="31" y="72"/>
                </a:cubicBezTo>
                <a:cubicBezTo>
                  <a:pt x="31" y="71"/>
                  <a:pt x="32" y="71"/>
                  <a:pt x="32" y="71"/>
                </a:cubicBezTo>
                <a:cubicBezTo>
                  <a:pt x="35" y="71"/>
                  <a:pt x="35" y="71"/>
                  <a:pt x="35" y="71"/>
                </a:cubicBezTo>
                <a:cubicBezTo>
                  <a:pt x="35" y="69"/>
                  <a:pt x="35" y="69"/>
                  <a:pt x="35" y="69"/>
                </a:cubicBezTo>
                <a:cubicBezTo>
                  <a:pt x="35" y="68"/>
                  <a:pt x="35" y="67"/>
                  <a:pt x="36" y="67"/>
                </a:cubicBezTo>
                <a:cubicBezTo>
                  <a:pt x="37" y="67"/>
                  <a:pt x="39" y="68"/>
                  <a:pt x="39" y="69"/>
                </a:cubicBezTo>
                <a:cubicBezTo>
                  <a:pt x="39" y="71"/>
                  <a:pt x="39" y="71"/>
                  <a:pt x="39" y="71"/>
                </a:cubicBezTo>
                <a:cubicBezTo>
                  <a:pt x="41" y="71"/>
                  <a:pt x="41" y="71"/>
                  <a:pt x="41" y="71"/>
                </a:cubicBezTo>
                <a:cubicBezTo>
                  <a:pt x="42" y="71"/>
                  <a:pt x="42" y="71"/>
                  <a:pt x="42" y="71"/>
                </a:cubicBezTo>
                <a:cubicBezTo>
                  <a:pt x="46" y="74"/>
                  <a:pt x="46" y="74"/>
                  <a:pt x="46" y="74"/>
                </a:cubicBezTo>
                <a:cubicBezTo>
                  <a:pt x="53" y="67"/>
                  <a:pt x="53" y="67"/>
                  <a:pt x="53" y="67"/>
                </a:cubicBezTo>
                <a:cubicBezTo>
                  <a:pt x="54" y="66"/>
                  <a:pt x="54" y="66"/>
                  <a:pt x="55" y="67"/>
                </a:cubicBezTo>
                <a:cubicBezTo>
                  <a:pt x="63" y="74"/>
                  <a:pt x="63" y="74"/>
                  <a:pt x="63" y="74"/>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1" y="67"/>
                </a:cubicBezTo>
                <a:cubicBezTo>
                  <a:pt x="72" y="67"/>
                  <a:pt x="73" y="68"/>
                  <a:pt x="73" y="69"/>
                </a:cubicBezTo>
                <a:cubicBezTo>
                  <a:pt x="73" y="71"/>
                  <a:pt x="73" y="71"/>
                  <a:pt x="73" y="71"/>
                </a:cubicBezTo>
                <a:cubicBezTo>
                  <a:pt x="75" y="71"/>
                  <a:pt x="75" y="71"/>
                  <a:pt x="75" y="71"/>
                </a:cubicBezTo>
                <a:cubicBezTo>
                  <a:pt x="76" y="71"/>
                  <a:pt x="76" y="71"/>
                  <a:pt x="76" y="72"/>
                </a:cubicBezTo>
                <a:cubicBezTo>
                  <a:pt x="76" y="72"/>
                  <a:pt x="76" y="73"/>
                  <a:pt x="75" y="73"/>
                </a:cubicBezTo>
                <a:cubicBezTo>
                  <a:pt x="72" y="73"/>
                  <a:pt x="72" y="73"/>
                  <a:pt x="72" y="73"/>
                </a:cubicBezTo>
                <a:cubicBezTo>
                  <a:pt x="65" y="115"/>
                  <a:pt x="65" y="115"/>
                  <a:pt x="65" y="115"/>
                </a:cubicBezTo>
                <a:cubicBezTo>
                  <a:pt x="73" y="115"/>
                  <a:pt x="73" y="115"/>
                  <a:pt x="73" y="115"/>
                </a:cubicBezTo>
                <a:cubicBezTo>
                  <a:pt x="73" y="115"/>
                  <a:pt x="73" y="115"/>
                  <a:pt x="73" y="115"/>
                </a:cubicBezTo>
                <a:cubicBezTo>
                  <a:pt x="74" y="109"/>
                  <a:pt x="76" y="98"/>
                  <a:pt x="87" y="85"/>
                </a:cubicBezTo>
                <a:cubicBezTo>
                  <a:pt x="87" y="85"/>
                  <a:pt x="87" y="85"/>
                  <a:pt x="87" y="85"/>
                </a:cubicBezTo>
                <a:cubicBezTo>
                  <a:pt x="87" y="85"/>
                  <a:pt x="87" y="85"/>
                  <a:pt x="87" y="85"/>
                </a:cubicBezTo>
                <a:cubicBezTo>
                  <a:pt x="95" y="76"/>
                  <a:pt x="100" y="65"/>
                  <a:pt x="100" y="5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29" name="Freeform 28"/>
          <p:cNvSpPr>
            <a:spLocks noEditPoints="1"/>
          </p:cNvSpPr>
          <p:nvPr/>
        </p:nvSpPr>
        <p:spPr bwMode="auto">
          <a:xfrm>
            <a:off x="7989872" y="3220624"/>
            <a:ext cx="624592" cy="591108"/>
          </a:xfrm>
          <a:custGeom>
            <a:avLst/>
            <a:gdLst>
              <a:gd name="T0" fmla="*/ 86 w 205"/>
              <a:gd name="T1" fmla="*/ 179 h 194"/>
              <a:gd name="T2" fmla="*/ 80 w 205"/>
              <a:gd name="T3" fmla="*/ 174 h 194"/>
              <a:gd name="T4" fmla="*/ 86 w 205"/>
              <a:gd name="T5" fmla="*/ 168 h 194"/>
              <a:gd name="T6" fmla="*/ 121 w 205"/>
              <a:gd name="T7" fmla="*/ 168 h 194"/>
              <a:gd name="T8" fmla="*/ 127 w 205"/>
              <a:gd name="T9" fmla="*/ 174 h 194"/>
              <a:gd name="T10" fmla="*/ 121 w 205"/>
              <a:gd name="T11" fmla="*/ 179 h 194"/>
              <a:gd name="T12" fmla="*/ 86 w 205"/>
              <a:gd name="T13" fmla="*/ 179 h 194"/>
              <a:gd name="T14" fmla="*/ 137 w 205"/>
              <a:gd name="T15" fmla="*/ 182 h 194"/>
              <a:gd name="T16" fmla="*/ 69 w 205"/>
              <a:gd name="T17" fmla="*/ 182 h 194"/>
              <a:gd name="T18" fmla="*/ 63 w 205"/>
              <a:gd name="T19" fmla="*/ 188 h 194"/>
              <a:gd name="T20" fmla="*/ 69 w 205"/>
              <a:gd name="T21" fmla="*/ 194 h 194"/>
              <a:gd name="T22" fmla="*/ 137 w 205"/>
              <a:gd name="T23" fmla="*/ 194 h 194"/>
              <a:gd name="T24" fmla="*/ 143 w 205"/>
              <a:gd name="T25" fmla="*/ 188 h 194"/>
              <a:gd name="T26" fmla="*/ 137 w 205"/>
              <a:gd name="T27" fmla="*/ 182 h 194"/>
              <a:gd name="T28" fmla="*/ 205 w 205"/>
              <a:gd name="T29" fmla="*/ 125 h 194"/>
              <a:gd name="T30" fmla="*/ 169 w 205"/>
              <a:gd name="T31" fmla="*/ 153 h 194"/>
              <a:gd name="T32" fmla="*/ 134 w 205"/>
              <a:gd name="T33" fmla="*/ 125 h 194"/>
              <a:gd name="T34" fmla="*/ 137 w 205"/>
              <a:gd name="T35" fmla="*/ 125 h 194"/>
              <a:gd name="T36" fmla="*/ 165 w 205"/>
              <a:gd name="T37" fmla="*/ 48 h 194"/>
              <a:gd name="T38" fmla="*/ 165 w 205"/>
              <a:gd name="T39" fmla="*/ 47 h 194"/>
              <a:gd name="T40" fmla="*/ 161 w 205"/>
              <a:gd name="T41" fmla="*/ 42 h 194"/>
              <a:gd name="T42" fmla="*/ 109 w 205"/>
              <a:gd name="T43" fmla="*/ 32 h 194"/>
              <a:gd name="T44" fmla="*/ 109 w 205"/>
              <a:gd name="T45" fmla="*/ 164 h 194"/>
              <a:gd name="T46" fmla="*/ 97 w 205"/>
              <a:gd name="T47" fmla="*/ 164 h 194"/>
              <a:gd name="T48" fmla="*/ 97 w 205"/>
              <a:gd name="T49" fmla="*/ 32 h 194"/>
              <a:gd name="T50" fmla="*/ 45 w 205"/>
              <a:gd name="T51" fmla="*/ 42 h 194"/>
              <a:gd name="T52" fmla="*/ 42 w 205"/>
              <a:gd name="T53" fmla="*/ 47 h 194"/>
              <a:gd name="T54" fmla="*/ 40 w 205"/>
              <a:gd name="T55" fmla="*/ 48 h 194"/>
              <a:gd name="T56" fmla="*/ 67 w 205"/>
              <a:gd name="T57" fmla="*/ 125 h 194"/>
              <a:gd name="T58" fmla="*/ 71 w 205"/>
              <a:gd name="T59" fmla="*/ 125 h 194"/>
              <a:gd name="T60" fmla="*/ 35 w 205"/>
              <a:gd name="T61" fmla="*/ 153 h 194"/>
              <a:gd name="T62" fmla="*/ 0 w 205"/>
              <a:gd name="T63" fmla="*/ 125 h 194"/>
              <a:gd name="T64" fmla="*/ 3 w 205"/>
              <a:gd name="T65" fmla="*/ 125 h 194"/>
              <a:gd name="T66" fmla="*/ 32 w 205"/>
              <a:gd name="T67" fmla="*/ 47 h 194"/>
              <a:gd name="T68" fmla="*/ 29 w 205"/>
              <a:gd name="T69" fmla="*/ 45 h 194"/>
              <a:gd name="T70" fmla="*/ 32 w 205"/>
              <a:gd name="T71" fmla="*/ 33 h 194"/>
              <a:gd name="T72" fmla="*/ 40 w 205"/>
              <a:gd name="T73" fmla="*/ 32 h 194"/>
              <a:gd name="T74" fmla="*/ 97 w 205"/>
              <a:gd name="T75" fmla="*/ 20 h 194"/>
              <a:gd name="T76" fmla="*/ 97 w 205"/>
              <a:gd name="T77" fmla="*/ 15 h 194"/>
              <a:gd name="T78" fmla="*/ 94 w 205"/>
              <a:gd name="T79" fmla="*/ 9 h 194"/>
              <a:gd name="T80" fmla="*/ 103 w 205"/>
              <a:gd name="T81" fmla="*/ 0 h 194"/>
              <a:gd name="T82" fmla="*/ 112 w 205"/>
              <a:gd name="T83" fmla="*/ 9 h 194"/>
              <a:gd name="T84" fmla="*/ 109 w 205"/>
              <a:gd name="T85" fmla="*/ 15 h 194"/>
              <a:gd name="T86" fmla="*/ 109 w 205"/>
              <a:gd name="T87" fmla="*/ 20 h 194"/>
              <a:gd name="T88" fmla="*/ 167 w 205"/>
              <a:gd name="T89" fmla="*/ 32 h 194"/>
              <a:gd name="T90" fmla="*/ 175 w 205"/>
              <a:gd name="T91" fmla="*/ 33 h 194"/>
              <a:gd name="T92" fmla="*/ 177 w 205"/>
              <a:gd name="T93" fmla="*/ 45 h 194"/>
              <a:gd name="T94" fmla="*/ 174 w 205"/>
              <a:gd name="T95" fmla="*/ 48 h 194"/>
              <a:gd name="T96" fmla="*/ 201 w 205"/>
              <a:gd name="T97" fmla="*/ 125 h 194"/>
              <a:gd name="T98" fmla="*/ 205 w 205"/>
              <a:gd name="T99" fmla="*/ 125 h 194"/>
              <a:gd name="T100" fmla="*/ 35 w 205"/>
              <a:gd name="T101" fmla="*/ 57 h 194"/>
              <a:gd name="T102" fmla="*/ 12 w 205"/>
              <a:gd name="T103" fmla="*/ 125 h 194"/>
              <a:gd name="T104" fmla="*/ 58 w 205"/>
              <a:gd name="T105" fmla="*/ 125 h 194"/>
              <a:gd name="T106" fmla="*/ 58 w 205"/>
              <a:gd name="T107" fmla="*/ 125 h 194"/>
              <a:gd name="T108" fmla="*/ 35 w 205"/>
              <a:gd name="T109" fmla="*/ 57 h 194"/>
              <a:gd name="T110" fmla="*/ 192 w 205"/>
              <a:gd name="T111" fmla="*/ 125 h 194"/>
              <a:gd name="T112" fmla="*/ 169 w 205"/>
              <a:gd name="T113" fmla="*/ 57 h 194"/>
              <a:gd name="T114" fmla="*/ 146 w 205"/>
              <a:gd name="T115" fmla="*/ 125 h 194"/>
              <a:gd name="T116" fmla="*/ 192 w 205"/>
              <a:gd name="T117" fmla="*/ 12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5" h="194">
                <a:moveTo>
                  <a:pt x="86" y="179"/>
                </a:moveTo>
                <a:cubicBezTo>
                  <a:pt x="82" y="179"/>
                  <a:pt x="80" y="177"/>
                  <a:pt x="80" y="174"/>
                </a:cubicBezTo>
                <a:cubicBezTo>
                  <a:pt x="80" y="170"/>
                  <a:pt x="82" y="168"/>
                  <a:pt x="86" y="168"/>
                </a:cubicBezTo>
                <a:cubicBezTo>
                  <a:pt x="121" y="168"/>
                  <a:pt x="121" y="168"/>
                  <a:pt x="121" y="168"/>
                </a:cubicBezTo>
                <a:cubicBezTo>
                  <a:pt x="124" y="168"/>
                  <a:pt x="127" y="170"/>
                  <a:pt x="127" y="174"/>
                </a:cubicBezTo>
                <a:cubicBezTo>
                  <a:pt x="127" y="177"/>
                  <a:pt x="124" y="179"/>
                  <a:pt x="121" y="179"/>
                </a:cubicBezTo>
                <a:lnTo>
                  <a:pt x="86" y="179"/>
                </a:lnTo>
                <a:close/>
                <a:moveTo>
                  <a:pt x="137" y="182"/>
                </a:moveTo>
                <a:cubicBezTo>
                  <a:pt x="69" y="182"/>
                  <a:pt x="69" y="182"/>
                  <a:pt x="69" y="182"/>
                </a:cubicBezTo>
                <a:cubicBezTo>
                  <a:pt x="66" y="182"/>
                  <a:pt x="63" y="185"/>
                  <a:pt x="63" y="188"/>
                </a:cubicBezTo>
                <a:cubicBezTo>
                  <a:pt x="63" y="191"/>
                  <a:pt x="66" y="194"/>
                  <a:pt x="69" y="194"/>
                </a:cubicBezTo>
                <a:cubicBezTo>
                  <a:pt x="137" y="194"/>
                  <a:pt x="137" y="194"/>
                  <a:pt x="137" y="194"/>
                </a:cubicBezTo>
                <a:cubicBezTo>
                  <a:pt x="141" y="194"/>
                  <a:pt x="143" y="191"/>
                  <a:pt x="143" y="188"/>
                </a:cubicBezTo>
                <a:cubicBezTo>
                  <a:pt x="143" y="185"/>
                  <a:pt x="141" y="182"/>
                  <a:pt x="137" y="182"/>
                </a:cubicBezTo>
                <a:close/>
                <a:moveTo>
                  <a:pt x="205" y="125"/>
                </a:moveTo>
                <a:cubicBezTo>
                  <a:pt x="205" y="140"/>
                  <a:pt x="189" y="153"/>
                  <a:pt x="169" y="153"/>
                </a:cubicBezTo>
                <a:cubicBezTo>
                  <a:pt x="150" y="153"/>
                  <a:pt x="134" y="140"/>
                  <a:pt x="134" y="125"/>
                </a:cubicBezTo>
                <a:cubicBezTo>
                  <a:pt x="137" y="125"/>
                  <a:pt x="137" y="125"/>
                  <a:pt x="137" y="125"/>
                </a:cubicBezTo>
                <a:cubicBezTo>
                  <a:pt x="165" y="48"/>
                  <a:pt x="165" y="48"/>
                  <a:pt x="165" y="48"/>
                </a:cubicBezTo>
                <a:cubicBezTo>
                  <a:pt x="165" y="48"/>
                  <a:pt x="165" y="47"/>
                  <a:pt x="165" y="47"/>
                </a:cubicBezTo>
                <a:cubicBezTo>
                  <a:pt x="163" y="46"/>
                  <a:pt x="162" y="44"/>
                  <a:pt x="161" y="42"/>
                </a:cubicBezTo>
                <a:cubicBezTo>
                  <a:pt x="148" y="36"/>
                  <a:pt x="129" y="33"/>
                  <a:pt x="109" y="32"/>
                </a:cubicBezTo>
                <a:cubicBezTo>
                  <a:pt x="109" y="164"/>
                  <a:pt x="109" y="164"/>
                  <a:pt x="109" y="164"/>
                </a:cubicBezTo>
                <a:cubicBezTo>
                  <a:pt x="97" y="164"/>
                  <a:pt x="97" y="164"/>
                  <a:pt x="97" y="164"/>
                </a:cubicBezTo>
                <a:cubicBezTo>
                  <a:pt x="97" y="32"/>
                  <a:pt x="97" y="32"/>
                  <a:pt x="97" y="32"/>
                </a:cubicBezTo>
                <a:cubicBezTo>
                  <a:pt x="77" y="33"/>
                  <a:pt x="58" y="36"/>
                  <a:pt x="45" y="42"/>
                </a:cubicBezTo>
                <a:cubicBezTo>
                  <a:pt x="45" y="44"/>
                  <a:pt x="44" y="46"/>
                  <a:pt x="42" y="47"/>
                </a:cubicBezTo>
                <a:cubicBezTo>
                  <a:pt x="41" y="48"/>
                  <a:pt x="40" y="48"/>
                  <a:pt x="40" y="48"/>
                </a:cubicBezTo>
                <a:cubicBezTo>
                  <a:pt x="67" y="125"/>
                  <a:pt x="67" y="125"/>
                  <a:pt x="67" y="125"/>
                </a:cubicBezTo>
                <a:cubicBezTo>
                  <a:pt x="71" y="125"/>
                  <a:pt x="71" y="125"/>
                  <a:pt x="71" y="125"/>
                </a:cubicBezTo>
                <a:cubicBezTo>
                  <a:pt x="71" y="140"/>
                  <a:pt x="55" y="153"/>
                  <a:pt x="35" y="153"/>
                </a:cubicBezTo>
                <a:cubicBezTo>
                  <a:pt x="16" y="153"/>
                  <a:pt x="0" y="140"/>
                  <a:pt x="0" y="125"/>
                </a:cubicBezTo>
                <a:cubicBezTo>
                  <a:pt x="3" y="125"/>
                  <a:pt x="3" y="125"/>
                  <a:pt x="3" y="125"/>
                </a:cubicBezTo>
                <a:cubicBezTo>
                  <a:pt x="32" y="47"/>
                  <a:pt x="32" y="47"/>
                  <a:pt x="32" y="47"/>
                </a:cubicBezTo>
                <a:cubicBezTo>
                  <a:pt x="31" y="47"/>
                  <a:pt x="30" y="46"/>
                  <a:pt x="29" y="45"/>
                </a:cubicBezTo>
                <a:cubicBezTo>
                  <a:pt x="27" y="41"/>
                  <a:pt x="28" y="35"/>
                  <a:pt x="32" y="33"/>
                </a:cubicBezTo>
                <a:cubicBezTo>
                  <a:pt x="34" y="31"/>
                  <a:pt x="37" y="31"/>
                  <a:pt x="40" y="32"/>
                </a:cubicBezTo>
                <a:cubicBezTo>
                  <a:pt x="54" y="25"/>
                  <a:pt x="75" y="21"/>
                  <a:pt x="97" y="20"/>
                </a:cubicBezTo>
                <a:cubicBezTo>
                  <a:pt x="97" y="15"/>
                  <a:pt x="97" y="15"/>
                  <a:pt x="97" y="15"/>
                </a:cubicBezTo>
                <a:cubicBezTo>
                  <a:pt x="95" y="14"/>
                  <a:pt x="94" y="11"/>
                  <a:pt x="94" y="9"/>
                </a:cubicBezTo>
                <a:cubicBezTo>
                  <a:pt x="94" y="4"/>
                  <a:pt x="98" y="0"/>
                  <a:pt x="103" y="0"/>
                </a:cubicBezTo>
                <a:cubicBezTo>
                  <a:pt x="108" y="0"/>
                  <a:pt x="112" y="4"/>
                  <a:pt x="112" y="9"/>
                </a:cubicBezTo>
                <a:cubicBezTo>
                  <a:pt x="112" y="11"/>
                  <a:pt x="111" y="14"/>
                  <a:pt x="109" y="15"/>
                </a:cubicBezTo>
                <a:cubicBezTo>
                  <a:pt x="109" y="20"/>
                  <a:pt x="109" y="20"/>
                  <a:pt x="109" y="20"/>
                </a:cubicBezTo>
                <a:cubicBezTo>
                  <a:pt x="131" y="21"/>
                  <a:pt x="152" y="25"/>
                  <a:pt x="167" y="32"/>
                </a:cubicBezTo>
                <a:cubicBezTo>
                  <a:pt x="169" y="31"/>
                  <a:pt x="172" y="31"/>
                  <a:pt x="175" y="33"/>
                </a:cubicBezTo>
                <a:cubicBezTo>
                  <a:pt x="179" y="35"/>
                  <a:pt x="180" y="41"/>
                  <a:pt x="177" y="45"/>
                </a:cubicBezTo>
                <a:cubicBezTo>
                  <a:pt x="176" y="46"/>
                  <a:pt x="175" y="47"/>
                  <a:pt x="174" y="48"/>
                </a:cubicBezTo>
                <a:cubicBezTo>
                  <a:pt x="201" y="125"/>
                  <a:pt x="201" y="125"/>
                  <a:pt x="201" y="125"/>
                </a:cubicBezTo>
                <a:lnTo>
                  <a:pt x="205" y="125"/>
                </a:lnTo>
                <a:close/>
                <a:moveTo>
                  <a:pt x="35" y="57"/>
                </a:moveTo>
                <a:cubicBezTo>
                  <a:pt x="12" y="125"/>
                  <a:pt x="12" y="125"/>
                  <a:pt x="12" y="125"/>
                </a:cubicBezTo>
                <a:cubicBezTo>
                  <a:pt x="58" y="125"/>
                  <a:pt x="58" y="125"/>
                  <a:pt x="58" y="125"/>
                </a:cubicBezTo>
                <a:cubicBezTo>
                  <a:pt x="58" y="125"/>
                  <a:pt x="58" y="125"/>
                  <a:pt x="58" y="125"/>
                </a:cubicBezTo>
                <a:lnTo>
                  <a:pt x="35" y="57"/>
                </a:lnTo>
                <a:close/>
                <a:moveTo>
                  <a:pt x="192" y="125"/>
                </a:moveTo>
                <a:cubicBezTo>
                  <a:pt x="169" y="57"/>
                  <a:pt x="169" y="57"/>
                  <a:pt x="169" y="57"/>
                </a:cubicBezTo>
                <a:cubicBezTo>
                  <a:pt x="146" y="125"/>
                  <a:pt x="146" y="125"/>
                  <a:pt x="146" y="125"/>
                </a:cubicBezTo>
                <a:cubicBezTo>
                  <a:pt x="192" y="125"/>
                  <a:pt x="192" y="125"/>
                  <a:pt x="192" y="1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30" name="Freeform 29"/>
          <p:cNvSpPr>
            <a:spLocks/>
          </p:cNvSpPr>
          <p:nvPr/>
        </p:nvSpPr>
        <p:spPr bwMode="auto">
          <a:xfrm>
            <a:off x="10230901" y="3265027"/>
            <a:ext cx="554872" cy="502304"/>
          </a:xfrm>
          <a:custGeom>
            <a:avLst/>
            <a:gdLst>
              <a:gd name="T0" fmla="*/ 161 w 161"/>
              <a:gd name="T1" fmla="*/ 27 h 145"/>
              <a:gd name="T2" fmla="*/ 139 w 161"/>
              <a:gd name="T3" fmla="*/ 49 h 145"/>
              <a:gd name="T4" fmla="*/ 123 w 161"/>
              <a:gd name="T5" fmla="*/ 42 h 145"/>
              <a:gd name="T6" fmla="*/ 93 w 161"/>
              <a:gd name="T7" fmla="*/ 62 h 145"/>
              <a:gd name="T8" fmla="*/ 94 w 161"/>
              <a:gd name="T9" fmla="*/ 68 h 145"/>
              <a:gd name="T10" fmla="*/ 92 w 161"/>
              <a:gd name="T11" fmla="*/ 75 h 145"/>
              <a:gd name="T12" fmla="*/ 123 w 161"/>
              <a:gd name="T13" fmla="*/ 106 h 145"/>
              <a:gd name="T14" fmla="*/ 132 w 161"/>
              <a:gd name="T15" fmla="*/ 103 h 145"/>
              <a:gd name="T16" fmla="*/ 149 w 161"/>
              <a:gd name="T17" fmla="*/ 120 h 145"/>
              <a:gd name="T18" fmla="*/ 132 w 161"/>
              <a:gd name="T19" fmla="*/ 136 h 145"/>
              <a:gd name="T20" fmla="*/ 116 w 161"/>
              <a:gd name="T21" fmla="*/ 120 h 145"/>
              <a:gd name="T22" fmla="*/ 119 w 161"/>
              <a:gd name="T23" fmla="*/ 110 h 145"/>
              <a:gd name="T24" fmla="*/ 88 w 161"/>
              <a:gd name="T25" fmla="*/ 79 h 145"/>
              <a:gd name="T26" fmla="*/ 80 w 161"/>
              <a:gd name="T27" fmla="*/ 81 h 145"/>
              <a:gd name="T28" fmla="*/ 75 w 161"/>
              <a:gd name="T29" fmla="*/ 81 h 145"/>
              <a:gd name="T30" fmla="*/ 52 w 161"/>
              <a:gd name="T31" fmla="*/ 115 h 145"/>
              <a:gd name="T32" fmla="*/ 58 w 161"/>
              <a:gd name="T33" fmla="*/ 127 h 145"/>
              <a:gd name="T34" fmla="*/ 41 w 161"/>
              <a:gd name="T35" fmla="*/ 145 h 145"/>
              <a:gd name="T36" fmla="*/ 24 w 161"/>
              <a:gd name="T37" fmla="*/ 127 h 145"/>
              <a:gd name="T38" fmla="*/ 41 w 161"/>
              <a:gd name="T39" fmla="*/ 110 h 145"/>
              <a:gd name="T40" fmla="*/ 48 w 161"/>
              <a:gd name="T41" fmla="*/ 112 h 145"/>
              <a:gd name="T42" fmla="*/ 71 w 161"/>
              <a:gd name="T43" fmla="*/ 78 h 145"/>
              <a:gd name="T44" fmla="*/ 67 w 161"/>
              <a:gd name="T45" fmla="*/ 72 h 145"/>
              <a:gd name="T46" fmla="*/ 30 w 161"/>
              <a:gd name="T47" fmla="*/ 76 h 145"/>
              <a:gd name="T48" fmla="*/ 16 w 161"/>
              <a:gd name="T49" fmla="*/ 90 h 145"/>
              <a:gd name="T50" fmla="*/ 0 w 161"/>
              <a:gd name="T51" fmla="*/ 75 h 145"/>
              <a:gd name="T52" fmla="*/ 16 w 161"/>
              <a:gd name="T53" fmla="*/ 60 h 145"/>
              <a:gd name="T54" fmla="*/ 30 w 161"/>
              <a:gd name="T55" fmla="*/ 71 h 145"/>
              <a:gd name="T56" fmla="*/ 67 w 161"/>
              <a:gd name="T57" fmla="*/ 66 h 145"/>
              <a:gd name="T58" fmla="*/ 72 w 161"/>
              <a:gd name="T59" fmla="*/ 58 h 145"/>
              <a:gd name="T60" fmla="*/ 54 w 161"/>
              <a:gd name="T61" fmla="*/ 26 h 145"/>
              <a:gd name="T62" fmla="*/ 49 w 161"/>
              <a:gd name="T63" fmla="*/ 27 h 145"/>
              <a:gd name="T64" fmla="*/ 36 w 161"/>
              <a:gd name="T65" fmla="*/ 13 h 145"/>
              <a:gd name="T66" fmla="*/ 49 w 161"/>
              <a:gd name="T67" fmla="*/ 0 h 145"/>
              <a:gd name="T68" fmla="*/ 63 w 161"/>
              <a:gd name="T69" fmla="*/ 13 h 145"/>
              <a:gd name="T70" fmla="*/ 58 w 161"/>
              <a:gd name="T71" fmla="*/ 23 h 145"/>
              <a:gd name="T72" fmla="*/ 76 w 161"/>
              <a:gd name="T73" fmla="*/ 55 h 145"/>
              <a:gd name="T74" fmla="*/ 80 w 161"/>
              <a:gd name="T75" fmla="*/ 55 h 145"/>
              <a:gd name="T76" fmla="*/ 90 w 161"/>
              <a:gd name="T77" fmla="*/ 58 h 145"/>
              <a:gd name="T78" fmla="*/ 120 w 161"/>
              <a:gd name="T79" fmla="*/ 37 h 145"/>
              <a:gd name="T80" fmla="*/ 117 w 161"/>
              <a:gd name="T81" fmla="*/ 27 h 145"/>
              <a:gd name="T82" fmla="*/ 139 w 161"/>
              <a:gd name="T83" fmla="*/ 4 h 145"/>
              <a:gd name="T84" fmla="*/ 161 w 161"/>
              <a:gd name="T85" fmla="*/ 2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1" h="145">
                <a:moveTo>
                  <a:pt x="161" y="27"/>
                </a:moveTo>
                <a:cubicBezTo>
                  <a:pt x="161" y="39"/>
                  <a:pt x="151" y="49"/>
                  <a:pt x="139" y="49"/>
                </a:cubicBezTo>
                <a:cubicBezTo>
                  <a:pt x="133" y="49"/>
                  <a:pt x="127" y="46"/>
                  <a:pt x="123" y="42"/>
                </a:cubicBezTo>
                <a:cubicBezTo>
                  <a:pt x="123" y="42"/>
                  <a:pt x="123" y="42"/>
                  <a:pt x="93" y="62"/>
                </a:cubicBezTo>
                <a:cubicBezTo>
                  <a:pt x="93" y="64"/>
                  <a:pt x="94" y="66"/>
                  <a:pt x="94" y="68"/>
                </a:cubicBezTo>
                <a:cubicBezTo>
                  <a:pt x="94" y="71"/>
                  <a:pt x="93" y="73"/>
                  <a:pt x="92" y="75"/>
                </a:cubicBezTo>
                <a:cubicBezTo>
                  <a:pt x="92" y="75"/>
                  <a:pt x="92" y="75"/>
                  <a:pt x="123" y="106"/>
                </a:cubicBezTo>
                <a:cubicBezTo>
                  <a:pt x="125" y="104"/>
                  <a:pt x="129" y="103"/>
                  <a:pt x="132" y="103"/>
                </a:cubicBezTo>
                <a:cubicBezTo>
                  <a:pt x="141" y="103"/>
                  <a:pt x="149" y="110"/>
                  <a:pt x="149" y="120"/>
                </a:cubicBezTo>
                <a:cubicBezTo>
                  <a:pt x="149" y="129"/>
                  <a:pt x="141" y="136"/>
                  <a:pt x="132" y="136"/>
                </a:cubicBezTo>
                <a:cubicBezTo>
                  <a:pt x="123" y="136"/>
                  <a:pt x="116" y="129"/>
                  <a:pt x="116" y="120"/>
                </a:cubicBezTo>
                <a:cubicBezTo>
                  <a:pt x="116" y="116"/>
                  <a:pt x="117" y="113"/>
                  <a:pt x="119" y="110"/>
                </a:cubicBezTo>
                <a:cubicBezTo>
                  <a:pt x="119" y="110"/>
                  <a:pt x="119" y="110"/>
                  <a:pt x="88" y="79"/>
                </a:cubicBezTo>
                <a:cubicBezTo>
                  <a:pt x="86" y="81"/>
                  <a:pt x="83" y="81"/>
                  <a:pt x="80" y="81"/>
                </a:cubicBezTo>
                <a:cubicBezTo>
                  <a:pt x="79" y="81"/>
                  <a:pt x="77" y="81"/>
                  <a:pt x="75" y="81"/>
                </a:cubicBezTo>
                <a:cubicBezTo>
                  <a:pt x="75" y="81"/>
                  <a:pt x="75" y="81"/>
                  <a:pt x="52" y="115"/>
                </a:cubicBezTo>
                <a:cubicBezTo>
                  <a:pt x="56" y="118"/>
                  <a:pt x="58" y="123"/>
                  <a:pt x="58" y="127"/>
                </a:cubicBezTo>
                <a:cubicBezTo>
                  <a:pt x="58" y="137"/>
                  <a:pt x="50" y="145"/>
                  <a:pt x="41" y="145"/>
                </a:cubicBezTo>
                <a:cubicBezTo>
                  <a:pt x="31" y="145"/>
                  <a:pt x="24" y="137"/>
                  <a:pt x="24" y="127"/>
                </a:cubicBezTo>
                <a:cubicBezTo>
                  <a:pt x="24" y="118"/>
                  <a:pt x="31" y="110"/>
                  <a:pt x="41" y="110"/>
                </a:cubicBezTo>
                <a:cubicBezTo>
                  <a:pt x="43" y="110"/>
                  <a:pt x="46" y="111"/>
                  <a:pt x="48" y="112"/>
                </a:cubicBezTo>
                <a:cubicBezTo>
                  <a:pt x="48" y="112"/>
                  <a:pt x="48" y="112"/>
                  <a:pt x="71" y="78"/>
                </a:cubicBezTo>
                <a:cubicBezTo>
                  <a:pt x="69" y="76"/>
                  <a:pt x="68" y="74"/>
                  <a:pt x="67" y="72"/>
                </a:cubicBezTo>
                <a:cubicBezTo>
                  <a:pt x="67" y="72"/>
                  <a:pt x="67" y="72"/>
                  <a:pt x="30" y="76"/>
                </a:cubicBezTo>
                <a:cubicBezTo>
                  <a:pt x="30" y="84"/>
                  <a:pt x="23" y="90"/>
                  <a:pt x="16" y="90"/>
                </a:cubicBezTo>
                <a:cubicBezTo>
                  <a:pt x="7" y="90"/>
                  <a:pt x="0" y="83"/>
                  <a:pt x="0" y="75"/>
                </a:cubicBezTo>
                <a:cubicBezTo>
                  <a:pt x="0" y="66"/>
                  <a:pt x="7" y="60"/>
                  <a:pt x="16" y="60"/>
                </a:cubicBezTo>
                <a:cubicBezTo>
                  <a:pt x="22" y="60"/>
                  <a:pt x="28" y="64"/>
                  <a:pt x="30" y="71"/>
                </a:cubicBezTo>
                <a:cubicBezTo>
                  <a:pt x="30" y="71"/>
                  <a:pt x="30" y="71"/>
                  <a:pt x="67" y="66"/>
                </a:cubicBezTo>
                <a:cubicBezTo>
                  <a:pt x="67" y="63"/>
                  <a:pt x="69" y="60"/>
                  <a:pt x="72" y="58"/>
                </a:cubicBezTo>
                <a:cubicBezTo>
                  <a:pt x="72" y="58"/>
                  <a:pt x="72" y="58"/>
                  <a:pt x="54" y="26"/>
                </a:cubicBezTo>
                <a:cubicBezTo>
                  <a:pt x="52" y="26"/>
                  <a:pt x="51" y="27"/>
                  <a:pt x="49" y="27"/>
                </a:cubicBezTo>
                <a:cubicBezTo>
                  <a:pt x="42" y="27"/>
                  <a:pt x="36" y="20"/>
                  <a:pt x="36" y="13"/>
                </a:cubicBezTo>
                <a:cubicBezTo>
                  <a:pt x="36" y="5"/>
                  <a:pt x="42" y="0"/>
                  <a:pt x="49" y="0"/>
                </a:cubicBezTo>
                <a:cubicBezTo>
                  <a:pt x="57" y="0"/>
                  <a:pt x="63" y="5"/>
                  <a:pt x="63" y="13"/>
                </a:cubicBezTo>
                <a:cubicBezTo>
                  <a:pt x="63" y="17"/>
                  <a:pt x="61" y="21"/>
                  <a:pt x="58" y="23"/>
                </a:cubicBezTo>
                <a:cubicBezTo>
                  <a:pt x="58" y="23"/>
                  <a:pt x="58" y="23"/>
                  <a:pt x="76" y="55"/>
                </a:cubicBezTo>
                <a:cubicBezTo>
                  <a:pt x="77" y="55"/>
                  <a:pt x="79" y="55"/>
                  <a:pt x="80" y="55"/>
                </a:cubicBezTo>
                <a:cubicBezTo>
                  <a:pt x="84" y="55"/>
                  <a:pt x="87" y="56"/>
                  <a:pt x="90" y="58"/>
                </a:cubicBezTo>
                <a:cubicBezTo>
                  <a:pt x="90" y="58"/>
                  <a:pt x="90" y="58"/>
                  <a:pt x="120" y="37"/>
                </a:cubicBezTo>
                <a:cubicBezTo>
                  <a:pt x="118" y="34"/>
                  <a:pt x="117" y="30"/>
                  <a:pt x="117" y="27"/>
                </a:cubicBezTo>
                <a:cubicBezTo>
                  <a:pt x="117" y="14"/>
                  <a:pt x="127" y="4"/>
                  <a:pt x="139" y="4"/>
                </a:cubicBezTo>
                <a:cubicBezTo>
                  <a:pt x="151" y="4"/>
                  <a:pt x="161" y="14"/>
                  <a:pt x="161" y="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32" name="TextBox 31"/>
          <p:cNvSpPr txBox="1"/>
          <p:nvPr/>
        </p:nvSpPr>
        <p:spPr>
          <a:xfrm>
            <a:off x="1309140" y="571516"/>
            <a:ext cx="9573720"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Hardware component</a:t>
            </a:r>
          </a:p>
        </p:txBody>
      </p:sp>
      <p:sp>
        <p:nvSpPr>
          <p:cNvPr id="33" name="Rectangle 32"/>
          <p:cNvSpPr/>
          <p:nvPr/>
        </p:nvSpPr>
        <p:spPr>
          <a:xfrm>
            <a:off x="0" y="-50094"/>
            <a:ext cx="3367314"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sp>
        <p:nvSpPr>
          <p:cNvPr id="34" name="Oval 33"/>
          <p:cNvSpPr/>
          <p:nvPr/>
        </p:nvSpPr>
        <p:spPr>
          <a:xfrm>
            <a:off x="389964" y="1295722"/>
            <a:ext cx="578224" cy="619173"/>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4</a:t>
            </a:r>
            <a:endParaRPr lang="ar-SA" dirty="0"/>
          </a:p>
        </p:txBody>
      </p:sp>
      <p:pic>
        <p:nvPicPr>
          <p:cNvPr id="36" name="Picture 35"/>
          <p:cNvPicPr>
            <a:picLocks noChangeAspect="1"/>
          </p:cNvPicPr>
          <p:nvPr/>
        </p:nvPicPr>
        <p:blipFill>
          <a:blip r:embed="rId2"/>
          <a:stretch>
            <a:fillRect/>
          </a:stretch>
        </p:blipFill>
        <p:spPr>
          <a:xfrm>
            <a:off x="389964" y="2057944"/>
            <a:ext cx="6333565" cy="4490774"/>
          </a:xfrm>
          <a:prstGeom prst="rect">
            <a:avLst/>
          </a:prstGeom>
        </p:spPr>
      </p:pic>
      <p:sp>
        <p:nvSpPr>
          <p:cNvPr id="37" name="TextBox 36"/>
          <p:cNvSpPr txBox="1"/>
          <p:nvPr/>
        </p:nvSpPr>
        <p:spPr>
          <a:xfrm>
            <a:off x="7086600" y="1667435"/>
            <a:ext cx="4881282" cy="4524315"/>
          </a:xfrm>
          <a:prstGeom prst="rect">
            <a:avLst/>
          </a:prstGeom>
          <a:noFill/>
        </p:spPr>
        <p:txBody>
          <a:bodyPr wrap="square" rtlCol="1">
            <a:spAutoFit/>
          </a:bodyPr>
          <a:lstStyle/>
          <a:p>
            <a:pPr marL="285750" indent="-285750">
              <a:buFont typeface="Arial" panose="020B0604020202020204" pitchFamily="34" charset="0"/>
              <a:buChar char="•"/>
            </a:pPr>
            <a:r>
              <a:rPr lang="en-US" dirty="0">
                <a:cs typeface="DIN Next LT Arabic Light" panose="020B0303020203050203"/>
              </a:rPr>
              <a:t>The GSM modem is a highly flexible plug and play quad bandSIM900A GSM modem for direct and easy integration to RS232 applications. It Supports features like Voice, SMS, Data/Fax, GPRS and integrated TCP/IP stack. The </a:t>
            </a:r>
            <a:r>
              <a:rPr lang="en-US" dirty="0" err="1">
                <a:cs typeface="DIN Next LT Arabic Light" panose="020B0303020203050203"/>
              </a:rPr>
              <a:t>tx</a:t>
            </a:r>
            <a:r>
              <a:rPr lang="en-US" dirty="0">
                <a:cs typeface="DIN Next LT Arabic Light" panose="020B0303020203050203"/>
              </a:rPr>
              <a:t> and </a:t>
            </a:r>
            <a:r>
              <a:rPr lang="en-US" dirty="0" err="1">
                <a:cs typeface="DIN Next LT Arabic Light" panose="020B0303020203050203"/>
              </a:rPr>
              <a:t>rx</a:t>
            </a:r>
            <a:r>
              <a:rPr lang="en-US" dirty="0">
                <a:cs typeface="DIN Next LT Arabic Light" panose="020B0303020203050203"/>
              </a:rPr>
              <a:t> pins from </a:t>
            </a:r>
            <a:r>
              <a:rPr lang="en-US" dirty="0" err="1">
                <a:cs typeface="DIN Next LT Arabic Light" panose="020B0303020203050203"/>
              </a:rPr>
              <a:t>arduino</a:t>
            </a:r>
            <a:r>
              <a:rPr lang="en-US" dirty="0">
                <a:cs typeface="DIN Next LT Arabic Light" panose="020B0303020203050203"/>
              </a:rPr>
              <a:t> are connected to the </a:t>
            </a:r>
            <a:r>
              <a:rPr lang="en-US" dirty="0" err="1">
                <a:cs typeface="DIN Next LT Arabic Light" panose="020B0303020203050203"/>
              </a:rPr>
              <a:t>rx</a:t>
            </a:r>
            <a:r>
              <a:rPr lang="en-US" dirty="0">
                <a:cs typeface="DIN Next LT Arabic Light" panose="020B0303020203050203"/>
              </a:rPr>
              <a:t> and </a:t>
            </a:r>
            <a:r>
              <a:rPr lang="en-US" dirty="0" err="1">
                <a:cs typeface="DIN Next LT Arabic Light" panose="020B0303020203050203"/>
              </a:rPr>
              <a:t>tx</a:t>
            </a:r>
            <a:r>
              <a:rPr lang="en-US" dirty="0">
                <a:cs typeface="DIN Next LT Arabic Light" panose="020B0303020203050203"/>
              </a:rPr>
              <a:t> of GSM modem respectively.</a:t>
            </a:r>
          </a:p>
          <a:p>
            <a:endParaRPr lang="en-US" dirty="0">
              <a:cs typeface="DIN Next LT Arabic Light" panose="020B0303020203050203"/>
            </a:endParaRPr>
          </a:p>
          <a:p>
            <a:pPr marL="285750" indent="-285750">
              <a:buFont typeface="Arial" panose="020B0604020202020204" pitchFamily="34" charset="0"/>
              <a:buChar char="•"/>
            </a:pPr>
            <a:r>
              <a:rPr lang="en-US" dirty="0">
                <a:cs typeface="DIN Next LT Arabic Light" panose="020B0303020203050203"/>
              </a:rPr>
              <a:t>It requires a SIM (Subscriber Identity Module) card just like mobile phones to activate communication with the network. Also, they have IMEI (International Mobile Equipment Identity) number similar to mobile phones for their identification.</a:t>
            </a:r>
          </a:p>
          <a:p>
            <a:pPr marL="285750" indent="-285750">
              <a:buFont typeface="Arial" panose="020B0604020202020204" pitchFamily="34" charset="0"/>
              <a:buChar char="•"/>
            </a:pPr>
            <a:r>
              <a:rPr lang="en-US" dirty="0">
                <a:cs typeface="DIN Next LT Arabic Light" panose="020B0303020203050203"/>
              </a:rPr>
              <a:t>We used AT command .</a:t>
            </a:r>
            <a:endParaRPr lang="ar-SA" dirty="0">
              <a:cs typeface="DIN Next LT Arabic Light" panose="020B0303020203050203"/>
            </a:endParaRPr>
          </a:p>
        </p:txBody>
      </p:sp>
    </p:spTree>
    <p:extLst>
      <p:ext uri="{BB962C8B-B14F-4D97-AF65-F5344CB8AC3E}">
        <p14:creationId xmlns:p14="http://schemas.microsoft.com/office/powerpoint/2010/main" val="19775111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46611" y="451177"/>
            <a:ext cx="5567083" cy="707886"/>
          </a:xfrm>
          <a:prstGeom prst="rect">
            <a:avLst/>
          </a:prstGeom>
          <a:noFill/>
        </p:spPr>
        <p:txBody>
          <a:bodyPr wrap="square" rtlCol="1">
            <a:spAutoFit/>
          </a:bodyPr>
          <a:lstStyle/>
          <a:p>
            <a:pPr algn="ctr"/>
            <a:r>
              <a:rPr lang="en-US" sz="4000" dirty="0">
                <a:cs typeface="DIN Next LT Arabic Light" panose="020B0303020203050203"/>
              </a:rPr>
              <a:t>Hardware component</a:t>
            </a:r>
          </a:p>
        </p:txBody>
      </p:sp>
      <p:sp>
        <p:nvSpPr>
          <p:cNvPr id="6" name="Oval 5"/>
          <p:cNvSpPr/>
          <p:nvPr/>
        </p:nvSpPr>
        <p:spPr>
          <a:xfrm>
            <a:off x="174811" y="1442303"/>
            <a:ext cx="779929" cy="7756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5</a:t>
            </a:r>
            <a:endParaRPr lang="ar-SA" dirty="0"/>
          </a:p>
        </p:txBody>
      </p:sp>
      <p:sp>
        <p:nvSpPr>
          <p:cNvPr id="8" name="TextBox 7"/>
          <p:cNvSpPr txBox="1"/>
          <p:nvPr/>
        </p:nvSpPr>
        <p:spPr>
          <a:xfrm>
            <a:off x="1250576" y="1568498"/>
            <a:ext cx="3052482" cy="523220"/>
          </a:xfrm>
          <a:prstGeom prst="rect">
            <a:avLst/>
          </a:prstGeom>
          <a:noFill/>
        </p:spPr>
        <p:txBody>
          <a:bodyPr wrap="square" rtlCol="1">
            <a:spAutoFit/>
          </a:bodyPr>
          <a:lstStyle/>
          <a:p>
            <a:r>
              <a:rPr lang="en-US" sz="2800" dirty="0"/>
              <a:t>Relay</a:t>
            </a:r>
            <a:endParaRPr lang="ar-SA" sz="2800" dirty="0"/>
          </a:p>
        </p:txBody>
      </p:sp>
      <p:pic>
        <p:nvPicPr>
          <p:cNvPr id="9" name="Picture 8"/>
          <p:cNvPicPr>
            <a:picLocks noChangeAspect="1"/>
          </p:cNvPicPr>
          <p:nvPr/>
        </p:nvPicPr>
        <p:blipFill>
          <a:blip r:embed="rId2"/>
          <a:stretch>
            <a:fillRect/>
          </a:stretch>
        </p:blipFill>
        <p:spPr>
          <a:xfrm>
            <a:off x="847164" y="2501153"/>
            <a:ext cx="2918011" cy="1990165"/>
          </a:xfrm>
          <a:prstGeom prst="rect">
            <a:avLst/>
          </a:prstGeom>
        </p:spPr>
      </p:pic>
      <p:sp>
        <p:nvSpPr>
          <p:cNvPr id="11" name="Oval 10"/>
          <p:cNvSpPr/>
          <p:nvPr/>
        </p:nvSpPr>
        <p:spPr>
          <a:xfrm>
            <a:off x="7611036" y="1442303"/>
            <a:ext cx="779929" cy="775610"/>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6</a:t>
            </a:r>
            <a:endParaRPr lang="ar-SA" dirty="0"/>
          </a:p>
        </p:txBody>
      </p:sp>
      <p:sp>
        <p:nvSpPr>
          <p:cNvPr id="13" name="TextBox 12"/>
          <p:cNvSpPr txBox="1"/>
          <p:nvPr/>
        </p:nvSpPr>
        <p:spPr>
          <a:xfrm>
            <a:off x="174811" y="4491318"/>
            <a:ext cx="4128247" cy="1477328"/>
          </a:xfrm>
          <a:prstGeom prst="rect">
            <a:avLst/>
          </a:prstGeom>
          <a:noFill/>
        </p:spPr>
        <p:txBody>
          <a:bodyPr wrap="square" rtlCol="1">
            <a:spAutoFit/>
          </a:bodyPr>
          <a:lstStyle/>
          <a:p>
            <a:r>
              <a:rPr lang="en-US"/>
              <a:t> The relay couples the microcontroller and water motor. It controls the water supply to plant. Depends on the condition of plant relay can ON and OFF the water supply.</a:t>
            </a:r>
            <a:endParaRPr lang="ar-SA" dirty="0"/>
          </a:p>
        </p:txBody>
      </p:sp>
      <p:sp>
        <p:nvSpPr>
          <p:cNvPr id="15" name="TextBox 14"/>
          <p:cNvSpPr txBox="1"/>
          <p:nvPr/>
        </p:nvSpPr>
        <p:spPr>
          <a:xfrm>
            <a:off x="8713694" y="1568498"/>
            <a:ext cx="3052482" cy="523220"/>
          </a:xfrm>
          <a:prstGeom prst="rect">
            <a:avLst/>
          </a:prstGeom>
          <a:noFill/>
        </p:spPr>
        <p:txBody>
          <a:bodyPr wrap="square" rtlCol="1">
            <a:spAutoFit/>
          </a:bodyPr>
          <a:lstStyle/>
          <a:p>
            <a:r>
              <a:rPr lang="en-US" sz="2800"/>
              <a:t>Water Pump</a:t>
            </a:r>
            <a:endParaRPr lang="ar-SA" sz="2800" dirty="0"/>
          </a:p>
        </p:txBody>
      </p:sp>
      <p:pic>
        <p:nvPicPr>
          <p:cNvPr id="16" name="Picture 15"/>
          <p:cNvPicPr>
            <a:picLocks noChangeAspect="1"/>
          </p:cNvPicPr>
          <p:nvPr/>
        </p:nvPicPr>
        <p:blipFill>
          <a:blip r:embed="rId3"/>
          <a:stretch>
            <a:fillRect/>
          </a:stretch>
        </p:blipFill>
        <p:spPr>
          <a:xfrm>
            <a:off x="5822576" y="2985247"/>
            <a:ext cx="5217459" cy="3402105"/>
          </a:xfrm>
          <a:prstGeom prst="rect">
            <a:avLst/>
          </a:prstGeom>
          <a:ln>
            <a:solidFill>
              <a:schemeClr val="bg1"/>
            </a:solidFill>
          </a:ln>
        </p:spPr>
      </p:pic>
    </p:spTree>
    <p:extLst>
      <p:ext uri="{BB962C8B-B14F-4D97-AF65-F5344CB8AC3E}">
        <p14:creationId xmlns:p14="http://schemas.microsoft.com/office/powerpoint/2010/main" val="13725377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rot="17835791" flipH="1">
            <a:off x="5216799" y="-230738"/>
            <a:ext cx="6966678" cy="7407410"/>
          </a:xfrm>
          <a:custGeom>
            <a:avLst/>
            <a:gdLst>
              <a:gd name="connsiteX0" fmla="*/ 0 w 6966678"/>
              <a:gd name="connsiteY0" fmla="*/ 2902979 h 7407410"/>
              <a:gd name="connsiteX1" fmla="*/ 1454564 w 6966678"/>
              <a:gd name="connsiteY1" fmla="*/ 80364 h 7407410"/>
              <a:gd name="connsiteX2" fmla="*/ 1583254 w 6966678"/>
              <a:gd name="connsiteY2" fmla="*/ 58073 h 7407410"/>
              <a:gd name="connsiteX3" fmla="*/ 3476997 w 6966678"/>
              <a:gd name="connsiteY3" fmla="*/ 52976 h 7407410"/>
              <a:gd name="connsiteX4" fmla="*/ 6760093 w 6966678"/>
              <a:gd name="connsiteY4" fmla="*/ 3477790 h 7407410"/>
              <a:gd name="connsiteX5" fmla="*/ 6964579 w 6966678"/>
              <a:gd name="connsiteY5" fmla="*/ 4300677 h 7407410"/>
              <a:gd name="connsiteX6" fmla="*/ 6966678 w 6966678"/>
              <a:gd name="connsiteY6" fmla="*/ 4355213 h 7407410"/>
              <a:gd name="connsiteX7" fmla="*/ 6520148 w 6966678"/>
              <a:gd name="connsiteY7" fmla="*/ 5221715 h 7407410"/>
              <a:gd name="connsiteX8" fmla="*/ 6492475 w 6966678"/>
              <a:gd name="connsiteY8" fmla="*/ 5238636 h 7407410"/>
              <a:gd name="connsiteX9" fmla="*/ 3476997 w 6966678"/>
              <a:gd name="connsiteY9" fmla="*/ 6902604 h 7407410"/>
              <a:gd name="connsiteX10" fmla="*/ 3020961 w 6966678"/>
              <a:gd name="connsiteY10" fmla="*/ 7361362 h 7407410"/>
              <a:gd name="connsiteX11" fmla="*/ 2955053 w 6966678"/>
              <a:gd name="connsiteY11" fmla="*/ 7407410 h 7407410"/>
              <a:gd name="connsiteX12" fmla="*/ 1372034 w 6966678"/>
              <a:gd name="connsiteY12" fmla="*/ 6591640 h 7407410"/>
              <a:gd name="connsiteX13" fmla="*/ 1370719 w 6966678"/>
              <a:gd name="connsiteY13" fmla="*/ 6589104 h 7407410"/>
              <a:gd name="connsiteX14" fmla="*/ 193901 w 6966678"/>
              <a:gd name="connsiteY14" fmla="*/ 3477790 h 7407410"/>
              <a:gd name="connsiteX15" fmla="*/ 35014 w 6966678"/>
              <a:gd name="connsiteY15" fmla="*/ 3022060 h 740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66678" h="7407410">
                <a:moveTo>
                  <a:pt x="0" y="2902979"/>
                </a:moveTo>
                <a:lnTo>
                  <a:pt x="1454564" y="80364"/>
                </a:lnTo>
                <a:lnTo>
                  <a:pt x="1583254" y="58073"/>
                </a:lnTo>
                <a:cubicBezTo>
                  <a:pt x="2093251" y="-17049"/>
                  <a:pt x="2721270" y="-19861"/>
                  <a:pt x="3476997" y="52976"/>
                </a:cubicBezTo>
                <a:cubicBezTo>
                  <a:pt x="6931749" y="385944"/>
                  <a:pt x="5802523" y="825247"/>
                  <a:pt x="6760093" y="3477790"/>
                </a:cubicBezTo>
                <a:cubicBezTo>
                  <a:pt x="6879789" y="3809358"/>
                  <a:pt x="6945170" y="4078844"/>
                  <a:pt x="6964579" y="4300677"/>
                </a:cubicBezTo>
                <a:lnTo>
                  <a:pt x="6966678" y="4355213"/>
                </a:lnTo>
                <a:lnTo>
                  <a:pt x="6520148" y="5221715"/>
                </a:lnTo>
                <a:lnTo>
                  <a:pt x="6492475" y="5238636"/>
                </a:lnTo>
                <a:cubicBezTo>
                  <a:pt x="5802732" y="5620667"/>
                  <a:pt x="4499439" y="5659920"/>
                  <a:pt x="3476997" y="6902604"/>
                </a:cubicBezTo>
                <a:cubicBezTo>
                  <a:pt x="3315559" y="7098818"/>
                  <a:pt x="3163951" y="7250199"/>
                  <a:pt x="3020961" y="7361362"/>
                </a:cubicBezTo>
                <a:lnTo>
                  <a:pt x="2955053" y="7407410"/>
                </a:lnTo>
                <a:lnTo>
                  <a:pt x="1372034" y="6591640"/>
                </a:lnTo>
                <a:lnTo>
                  <a:pt x="1370719" y="6589104"/>
                </a:lnTo>
                <a:cubicBezTo>
                  <a:pt x="964007" y="5769236"/>
                  <a:pt x="612838" y="4575846"/>
                  <a:pt x="193901" y="3477790"/>
                </a:cubicBezTo>
                <a:cubicBezTo>
                  <a:pt x="134053" y="3320925"/>
                  <a:pt x="81015" y="3168989"/>
                  <a:pt x="35014" y="302206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3" name="Freeform 2"/>
          <p:cNvSpPr/>
          <p:nvPr/>
        </p:nvSpPr>
        <p:spPr>
          <a:xfrm rot="1037902" flipH="1">
            <a:off x="5177040" y="-382750"/>
            <a:ext cx="6981878" cy="7300393"/>
          </a:xfrm>
          <a:custGeom>
            <a:avLst/>
            <a:gdLst>
              <a:gd name="connsiteX0" fmla="*/ 2743010 w 6981878"/>
              <a:gd name="connsiteY0" fmla="*/ 5285 h 7300393"/>
              <a:gd name="connsiteX1" fmla="*/ 6143290 w 6981878"/>
              <a:gd name="connsiteY1" fmla="*/ 1064248 h 7300393"/>
              <a:gd name="connsiteX2" fmla="*/ 6154020 w 6981878"/>
              <a:gd name="connsiteY2" fmla="*/ 1090778 h 7300393"/>
              <a:gd name="connsiteX3" fmla="*/ 6771165 w 6981878"/>
              <a:gd name="connsiteY3" fmla="*/ 3477790 h 7300393"/>
              <a:gd name="connsiteX4" fmla="*/ 3488069 w 6981878"/>
              <a:gd name="connsiteY4" fmla="*/ 6902604 h 7300393"/>
              <a:gd name="connsiteX5" fmla="*/ 3177940 w 6981878"/>
              <a:gd name="connsiteY5" fmla="*/ 7236622 h 7300393"/>
              <a:gd name="connsiteX6" fmla="*/ 3103347 w 6981878"/>
              <a:gd name="connsiteY6" fmla="*/ 7300393 h 7300393"/>
              <a:gd name="connsiteX7" fmla="*/ 1492647 w 6981878"/>
              <a:gd name="connsiteY7" fmla="*/ 6798766 h 7300393"/>
              <a:gd name="connsiteX8" fmla="*/ 1469839 w 6981878"/>
              <a:gd name="connsiteY8" fmla="*/ 6758903 h 7300393"/>
              <a:gd name="connsiteX9" fmla="*/ 204973 w 6981878"/>
              <a:gd name="connsiteY9" fmla="*/ 3477790 h 7300393"/>
              <a:gd name="connsiteX10" fmla="*/ 46086 w 6981878"/>
              <a:gd name="connsiteY10" fmla="*/ 3022060 h 7300393"/>
              <a:gd name="connsiteX11" fmla="*/ 0 w 6981878"/>
              <a:gd name="connsiteY11" fmla="*/ 2865324 h 7300393"/>
              <a:gd name="connsiteX12" fmla="*/ 808696 w 6981878"/>
              <a:gd name="connsiteY12" fmla="*/ 268640 h 7300393"/>
              <a:gd name="connsiteX13" fmla="*/ 833851 w 6981878"/>
              <a:gd name="connsiteY13" fmla="*/ 257065 h 7300393"/>
              <a:gd name="connsiteX14" fmla="*/ 2586027 w 6981878"/>
              <a:gd name="connsiteY14" fmla="*/ 750 h 730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81878" h="7300393">
                <a:moveTo>
                  <a:pt x="2743010" y="5285"/>
                </a:moveTo>
                <a:lnTo>
                  <a:pt x="6143290" y="1064248"/>
                </a:lnTo>
                <a:lnTo>
                  <a:pt x="6154020" y="1090778"/>
                </a:lnTo>
                <a:cubicBezTo>
                  <a:pt x="6332717" y="1580443"/>
                  <a:pt x="6352228" y="2317303"/>
                  <a:pt x="6771165" y="3477790"/>
                </a:cubicBezTo>
                <a:cubicBezTo>
                  <a:pt x="7728735" y="6130333"/>
                  <a:pt x="5210077" y="4809662"/>
                  <a:pt x="3488069" y="6902604"/>
                </a:cubicBezTo>
                <a:cubicBezTo>
                  <a:pt x="3380444" y="7033413"/>
                  <a:pt x="3277187" y="7144296"/>
                  <a:pt x="3177940" y="7236622"/>
                </a:cubicBezTo>
                <a:lnTo>
                  <a:pt x="3103347" y="7300393"/>
                </a:lnTo>
                <a:lnTo>
                  <a:pt x="1492647" y="6798766"/>
                </a:lnTo>
                <a:lnTo>
                  <a:pt x="1469839" y="6758903"/>
                </a:lnTo>
                <a:cubicBezTo>
                  <a:pt x="1024900" y="5940207"/>
                  <a:pt x="653834" y="4654279"/>
                  <a:pt x="204973" y="3477790"/>
                </a:cubicBezTo>
                <a:cubicBezTo>
                  <a:pt x="145125" y="3320925"/>
                  <a:pt x="92087" y="3168989"/>
                  <a:pt x="46086" y="3022060"/>
                </a:cubicBezTo>
                <a:lnTo>
                  <a:pt x="0" y="2865324"/>
                </a:lnTo>
                <a:lnTo>
                  <a:pt x="808696" y="268640"/>
                </a:lnTo>
                <a:lnTo>
                  <a:pt x="833851" y="257065"/>
                </a:lnTo>
                <a:cubicBezTo>
                  <a:pt x="1266169" y="78012"/>
                  <a:pt x="1845408" y="-9088"/>
                  <a:pt x="2586027" y="75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4" name="Freeform 3"/>
          <p:cNvSpPr/>
          <p:nvPr/>
        </p:nvSpPr>
        <p:spPr>
          <a:xfrm rot="19831171" flipH="1">
            <a:off x="5258231" y="-341445"/>
            <a:ext cx="7151483" cy="7582194"/>
          </a:xfrm>
          <a:custGeom>
            <a:avLst/>
            <a:gdLst>
              <a:gd name="connsiteX0" fmla="*/ 0 w 7151483"/>
              <a:gd name="connsiteY0" fmla="*/ 1861061 h 7582194"/>
              <a:gd name="connsiteX1" fmla="*/ 3292032 w 7151483"/>
              <a:gd name="connsiteY1" fmla="*/ 0 h 7582194"/>
              <a:gd name="connsiteX2" fmla="*/ 3341581 w 7151483"/>
              <a:gd name="connsiteY2" fmla="*/ 2866 h 7582194"/>
              <a:gd name="connsiteX3" fmla="*/ 3657674 w 7151483"/>
              <a:gd name="connsiteY3" fmla="*/ 29460 h 7582194"/>
              <a:gd name="connsiteX4" fmla="*/ 6940770 w 7151483"/>
              <a:gd name="connsiteY4" fmla="*/ 3454274 h 7582194"/>
              <a:gd name="connsiteX5" fmla="*/ 3657674 w 7151483"/>
              <a:gd name="connsiteY5" fmla="*/ 6879089 h 7582194"/>
              <a:gd name="connsiteX6" fmla="*/ 374578 w 7151483"/>
              <a:gd name="connsiteY6" fmla="*/ 3454274 h 7582194"/>
              <a:gd name="connsiteX7" fmla="*/ 6144 w 7151483"/>
              <a:gd name="connsiteY7" fmla="*/ 1991681 h 758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51483" h="7582194">
                <a:moveTo>
                  <a:pt x="0" y="1861061"/>
                </a:moveTo>
                <a:lnTo>
                  <a:pt x="3292032" y="0"/>
                </a:lnTo>
                <a:lnTo>
                  <a:pt x="3341581" y="2866"/>
                </a:lnTo>
                <a:cubicBezTo>
                  <a:pt x="3444358" y="10193"/>
                  <a:pt x="3549713" y="19055"/>
                  <a:pt x="3657674" y="29460"/>
                </a:cubicBezTo>
                <a:cubicBezTo>
                  <a:pt x="7112427" y="362428"/>
                  <a:pt x="5983201" y="801731"/>
                  <a:pt x="6940770" y="3454274"/>
                </a:cubicBezTo>
                <a:cubicBezTo>
                  <a:pt x="7898340" y="6106817"/>
                  <a:pt x="5379681" y="4786147"/>
                  <a:pt x="3657674" y="6879089"/>
                </a:cubicBezTo>
                <a:cubicBezTo>
                  <a:pt x="1935667" y="8972030"/>
                  <a:pt x="1332147" y="5964116"/>
                  <a:pt x="374578" y="3454274"/>
                </a:cubicBezTo>
                <a:cubicBezTo>
                  <a:pt x="165110" y="2905246"/>
                  <a:pt x="39070" y="2416602"/>
                  <a:pt x="6144" y="199168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7" name="TextBox 6"/>
          <p:cNvSpPr txBox="1"/>
          <p:nvPr/>
        </p:nvSpPr>
        <p:spPr>
          <a:xfrm>
            <a:off x="0" y="256033"/>
            <a:ext cx="6266329" cy="923330"/>
          </a:xfrm>
          <a:prstGeom prst="rect">
            <a:avLst/>
          </a:prstGeom>
          <a:noFill/>
        </p:spPr>
        <p:txBody>
          <a:bodyPr wrap="square" rtlCol="0" anchor="ctr">
            <a:spAutoFit/>
          </a:bodyPr>
          <a:lstStyle/>
          <a:p>
            <a:pPr rtl="1"/>
            <a:r>
              <a:rPr lang="en-US" sz="5400" b="1" dirty="0">
                <a:latin typeface="DIN Next LT Arabic Light" panose="020B0303020203050203" pitchFamily="34" charset="-78"/>
                <a:cs typeface="DIN Next LT Arabic Light" panose="020B0303020203050203" pitchFamily="34" charset="-78"/>
              </a:rPr>
              <a:t>Software Component</a:t>
            </a:r>
            <a:endParaRPr lang="en-ID" sz="5400" b="1" dirty="0">
              <a:latin typeface="DIN Next LT Arabic Light" panose="020B0303020203050203" pitchFamily="34" charset="-78"/>
              <a:cs typeface="DIN Next LT Arabic Light" panose="020B0303020203050203" pitchFamily="34" charset="-78"/>
            </a:endParaRPr>
          </a:p>
        </p:txBody>
      </p:sp>
      <p:sp>
        <p:nvSpPr>
          <p:cNvPr id="12" name="Rectangle 11"/>
          <p:cNvSpPr/>
          <p:nvPr/>
        </p:nvSpPr>
        <p:spPr>
          <a:xfrm>
            <a:off x="0" y="6307915"/>
            <a:ext cx="3352395"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pic>
        <p:nvPicPr>
          <p:cNvPr id="9" name="Picture Placeholder 8"/>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340" t="104" r="14500" b="1059"/>
          <a:stretch/>
        </p:blipFill>
        <p:spPr>
          <a:xfrm>
            <a:off x="5231661" y="20652"/>
            <a:ext cx="6936954" cy="6858000"/>
          </a:xfrm>
        </p:spPr>
      </p:pic>
      <p:sp>
        <p:nvSpPr>
          <p:cNvPr id="6" name="TextBox 5"/>
          <p:cNvSpPr txBox="1"/>
          <p:nvPr/>
        </p:nvSpPr>
        <p:spPr>
          <a:xfrm>
            <a:off x="111684" y="2173978"/>
            <a:ext cx="4639235" cy="3139321"/>
          </a:xfrm>
          <a:prstGeom prst="rect">
            <a:avLst/>
          </a:prstGeom>
          <a:noFill/>
        </p:spPr>
        <p:txBody>
          <a:bodyPr wrap="square" rtlCol="1">
            <a:spAutoFit/>
          </a:bodyPr>
          <a:lstStyle/>
          <a:p>
            <a:pPr marL="285750" indent="-285750">
              <a:buFont typeface="Wingdings" panose="05000000000000000000" pitchFamily="2" charset="2"/>
              <a:buChar char="§"/>
            </a:pPr>
            <a:r>
              <a:rPr lang="en-US" dirty="0"/>
              <a:t>We will used the </a:t>
            </a:r>
            <a:r>
              <a:rPr lang="en-US" dirty="0" err="1"/>
              <a:t>arduino</a:t>
            </a:r>
            <a:r>
              <a:rPr lang="en-US" dirty="0"/>
              <a:t> Integrated Development Environment (IDE) to interface hardware components with </a:t>
            </a:r>
            <a:r>
              <a:rPr lang="en-US" dirty="0" err="1"/>
              <a:t>arduino</a:t>
            </a:r>
            <a:r>
              <a:rPr lang="en-US" dirty="0"/>
              <a:t> </a:t>
            </a:r>
            <a:r>
              <a:rPr lang="en-US" dirty="0" err="1"/>
              <a:t>uno</a:t>
            </a:r>
            <a:r>
              <a:rPr lang="en-US" dirty="0"/>
              <a:t>.</a:t>
            </a:r>
          </a:p>
          <a:p>
            <a:endParaRPr lang="en-US" dirty="0"/>
          </a:p>
          <a:p>
            <a:pPr marL="285750" indent="-285750">
              <a:buFont typeface="Wingdings" panose="05000000000000000000" pitchFamily="2" charset="2"/>
              <a:buChar char="§"/>
            </a:pPr>
            <a:r>
              <a:rPr lang="en-US" dirty="0"/>
              <a:t>Written in C and C++ languages.</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We used AT Commands for SIM900A GSM/GPRS Module.</a:t>
            </a:r>
          </a:p>
          <a:p>
            <a:pPr marL="285750" indent="-285750">
              <a:buFont typeface="Wingdings" panose="05000000000000000000" pitchFamily="2" charset="2"/>
              <a:buChar char="ü"/>
            </a:pPr>
            <a:endParaRPr lang="en-US" dirty="0"/>
          </a:p>
          <a:p>
            <a:endParaRPr lang="ar-SA" dirty="0"/>
          </a:p>
        </p:txBody>
      </p:sp>
    </p:spTree>
    <p:extLst>
      <p:ext uri="{BB962C8B-B14F-4D97-AF65-F5344CB8AC3E}">
        <p14:creationId xmlns:p14="http://schemas.microsoft.com/office/powerpoint/2010/main" val="22011656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عنصر نائب للصورة 17" descr="صورة تحتوي على شخص, رجل, ثياب&#10;&#10;تم إنشاء الوصف تلقائياً">
            <a:extLst>
              <a:ext uri="{FF2B5EF4-FFF2-40B4-BE49-F238E27FC236}">
                <a16:creationId xmlns:a16="http://schemas.microsoft.com/office/drawing/2014/main" id="{BC7A968D-B4B4-4B1E-957B-315BB9C2F9AD}"/>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t="59106" b="-1284"/>
          <a:stretch/>
        </p:blipFill>
        <p:spPr>
          <a:xfrm>
            <a:off x="0" y="0"/>
            <a:ext cx="12192000" cy="3429000"/>
          </a:xfrm>
        </p:spPr>
      </p:pic>
      <p:sp>
        <p:nvSpPr>
          <p:cNvPr id="10" name="TextBox 9"/>
          <p:cNvSpPr txBox="1"/>
          <p:nvPr/>
        </p:nvSpPr>
        <p:spPr>
          <a:xfrm>
            <a:off x="623888" y="2440356"/>
            <a:ext cx="7048074" cy="923330"/>
          </a:xfrm>
          <a:prstGeom prst="rect">
            <a:avLst/>
          </a:prstGeom>
          <a:noFill/>
        </p:spPr>
        <p:txBody>
          <a:bodyPr wrap="square" rtlCol="0">
            <a:spAutoFit/>
          </a:bodyPr>
          <a:lstStyle/>
          <a:p>
            <a:pPr algn="r" rtl="1"/>
            <a:endParaRPr lang="en-ID" sz="5400" b="1" dirty="0">
              <a:solidFill>
                <a:schemeClr val="bg1"/>
              </a:solidFill>
              <a:latin typeface="DIN Next LT Arabic Light" panose="020B0303020203050203" pitchFamily="34" charset="-78"/>
              <a:cs typeface="DIN Next LT Arabic Light" panose="020B0303020203050203" pitchFamily="34" charset="-78"/>
            </a:endParaRPr>
          </a:p>
        </p:txBody>
      </p:sp>
      <p:sp>
        <p:nvSpPr>
          <p:cNvPr id="11" name="Rectangle 10"/>
          <p:cNvSpPr/>
          <p:nvPr/>
        </p:nvSpPr>
        <p:spPr>
          <a:xfrm>
            <a:off x="623888" y="3658644"/>
            <a:ext cx="7048074" cy="2677656"/>
          </a:xfrm>
          <a:prstGeom prst="rect">
            <a:avLst/>
          </a:prstGeom>
        </p:spPr>
        <p:txBody>
          <a:bodyPr wrap="square">
            <a:spAutoFit/>
          </a:bodyPr>
          <a:lstStyle/>
          <a:p>
            <a:pPr algn="ctr" rtl="1">
              <a:lnSpc>
                <a:spcPct val="150000"/>
              </a:lnSpc>
            </a:pPr>
            <a:r>
              <a:rPr lang="en-US" sz="3200" b="1" dirty="0">
                <a:latin typeface="Microsoft YaHei UI" panose="020B0503020204020204" pitchFamily="34" charset="-122"/>
                <a:ea typeface="Microsoft YaHei UI" panose="020B0503020204020204" pitchFamily="34" charset="-122"/>
                <a:cs typeface="DIN Next LT Arabic Light" panose="020B0303020203050203" pitchFamily="34" charset="-78"/>
              </a:rPr>
              <a:t>An-</a:t>
            </a:r>
            <a:r>
              <a:rPr lang="en-US" sz="3200" b="1" dirty="0" err="1">
                <a:latin typeface="Microsoft YaHei UI" panose="020B0503020204020204" pitchFamily="34" charset="-122"/>
                <a:ea typeface="Microsoft YaHei UI" panose="020B0503020204020204" pitchFamily="34" charset="-122"/>
                <a:cs typeface="DIN Next LT Arabic Light" panose="020B0303020203050203" pitchFamily="34" charset="-78"/>
              </a:rPr>
              <a:t>Najah</a:t>
            </a:r>
            <a:r>
              <a:rPr lang="en-US" sz="3200" b="1" dirty="0">
                <a:latin typeface="Microsoft YaHei UI" panose="020B0503020204020204" pitchFamily="34" charset="-122"/>
                <a:ea typeface="Microsoft YaHei UI" panose="020B0503020204020204" pitchFamily="34" charset="-122"/>
                <a:cs typeface="DIN Next LT Arabic Light" panose="020B0303020203050203" pitchFamily="34" charset="-78"/>
              </a:rPr>
              <a:t> National University </a:t>
            </a:r>
          </a:p>
          <a:p>
            <a:pPr algn="ctr" rtl="1">
              <a:lnSpc>
                <a:spcPct val="150000"/>
              </a:lnSpc>
            </a:pPr>
            <a:endParaRPr lang="ar-SA" sz="1600" b="1" dirty="0">
              <a:latin typeface="Microsoft YaHei UI" panose="020B0503020204020204" pitchFamily="34" charset="-122"/>
              <a:ea typeface="Microsoft YaHei UI" panose="020B0503020204020204" pitchFamily="34" charset="-122"/>
              <a:cs typeface="DIN Next LT Arabic Light" panose="020B0303020203050203" pitchFamily="34" charset="-78"/>
            </a:endParaRPr>
          </a:p>
          <a:p>
            <a:pPr algn="ctr" rtl="1">
              <a:lnSpc>
                <a:spcPct val="150000"/>
              </a:lnSpc>
            </a:pPr>
            <a:endParaRPr lang="en-US" sz="1600" b="1" dirty="0">
              <a:latin typeface="Microsoft YaHei UI" panose="020B0503020204020204" pitchFamily="34" charset="-122"/>
              <a:ea typeface="Microsoft YaHei UI" panose="020B0503020204020204" pitchFamily="34" charset="-122"/>
              <a:cs typeface="DIN Next LT Arabic Light" panose="020B0303020203050203" pitchFamily="34" charset="-78"/>
            </a:endParaRPr>
          </a:p>
          <a:p>
            <a:pPr algn="ctr" rtl="1">
              <a:lnSpc>
                <a:spcPct val="150000"/>
              </a:lnSpc>
            </a:pPr>
            <a:r>
              <a:rPr lang="en-US" sz="2400" b="1" dirty="0">
                <a:latin typeface="Microsoft YaHei UI" panose="020B0503020204020204" pitchFamily="34" charset="-122"/>
                <a:ea typeface="Microsoft YaHei UI" panose="020B0503020204020204" pitchFamily="34" charset="-122"/>
                <a:cs typeface="DIN Next LT Arabic Light" panose="020B0303020203050203" pitchFamily="34" charset="-78"/>
              </a:rPr>
              <a:t>Telecommunication Engineering Department</a:t>
            </a:r>
            <a:endParaRPr lang="ar-EG" sz="2400" b="1" dirty="0">
              <a:latin typeface="Microsoft YaHei UI" panose="020B0503020204020204" pitchFamily="34" charset="-122"/>
              <a:ea typeface="Microsoft YaHei UI" panose="020B0503020204020204" pitchFamily="34" charset="-122"/>
              <a:cs typeface="DIN Next LT Arabic Light" panose="020B0303020203050203" pitchFamily="34" charset="-78"/>
            </a:endParaRPr>
          </a:p>
        </p:txBody>
      </p:sp>
      <p:sp>
        <p:nvSpPr>
          <p:cNvPr id="14" name="Rectangle 13"/>
          <p:cNvSpPr/>
          <p:nvPr/>
        </p:nvSpPr>
        <p:spPr>
          <a:xfrm>
            <a:off x="8229600" y="6310858"/>
            <a:ext cx="3962400" cy="547142"/>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2000" b="1" dirty="0">
                <a:latin typeface="DIN Next LT Arabic Light" panose="020B0303020203050203" pitchFamily="34" charset="-78"/>
                <a:cs typeface="DIN Next LT Arabic Light" panose="020B0303020203050203" pitchFamily="34" charset="-78"/>
              </a:rPr>
              <a:t>Smart Irrigation System Based </a:t>
            </a:r>
            <a:r>
              <a:rPr lang="en-US" sz="2000" b="1" dirty="0" err="1">
                <a:latin typeface="DIN Next LT Arabic Light" panose="020B0303020203050203" pitchFamily="34" charset="-78"/>
                <a:cs typeface="DIN Next LT Arabic Light" panose="020B0303020203050203" pitchFamily="34" charset="-78"/>
              </a:rPr>
              <a:t>IoT</a:t>
            </a:r>
            <a:endParaRPr lang="en-ID" sz="2000" b="1" dirty="0">
              <a:latin typeface="DIN Next LT Arabic Light" panose="020B0303020203050203" pitchFamily="34" charset="-78"/>
              <a:cs typeface="DIN Next LT Arabic Light" panose="020B0303020203050203" pitchFamily="34" charset="-78"/>
            </a:endParaRPr>
          </a:p>
        </p:txBody>
      </p:sp>
      <p:pic>
        <p:nvPicPr>
          <p:cNvPr id="2" name="Picture 1"/>
          <p:cNvPicPr>
            <a:picLocks noChangeAspect="1"/>
          </p:cNvPicPr>
          <p:nvPr/>
        </p:nvPicPr>
        <p:blipFill>
          <a:blip r:embed="rId3"/>
          <a:stretch>
            <a:fillRect/>
          </a:stretch>
        </p:blipFill>
        <p:spPr>
          <a:xfrm>
            <a:off x="8229600" y="2440357"/>
            <a:ext cx="3870542" cy="3221408"/>
          </a:xfrm>
          <a:prstGeom prst="rect">
            <a:avLst/>
          </a:prstGeom>
        </p:spPr>
      </p:pic>
    </p:spTree>
    <p:extLst>
      <p:ext uri="{BB962C8B-B14F-4D97-AF65-F5344CB8AC3E}">
        <p14:creationId xmlns:p14="http://schemas.microsoft.com/office/powerpoint/2010/main" val="7299476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6824" y="322729"/>
            <a:ext cx="3375211" cy="523220"/>
          </a:xfrm>
          <a:prstGeom prst="rect">
            <a:avLst/>
          </a:prstGeom>
          <a:noFill/>
        </p:spPr>
        <p:txBody>
          <a:bodyPr wrap="square" rtlCol="1">
            <a:spAutoFit/>
          </a:bodyPr>
          <a:lstStyle/>
          <a:p>
            <a:r>
              <a:rPr lang="en-US" sz="2800" dirty="0"/>
              <a:t>Flowchart</a:t>
            </a:r>
            <a:endParaRPr lang="ar-SA" sz="2800" dirty="0"/>
          </a:p>
        </p:txBody>
      </p:sp>
      <p:pic>
        <p:nvPicPr>
          <p:cNvPr id="5" name="Picture 4"/>
          <p:cNvPicPr>
            <a:picLocks noChangeAspect="1"/>
          </p:cNvPicPr>
          <p:nvPr/>
        </p:nvPicPr>
        <p:blipFill>
          <a:blip r:embed="rId2"/>
          <a:stretch>
            <a:fillRect/>
          </a:stretch>
        </p:blipFill>
        <p:spPr>
          <a:xfrm>
            <a:off x="121023" y="845950"/>
            <a:ext cx="4746812" cy="5634132"/>
          </a:xfrm>
          <a:prstGeom prst="rect">
            <a:avLst/>
          </a:prstGeom>
        </p:spPr>
      </p:pic>
      <p:sp>
        <p:nvSpPr>
          <p:cNvPr id="7" name="Bent-Up Arrow 6"/>
          <p:cNvSpPr/>
          <p:nvPr/>
        </p:nvSpPr>
        <p:spPr>
          <a:xfrm>
            <a:off x="2366683" y="1090612"/>
            <a:ext cx="4222376" cy="5767388"/>
          </a:xfrm>
          <a:prstGeom prst="bentUpArrow">
            <a:avLst>
              <a:gd name="adj1" fmla="val 11247"/>
              <a:gd name="adj2" fmla="val 20833"/>
              <a:gd name="adj3" fmla="val 25000"/>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8" name="Picture 7"/>
          <p:cNvPicPr>
            <a:picLocks noChangeAspect="1"/>
          </p:cNvPicPr>
          <p:nvPr/>
        </p:nvPicPr>
        <p:blipFill>
          <a:blip r:embed="rId3"/>
          <a:stretch>
            <a:fillRect/>
          </a:stretch>
        </p:blipFill>
        <p:spPr>
          <a:xfrm>
            <a:off x="6589059" y="564776"/>
            <a:ext cx="5204011" cy="6293224"/>
          </a:xfrm>
          <a:prstGeom prst="rect">
            <a:avLst/>
          </a:prstGeom>
        </p:spPr>
      </p:pic>
    </p:spTree>
    <p:extLst>
      <p:ext uri="{BB962C8B-B14F-4D97-AF65-F5344CB8AC3E}">
        <p14:creationId xmlns:p14="http://schemas.microsoft.com/office/powerpoint/2010/main" val="3886694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p:nvPr/>
        </p:nvSpPr>
        <p:spPr>
          <a:xfrm rot="16200000">
            <a:off x="6150769" y="816768"/>
            <a:ext cx="6858000" cy="5224463"/>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 name="connsiteX4" fmla="*/ 0 w 12192000"/>
              <a:gd name="connsiteY4" fmla="*/ 0 h 3429000"/>
              <a:gd name="connsiteX0" fmla="*/ 0 w 12192000"/>
              <a:gd name="connsiteY0" fmla="*/ 18143 h 3447143"/>
              <a:gd name="connsiteX1" fmla="*/ 6487886 w 12192000"/>
              <a:gd name="connsiteY1" fmla="*/ 0 h 3447143"/>
              <a:gd name="connsiteX2" fmla="*/ 12192000 w 12192000"/>
              <a:gd name="connsiteY2" fmla="*/ 18143 h 3447143"/>
              <a:gd name="connsiteX3" fmla="*/ 12192000 w 12192000"/>
              <a:gd name="connsiteY3" fmla="*/ 3447143 h 3447143"/>
              <a:gd name="connsiteX4" fmla="*/ 0 w 12192000"/>
              <a:gd name="connsiteY4" fmla="*/ 3447143 h 3447143"/>
              <a:gd name="connsiteX5" fmla="*/ 0 w 12192000"/>
              <a:gd name="connsiteY5" fmla="*/ 18143 h 3447143"/>
              <a:gd name="connsiteX0" fmla="*/ 0 w 12192000"/>
              <a:gd name="connsiteY0" fmla="*/ 18143 h 3447143"/>
              <a:gd name="connsiteX1" fmla="*/ 3439886 w 12192000"/>
              <a:gd name="connsiteY1" fmla="*/ 1 h 3447143"/>
              <a:gd name="connsiteX2" fmla="*/ 6487886 w 12192000"/>
              <a:gd name="connsiteY2" fmla="*/ 0 h 3447143"/>
              <a:gd name="connsiteX3" fmla="*/ 12192000 w 12192000"/>
              <a:gd name="connsiteY3" fmla="*/ 18143 h 3447143"/>
              <a:gd name="connsiteX4" fmla="*/ 12192000 w 12192000"/>
              <a:gd name="connsiteY4" fmla="*/ 3447143 h 3447143"/>
              <a:gd name="connsiteX5" fmla="*/ 0 w 12192000"/>
              <a:gd name="connsiteY5" fmla="*/ 3447143 h 3447143"/>
              <a:gd name="connsiteX6" fmla="*/ 0 w 12192000"/>
              <a:gd name="connsiteY6" fmla="*/ 18143 h 3447143"/>
              <a:gd name="connsiteX0" fmla="*/ 0 w 12192000"/>
              <a:gd name="connsiteY0" fmla="*/ 18143 h 3447143"/>
              <a:gd name="connsiteX1" fmla="*/ 3439886 w 12192000"/>
              <a:gd name="connsiteY1" fmla="*/ 1 h 3447143"/>
              <a:gd name="connsiteX2" fmla="*/ 6487886 w 12192000"/>
              <a:gd name="connsiteY2" fmla="*/ 0 h 3447143"/>
              <a:gd name="connsiteX3" fmla="*/ 9347200 w 12192000"/>
              <a:gd name="connsiteY3" fmla="*/ 14515 h 3447143"/>
              <a:gd name="connsiteX4" fmla="*/ 12192000 w 12192000"/>
              <a:gd name="connsiteY4" fmla="*/ 18143 h 3447143"/>
              <a:gd name="connsiteX5" fmla="*/ 12192000 w 12192000"/>
              <a:gd name="connsiteY5" fmla="*/ 3447143 h 3447143"/>
              <a:gd name="connsiteX6" fmla="*/ 0 w 12192000"/>
              <a:gd name="connsiteY6" fmla="*/ 3447143 h 3447143"/>
              <a:gd name="connsiteX7" fmla="*/ 0 w 12192000"/>
              <a:gd name="connsiteY7" fmla="*/ 18143 h 3447143"/>
              <a:gd name="connsiteX0" fmla="*/ 0 w 12192000"/>
              <a:gd name="connsiteY0" fmla="*/ 254537 h 3683537"/>
              <a:gd name="connsiteX1" fmla="*/ 3439886 w 12192000"/>
              <a:gd name="connsiteY1" fmla="*/ 236395 h 3683537"/>
              <a:gd name="connsiteX2" fmla="*/ 6487886 w 12192000"/>
              <a:gd name="connsiteY2" fmla="*/ 236394 h 3683537"/>
              <a:gd name="connsiteX3" fmla="*/ 9347200 w 12192000"/>
              <a:gd name="connsiteY3" fmla="*/ 250909 h 3683537"/>
              <a:gd name="connsiteX4" fmla="*/ 12192000 w 12192000"/>
              <a:gd name="connsiteY4" fmla="*/ 254537 h 3683537"/>
              <a:gd name="connsiteX5" fmla="*/ 12192000 w 12192000"/>
              <a:gd name="connsiteY5" fmla="*/ 3683537 h 3683537"/>
              <a:gd name="connsiteX6" fmla="*/ 0 w 12192000"/>
              <a:gd name="connsiteY6" fmla="*/ 3683537 h 3683537"/>
              <a:gd name="connsiteX7" fmla="*/ 0 w 12192000"/>
              <a:gd name="connsiteY7" fmla="*/ 254537 h 3683537"/>
              <a:gd name="connsiteX0" fmla="*/ 0 w 12192000"/>
              <a:gd name="connsiteY0" fmla="*/ 254537 h 3683537"/>
              <a:gd name="connsiteX1" fmla="*/ 3439886 w 12192000"/>
              <a:gd name="connsiteY1" fmla="*/ 236395 h 3683537"/>
              <a:gd name="connsiteX2" fmla="*/ 6487886 w 12192000"/>
              <a:gd name="connsiteY2" fmla="*/ 236394 h 3683537"/>
              <a:gd name="connsiteX3" fmla="*/ 9347200 w 12192000"/>
              <a:gd name="connsiteY3" fmla="*/ 250909 h 3683537"/>
              <a:gd name="connsiteX4" fmla="*/ 12192000 w 12192000"/>
              <a:gd name="connsiteY4" fmla="*/ 254537 h 3683537"/>
              <a:gd name="connsiteX5" fmla="*/ 12192000 w 12192000"/>
              <a:gd name="connsiteY5" fmla="*/ 3683537 h 3683537"/>
              <a:gd name="connsiteX6" fmla="*/ 0 w 12192000"/>
              <a:gd name="connsiteY6" fmla="*/ 3683537 h 3683537"/>
              <a:gd name="connsiteX7" fmla="*/ 0 w 12192000"/>
              <a:gd name="connsiteY7" fmla="*/ 254537 h 3683537"/>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177836 h 3606836"/>
              <a:gd name="connsiteX1" fmla="*/ 3439886 w 12192000"/>
              <a:gd name="connsiteY1" fmla="*/ 159694 h 3606836"/>
              <a:gd name="connsiteX2" fmla="*/ 6560458 w 12192000"/>
              <a:gd name="connsiteY2" fmla="*/ 928950 h 3606836"/>
              <a:gd name="connsiteX3" fmla="*/ 9477828 w 12192000"/>
              <a:gd name="connsiteY3" fmla="*/ 711237 h 3606836"/>
              <a:gd name="connsiteX4" fmla="*/ 12192000 w 12192000"/>
              <a:gd name="connsiteY4" fmla="*/ 177836 h 3606836"/>
              <a:gd name="connsiteX5" fmla="*/ 12192000 w 12192000"/>
              <a:gd name="connsiteY5" fmla="*/ 3606836 h 3606836"/>
              <a:gd name="connsiteX6" fmla="*/ 0 w 12192000"/>
              <a:gd name="connsiteY6" fmla="*/ 3606836 h 3606836"/>
              <a:gd name="connsiteX7" fmla="*/ 0 w 12192000"/>
              <a:gd name="connsiteY7" fmla="*/ 177836 h 3606836"/>
              <a:gd name="connsiteX0" fmla="*/ 0 w 12192000"/>
              <a:gd name="connsiteY0" fmla="*/ 314690 h 3743690"/>
              <a:gd name="connsiteX1" fmla="*/ 3439886 w 12192000"/>
              <a:gd name="connsiteY1" fmla="*/ 296548 h 3743690"/>
              <a:gd name="connsiteX2" fmla="*/ 6560458 w 12192000"/>
              <a:gd name="connsiteY2" fmla="*/ 1065804 h 3743690"/>
              <a:gd name="connsiteX3" fmla="*/ 9477828 w 12192000"/>
              <a:gd name="connsiteY3" fmla="*/ 848091 h 3743690"/>
              <a:gd name="connsiteX4" fmla="*/ 12192000 w 12192000"/>
              <a:gd name="connsiteY4" fmla="*/ 314690 h 3743690"/>
              <a:gd name="connsiteX5" fmla="*/ 12192000 w 12192000"/>
              <a:gd name="connsiteY5" fmla="*/ 3743690 h 3743690"/>
              <a:gd name="connsiteX6" fmla="*/ 0 w 12192000"/>
              <a:gd name="connsiteY6" fmla="*/ 3743690 h 3743690"/>
              <a:gd name="connsiteX7" fmla="*/ 0 w 12192000"/>
              <a:gd name="connsiteY7" fmla="*/ 314690 h 3743690"/>
              <a:gd name="connsiteX0" fmla="*/ 0 w 12192000"/>
              <a:gd name="connsiteY0" fmla="*/ 245816 h 3674816"/>
              <a:gd name="connsiteX1" fmla="*/ 3439886 w 12192000"/>
              <a:gd name="connsiteY1" fmla="*/ 227674 h 3674816"/>
              <a:gd name="connsiteX2" fmla="*/ 6560458 w 12192000"/>
              <a:gd name="connsiteY2" fmla="*/ 996930 h 3674816"/>
              <a:gd name="connsiteX3" fmla="*/ 9477828 w 12192000"/>
              <a:gd name="connsiteY3" fmla="*/ 779217 h 3674816"/>
              <a:gd name="connsiteX4" fmla="*/ 12192000 w 12192000"/>
              <a:gd name="connsiteY4" fmla="*/ 245816 h 3674816"/>
              <a:gd name="connsiteX5" fmla="*/ 12192000 w 12192000"/>
              <a:gd name="connsiteY5" fmla="*/ 3674816 h 3674816"/>
              <a:gd name="connsiteX6" fmla="*/ 0 w 12192000"/>
              <a:gd name="connsiteY6" fmla="*/ 3674816 h 3674816"/>
              <a:gd name="connsiteX7" fmla="*/ 0 w 12192000"/>
              <a:gd name="connsiteY7" fmla="*/ 245816 h 3674816"/>
              <a:gd name="connsiteX0" fmla="*/ 0 w 12192000"/>
              <a:gd name="connsiteY0" fmla="*/ 371820 h 3800820"/>
              <a:gd name="connsiteX1" fmla="*/ 3439886 w 12192000"/>
              <a:gd name="connsiteY1" fmla="*/ 353678 h 3800820"/>
              <a:gd name="connsiteX2" fmla="*/ 6560458 w 12192000"/>
              <a:gd name="connsiteY2" fmla="*/ 1122934 h 3800820"/>
              <a:gd name="connsiteX3" fmla="*/ 9231085 w 12192000"/>
              <a:gd name="connsiteY3" fmla="*/ 498821 h 3800820"/>
              <a:gd name="connsiteX4" fmla="*/ 12192000 w 12192000"/>
              <a:gd name="connsiteY4" fmla="*/ 371820 h 3800820"/>
              <a:gd name="connsiteX5" fmla="*/ 12192000 w 12192000"/>
              <a:gd name="connsiteY5" fmla="*/ 3800820 h 3800820"/>
              <a:gd name="connsiteX6" fmla="*/ 0 w 12192000"/>
              <a:gd name="connsiteY6" fmla="*/ 3800820 h 3800820"/>
              <a:gd name="connsiteX7" fmla="*/ 0 w 12192000"/>
              <a:gd name="connsiteY7" fmla="*/ 371820 h 3800820"/>
              <a:gd name="connsiteX0" fmla="*/ 0 w 12192000"/>
              <a:gd name="connsiteY0" fmla="*/ 543494 h 3972494"/>
              <a:gd name="connsiteX1" fmla="*/ 3439886 w 12192000"/>
              <a:gd name="connsiteY1" fmla="*/ 525352 h 3972494"/>
              <a:gd name="connsiteX2" fmla="*/ 6560458 w 12192000"/>
              <a:gd name="connsiteY2" fmla="*/ 1294608 h 3972494"/>
              <a:gd name="connsiteX3" fmla="*/ 9231085 w 12192000"/>
              <a:gd name="connsiteY3" fmla="*/ 670495 h 3972494"/>
              <a:gd name="connsiteX4" fmla="*/ 12192000 w 12192000"/>
              <a:gd name="connsiteY4" fmla="*/ 543494 h 3972494"/>
              <a:gd name="connsiteX5" fmla="*/ 12192000 w 12192000"/>
              <a:gd name="connsiteY5" fmla="*/ 3972494 h 3972494"/>
              <a:gd name="connsiteX6" fmla="*/ 0 w 12192000"/>
              <a:gd name="connsiteY6" fmla="*/ 3972494 h 3972494"/>
              <a:gd name="connsiteX7" fmla="*/ 0 w 12192000"/>
              <a:gd name="connsiteY7" fmla="*/ 543494 h 3972494"/>
              <a:gd name="connsiteX0" fmla="*/ 0 w 12192000"/>
              <a:gd name="connsiteY0" fmla="*/ 543494 h 3972494"/>
              <a:gd name="connsiteX1" fmla="*/ 3439886 w 12192000"/>
              <a:gd name="connsiteY1" fmla="*/ 525352 h 3972494"/>
              <a:gd name="connsiteX2" fmla="*/ 6560458 w 12192000"/>
              <a:gd name="connsiteY2" fmla="*/ 1294608 h 3972494"/>
              <a:gd name="connsiteX3" fmla="*/ 9231085 w 12192000"/>
              <a:gd name="connsiteY3" fmla="*/ 670495 h 3972494"/>
              <a:gd name="connsiteX4" fmla="*/ 12192000 w 12192000"/>
              <a:gd name="connsiteY4" fmla="*/ 543494 h 3972494"/>
              <a:gd name="connsiteX5" fmla="*/ 12192000 w 12192000"/>
              <a:gd name="connsiteY5" fmla="*/ 3972494 h 3972494"/>
              <a:gd name="connsiteX6" fmla="*/ 0 w 12192000"/>
              <a:gd name="connsiteY6" fmla="*/ 3972494 h 3972494"/>
              <a:gd name="connsiteX7" fmla="*/ 0 w 12192000"/>
              <a:gd name="connsiteY7" fmla="*/ 543494 h 3972494"/>
              <a:gd name="connsiteX0" fmla="*/ 0 w 12192000"/>
              <a:gd name="connsiteY0" fmla="*/ 268767 h 3697767"/>
              <a:gd name="connsiteX1" fmla="*/ 3439886 w 12192000"/>
              <a:gd name="connsiteY1" fmla="*/ 250625 h 3697767"/>
              <a:gd name="connsiteX2" fmla="*/ 6574972 w 12192000"/>
              <a:gd name="connsiteY2" fmla="*/ 1542395 h 3697767"/>
              <a:gd name="connsiteX3" fmla="*/ 9231085 w 12192000"/>
              <a:gd name="connsiteY3" fmla="*/ 395768 h 3697767"/>
              <a:gd name="connsiteX4" fmla="*/ 12192000 w 12192000"/>
              <a:gd name="connsiteY4" fmla="*/ 268767 h 3697767"/>
              <a:gd name="connsiteX5" fmla="*/ 12192000 w 12192000"/>
              <a:gd name="connsiteY5" fmla="*/ 3697767 h 3697767"/>
              <a:gd name="connsiteX6" fmla="*/ 0 w 12192000"/>
              <a:gd name="connsiteY6" fmla="*/ 3697767 h 3697767"/>
              <a:gd name="connsiteX7" fmla="*/ 0 w 12192000"/>
              <a:gd name="connsiteY7" fmla="*/ 268767 h 3697767"/>
              <a:gd name="connsiteX0" fmla="*/ 0 w 12192000"/>
              <a:gd name="connsiteY0" fmla="*/ 619785 h 4048785"/>
              <a:gd name="connsiteX1" fmla="*/ 3439886 w 12192000"/>
              <a:gd name="connsiteY1" fmla="*/ 601643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3439886 w 12192000"/>
              <a:gd name="connsiteY1" fmla="*/ 601643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3135086 w 12192000"/>
              <a:gd name="connsiteY1" fmla="*/ 1428957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6574972 w 12192000"/>
              <a:gd name="connsiteY3" fmla="*/ 1893413 h 4048785"/>
              <a:gd name="connsiteX4" fmla="*/ 9231085 w 12192000"/>
              <a:gd name="connsiteY4" fmla="*/ 746786 h 4048785"/>
              <a:gd name="connsiteX5" fmla="*/ 12192000 w 12192000"/>
              <a:gd name="connsiteY5" fmla="*/ 619785 h 4048785"/>
              <a:gd name="connsiteX6" fmla="*/ 12192000 w 12192000"/>
              <a:gd name="connsiteY6" fmla="*/ 4048785 h 4048785"/>
              <a:gd name="connsiteX7" fmla="*/ 0 w 12192000"/>
              <a:gd name="connsiteY7" fmla="*/ 4048785 h 4048785"/>
              <a:gd name="connsiteX8" fmla="*/ 0 w 12192000"/>
              <a:gd name="connsiteY8"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6574972 w 12192000"/>
              <a:gd name="connsiteY3" fmla="*/ 1893413 h 4048785"/>
              <a:gd name="connsiteX4" fmla="*/ 9231085 w 12192000"/>
              <a:gd name="connsiteY4" fmla="*/ 746786 h 4048785"/>
              <a:gd name="connsiteX5" fmla="*/ 12192000 w 12192000"/>
              <a:gd name="connsiteY5" fmla="*/ 619785 h 4048785"/>
              <a:gd name="connsiteX6" fmla="*/ 12192000 w 12192000"/>
              <a:gd name="connsiteY6" fmla="*/ 4048785 h 4048785"/>
              <a:gd name="connsiteX7" fmla="*/ 0 w 12192000"/>
              <a:gd name="connsiteY7" fmla="*/ 4048785 h 4048785"/>
              <a:gd name="connsiteX8" fmla="*/ 0 w 12192000"/>
              <a:gd name="connsiteY8"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4818743 w 12192000"/>
              <a:gd name="connsiteY3" fmla="*/ 1733757 h 4048785"/>
              <a:gd name="connsiteX4" fmla="*/ 6574972 w 12192000"/>
              <a:gd name="connsiteY4" fmla="*/ 1893413 h 4048785"/>
              <a:gd name="connsiteX5" fmla="*/ 9231085 w 12192000"/>
              <a:gd name="connsiteY5" fmla="*/ 746786 h 4048785"/>
              <a:gd name="connsiteX6" fmla="*/ 12192000 w 12192000"/>
              <a:gd name="connsiteY6" fmla="*/ 619785 h 4048785"/>
              <a:gd name="connsiteX7" fmla="*/ 12192000 w 12192000"/>
              <a:gd name="connsiteY7" fmla="*/ 4048785 h 4048785"/>
              <a:gd name="connsiteX8" fmla="*/ 0 w 12192000"/>
              <a:gd name="connsiteY8" fmla="*/ 4048785 h 4048785"/>
              <a:gd name="connsiteX9" fmla="*/ 0 w 12192000"/>
              <a:gd name="connsiteY9"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5065486 w 12192000"/>
              <a:gd name="connsiteY3" fmla="*/ 1051586 h 4048785"/>
              <a:gd name="connsiteX4" fmla="*/ 6574972 w 12192000"/>
              <a:gd name="connsiteY4" fmla="*/ 1893413 h 4048785"/>
              <a:gd name="connsiteX5" fmla="*/ 9231085 w 12192000"/>
              <a:gd name="connsiteY5" fmla="*/ 746786 h 4048785"/>
              <a:gd name="connsiteX6" fmla="*/ 12192000 w 12192000"/>
              <a:gd name="connsiteY6" fmla="*/ 619785 h 4048785"/>
              <a:gd name="connsiteX7" fmla="*/ 12192000 w 12192000"/>
              <a:gd name="connsiteY7" fmla="*/ 4048785 h 4048785"/>
              <a:gd name="connsiteX8" fmla="*/ 0 w 12192000"/>
              <a:gd name="connsiteY8" fmla="*/ 4048785 h 4048785"/>
              <a:gd name="connsiteX9" fmla="*/ 0 w 12192000"/>
              <a:gd name="connsiteY9" fmla="*/ 619785 h 4048785"/>
              <a:gd name="connsiteX0" fmla="*/ 0 w 12192000"/>
              <a:gd name="connsiteY0" fmla="*/ 242446 h 3671446"/>
              <a:gd name="connsiteX1" fmla="*/ 1524000 w 12192000"/>
              <a:gd name="connsiteY1" fmla="*/ 442018 h 3671446"/>
              <a:gd name="connsiteX2" fmla="*/ 3135086 w 12192000"/>
              <a:gd name="connsiteY2" fmla="*/ 1051618 h 3671446"/>
              <a:gd name="connsiteX3" fmla="*/ 5065486 w 12192000"/>
              <a:gd name="connsiteY3" fmla="*/ 674247 h 3671446"/>
              <a:gd name="connsiteX4" fmla="*/ 6574972 w 12192000"/>
              <a:gd name="connsiteY4" fmla="*/ 1516074 h 3671446"/>
              <a:gd name="connsiteX5" fmla="*/ 8548914 w 12192000"/>
              <a:gd name="connsiteY5" fmla="*/ 790361 h 3671446"/>
              <a:gd name="connsiteX6" fmla="*/ 9231085 w 12192000"/>
              <a:gd name="connsiteY6" fmla="*/ 369447 h 3671446"/>
              <a:gd name="connsiteX7" fmla="*/ 12192000 w 12192000"/>
              <a:gd name="connsiteY7" fmla="*/ 242446 h 3671446"/>
              <a:gd name="connsiteX8" fmla="*/ 12192000 w 12192000"/>
              <a:gd name="connsiteY8" fmla="*/ 3671446 h 3671446"/>
              <a:gd name="connsiteX9" fmla="*/ 0 w 12192000"/>
              <a:gd name="connsiteY9" fmla="*/ 3671446 h 3671446"/>
              <a:gd name="connsiteX10" fmla="*/ 0 w 12192000"/>
              <a:gd name="connsiteY10" fmla="*/ 242446 h 3671446"/>
              <a:gd name="connsiteX0" fmla="*/ 0 w 12192000"/>
              <a:gd name="connsiteY0" fmla="*/ 238591 h 3667591"/>
              <a:gd name="connsiteX1" fmla="*/ 1524000 w 12192000"/>
              <a:gd name="connsiteY1" fmla="*/ 438163 h 3667591"/>
              <a:gd name="connsiteX2" fmla="*/ 3135086 w 12192000"/>
              <a:gd name="connsiteY2" fmla="*/ 1047763 h 3667591"/>
              <a:gd name="connsiteX3" fmla="*/ 5065486 w 12192000"/>
              <a:gd name="connsiteY3" fmla="*/ 670392 h 3667591"/>
              <a:gd name="connsiteX4" fmla="*/ 6574972 w 12192000"/>
              <a:gd name="connsiteY4" fmla="*/ 1512219 h 3667591"/>
              <a:gd name="connsiteX5" fmla="*/ 7750628 w 12192000"/>
              <a:gd name="connsiteY5" fmla="*/ 670392 h 3667591"/>
              <a:gd name="connsiteX6" fmla="*/ 9231085 w 12192000"/>
              <a:gd name="connsiteY6" fmla="*/ 365592 h 3667591"/>
              <a:gd name="connsiteX7" fmla="*/ 12192000 w 12192000"/>
              <a:gd name="connsiteY7" fmla="*/ 238591 h 3667591"/>
              <a:gd name="connsiteX8" fmla="*/ 12192000 w 12192000"/>
              <a:gd name="connsiteY8" fmla="*/ 3667591 h 3667591"/>
              <a:gd name="connsiteX9" fmla="*/ 0 w 12192000"/>
              <a:gd name="connsiteY9" fmla="*/ 3667591 h 3667591"/>
              <a:gd name="connsiteX10" fmla="*/ 0 w 12192000"/>
              <a:gd name="connsiteY10" fmla="*/ 238591 h 3667591"/>
              <a:gd name="connsiteX0" fmla="*/ 0 w 12192000"/>
              <a:gd name="connsiteY0" fmla="*/ 297892 h 3726892"/>
              <a:gd name="connsiteX1" fmla="*/ 1524000 w 12192000"/>
              <a:gd name="connsiteY1" fmla="*/ 497464 h 3726892"/>
              <a:gd name="connsiteX2" fmla="*/ 3135086 w 12192000"/>
              <a:gd name="connsiteY2" fmla="*/ 1107064 h 3726892"/>
              <a:gd name="connsiteX3" fmla="*/ 5065486 w 12192000"/>
              <a:gd name="connsiteY3" fmla="*/ 729693 h 3726892"/>
              <a:gd name="connsiteX4" fmla="*/ 6574972 w 12192000"/>
              <a:gd name="connsiteY4" fmla="*/ 1571520 h 3726892"/>
              <a:gd name="connsiteX5" fmla="*/ 7750628 w 12192000"/>
              <a:gd name="connsiteY5" fmla="*/ 729693 h 3726892"/>
              <a:gd name="connsiteX6" fmla="*/ 9231085 w 12192000"/>
              <a:gd name="connsiteY6" fmla="*/ 424893 h 3726892"/>
              <a:gd name="connsiteX7" fmla="*/ 10305143 w 12192000"/>
              <a:gd name="connsiteY7" fmla="*/ 192663 h 3726892"/>
              <a:gd name="connsiteX8" fmla="*/ 12192000 w 12192000"/>
              <a:gd name="connsiteY8" fmla="*/ 297892 h 3726892"/>
              <a:gd name="connsiteX9" fmla="*/ 12192000 w 12192000"/>
              <a:gd name="connsiteY9" fmla="*/ 3726892 h 3726892"/>
              <a:gd name="connsiteX10" fmla="*/ 0 w 12192000"/>
              <a:gd name="connsiteY10" fmla="*/ 3726892 h 3726892"/>
              <a:gd name="connsiteX11" fmla="*/ 0 w 12192000"/>
              <a:gd name="connsiteY11" fmla="*/ 297892 h 3726892"/>
              <a:gd name="connsiteX0" fmla="*/ 0 w 12192000"/>
              <a:gd name="connsiteY0" fmla="*/ 745529 h 4174529"/>
              <a:gd name="connsiteX1" fmla="*/ 1524000 w 12192000"/>
              <a:gd name="connsiteY1" fmla="*/ 945101 h 4174529"/>
              <a:gd name="connsiteX2" fmla="*/ 3135086 w 12192000"/>
              <a:gd name="connsiteY2" fmla="*/ 1554701 h 4174529"/>
              <a:gd name="connsiteX3" fmla="*/ 5065486 w 12192000"/>
              <a:gd name="connsiteY3" fmla="*/ 1177330 h 4174529"/>
              <a:gd name="connsiteX4" fmla="*/ 6574972 w 12192000"/>
              <a:gd name="connsiteY4" fmla="*/ 2019157 h 4174529"/>
              <a:gd name="connsiteX5" fmla="*/ 7750628 w 12192000"/>
              <a:gd name="connsiteY5" fmla="*/ 1177330 h 4174529"/>
              <a:gd name="connsiteX6" fmla="*/ 9231085 w 12192000"/>
              <a:gd name="connsiteY6" fmla="*/ 872530 h 4174529"/>
              <a:gd name="connsiteX7" fmla="*/ 10305143 w 12192000"/>
              <a:gd name="connsiteY7" fmla="*/ 1672 h 4174529"/>
              <a:gd name="connsiteX8" fmla="*/ 12192000 w 12192000"/>
              <a:gd name="connsiteY8" fmla="*/ 745529 h 4174529"/>
              <a:gd name="connsiteX9" fmla="*/ 12192000 w 12192000"/>
              <a:gd name="connsiteY9" fmla="*/ 4174529 h 4174529"/>
              <a:gd name="connsiteX10" fmla="*/ 0 w 12192000"/>
              <a:gd name="connsiteY10" fmla="*/ 4174529 h 4174529"/>
              <a:gd name="connsiteX11" fmla="*/ 0 w 12192000"/>
              <a:gd name="connsiteY11" fmla="*/ 745529 h 417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4174529">
                <a:moveTo>
                  <a:pt x="0" y="745529"/>
                </a:moveTo>
                <a:cubicBezTo>
                  <a:pt x="254000" y="207291"/>
                  <a:pt x="1001486" y="810239"/>
                  <a:pt x="1524000" y="945101"/>
                </a:cubicBezTo>
                <a:cubicBezTo>
                  <a:pt x="3207657" y="717106"/>
                  <a:pt x="2544838" y="1515996"/>
                  <a:pt x="3135086" y="1554701"/>
                </a:cubicBezTo>
                <a:cubicBezTo>
                  <a:pt x="3725334" y="1593406"/>
                  <a:pt x="4492172" y="1099921"/>
                  <a:pt x="5065486" y="1177330"/>
                </a:cubicBezTo>
                <a:cubicBezTo>
                  <a:pt x="5638800" y="1254739"/>
                  <a:pt x="6127448" y="2019157"/>
                  <a:pt x="6574972" y="2019157"/>
                </a:cubicBezTo>
                <a:cubicBezTo>
                  <a:pt x="7022496" y="2019157"/>
                  <a:pt x="7307942" y="1368435"/>
                  <a:pt x="7750628" y="1177330"/>
                </a:cubicBezTo>
                <a:cubicBezTo>
                  <a:pt x="8193314" y="986225"/>
                  <a:pt x="8805333" y="1068473"/>
                  <a:pt x="9231085" y="872530"/>
                </a:cubicBezTo>
                <a:cubicBezTo>
                  <a:pt x="9656838" y="676587"/>
                  <a:pt x="9811657" y="22839"/>
                  <a:pt x="10305143" y="1672"/>
                </a:cubicBezTo>
                <a:cubicBezTo>
                  <a:pt x="10798629" y="-19495"/>
                  <a:pt x="11877524" y="156491"/>
                  <a:pt x="12192000" y="745529"/>
                </a:cubicBezTo>
                <a:lnTo>
                  <a:pt x="12192000" y="4174529"/>
                </a:lnTo>
                <a:lnTo>
                  <a:pt x="0" y="4174529"/>
                </a:lnTo>
                <a:lnTo>
                  <a:pt x="0" y="745529"/>
                </a:lnTo>
                <a:close/>
              </a:path>
            </a:pathLst>
          </a:custGeom>
          <a:gradFill>
            <a:gsLst>
              <a:gs pos="70000">
                <a:schemeClr val="accent3"/>
              </a:gs>
              <a:gs pos="35000">
                <a:schemeClr val="accent2"/>
              </a:gs>
              <a:gs pos="100000">
                <a:schemeClr val="accent1"/>
              </a:gs>
              <a:gs pos="0">
                <a:schemeClr val="accent4"/>
              </a:gs>
            </a:gsLst>
            <a:lin ang="108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2" name="TextBox 1"/>
          <p:cNvSpPr txBox="1"/>
          <p:nvPr/>
        </p:nvSpPr>
        <p:spPr>
          <a:xfrm>
            <a:off x="1309140" y="571516"/>
            <a:ext cx="9573720"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Block Diagram Of System </a:t>
            </a:r>
            <a:endParaRPr lang="en-ID" sz="5400" b="1" dirty="0">
              <a:latin typeface="DIN Next LT Arabic Light" panose="020B0303020203050203" pitchFamily="34" charset="-78"/>
              <a:cs typeface="DIN Next LT Arabic Light" panose="020B0303020203050203" pitchFamily="34" charset="-78"/>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7224" y="1836903"/>
            <a:ext cx="7137194" cy="4913521"/>
          </a:xfrm>
          <a:prstGeom prst="rect">
            <a:avLst/>
          </a:prstGeom>
        </p:spPr>
      </p:pic>
      <p:sp>
        <p:nvSpPr>
          <p:cNvPr id="10" name="Rectangle 9"/>
          <p:cNvSpPr/>
          <p:nvPr/>
        </p:nvSpPr>
        <p:spPr>
          <a:xfrm rot="16200000">
            <a:off x="-1430386" y="1430384"/>
            <a:ext cx="3410858"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pic>
        <p:nvPicPr>
          <p:cNvPr id="7" name="Picture Placeholder 6"/>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877" r="684"/>
          <a:stretch/>
        </p:blipFill>
        <p:spPr>
          <a:xfrm>
            <a:off x="4195483" y="2066363"/>
            <a:ext cx="6687378" cy="3379695"/>
          </a:xfrm>
        </p:spPr>
      </p:pic>
    </p:spTree>
    <p:extLst>
      <p:ext uri="{BB962C8B-B14F-4D97-AF65-F5344CB8AC3E}">
        <p14:creationId xmlns:p14="http://schemas.microsoft.com/office/powerpoint/2010/main" val="13295012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990905" y="3487215"/>
            <a:ext cx="1925786" cy="576262"/>
          </a:xfrm>
          <a:custGeom>
            <a:avLst/>
            <a:gdLst>
              <a:gd name="connsiteX0" fmla="*/ 962893 w 1925786"/>
              <a:gd name="connsiteY0" fmla="*/ 0 h 576262"/>
              <a:gd name="connsiteX1" fmla="*/ 1077193 w 1925786"/>
              <a:gd name="connsiteY1" fmla="*/ 166688 h 576262"/>
              <a:gd name="connsiteX2" fmla="*/ 1857522 w 1925786"/>
              <a:gd name="connsiteY2" fmla="*/ 166688 h 576262"/>
              <a:gd name="connsiteX3" fmla="*/ 1925786 w 1925786"/>
              <a:gd name="connsiteY3" fmla="*/ 234952 h 576262"/>
              <a:gd name="connsiteX4" fmla="*/ 1925786 w 1925786"/>
              <a:gd name="connsiteY4" fmla="*/ 507998 h 576262"/>
              <a:gd name="connsiteX5" fmla="*/ 1857522 w 1925786"/>
              <a:gd name="connsiteY5" fmla="*/ 576262 h 576262"/>
              <a:gd name="connsiteX6" fmla="*/ 68264 w 1925786"/>
              <a:gd name="connsiteY6" fmla="*/ 576262 h 576262"/>
              <a:gd name="connsiteX7" fmla="*/ 0 w 1925786"/>
              <a:gd name="connsiteY7" fmla="*/ 507998 h 576262"/>
              <a:gd name="connsiteX8" fmla="*/ 0 w 1925786"/>
              <a:gd name="connsiteY8" fmla="*/ 234952 h 576262"/>
              <a:gd name="connsiteX9" fmla="*/ 68264 w 1925786"/>
              <a:gd name="connsiteY9" fmla="*/ 166688 h 576262"/>
              <a:gd name="connsiteX10" fmla="*/ 848593 w 1925786"/>
              <a:gd name="connsiteY10" fmla="*/ 166688 h 57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5786" h="576262">
                <a:moveTo>
                  <a:pt x="962893" y="0"/>
                </a:moveTo>
                <a:lnTo>
                  <a:pt x="1077193" y="166688"/>
                </a:lnTo>
                <a:lnTo>
                  <a:pt x="1857522" y="166688"/>
                </a:lnTo>
                <a:cubicBezTo>
                  <a:pt x="1895223" y="166688"/>
                  <a:pt x="1925786" y="197251"/>
                  <a:pt x="1925786" y="234952"/>
                </a:cubicBezTo>
                <a:lnTo>
                  <a:pt x="1925786" y="507998"/>
                </a:lnTo>
                <a:cubicBezTo>
                  <a:pt x="1925786" y="545699"/>
                  <a:pt x="1895223" y="576262"/>
                  <a:pt x="1857522" y="576262"/>
                </a:cubicBezTo>
                <a:lnTo>
                  <a:pt x="68264" y="576262"/>
                </a:lnTo>
                <a:cubicBezTo>
                  <a:pt x="30563" y="576262"/>
                  <a:pt x="0" y="545699"/>
                  <a:pt x="0" y="507998"/>
                </a:cubicBezTo>
                <a:lnTo>
                  <a:pt x="0" y="234952"/>
                </a:lnTo>
                <a:cubicBezTo>
                  <a:pt x="0" y="197251"/>
                  <a:pt x="30563" y="166688"/>
                  <a:pt x="68264" y="166688"/>
                </a:cubicBezTo>
                <a:lnTo>
                  <a:pt x="848593" y="16668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3" name="Freeform 2"/>
          <p:cNvSpPr/>
          <p:nvPr/>
        </p:nvSpPr>
        <p:spPr>
          <a:xfrm flipV="1">
            <a:off x="3062006" y="3487215"/>
            <a:ext cx="1925786" cy="576262"/>
          </a:xfrm>
          <a:custGeom>
            <a:avLst/>
            <a:gdLst>
              <a:gd name="connsiteX0" fmla="*/ 962893 w 1925786"/>
              <a:gd name="connsiteY0" fmla="*/ 0 h 576262"/>
              <a:gd name="connsiteX1" fmla="*/ 1077193 w 1925786"/>
              <a:gd name="connsiteY1" fmla="*/ 166688 h 576262"/>
              <a:gd name="connsiteX2" fmla="*/ 1857522 w 1925786"/>
              <a:gd name="connsiteY2" fmla="*/ 166688 h 576262"/>
              <a:gd name="connsiteX3" fmla="*/ 1925786 w 1925786"/>
              <a:gd name="connsiteY3" fmla="*/ 234952 h 576262"/>
              <a:gd name="connsiteX4" fmla="*/ 1925786 w 1925786"/>
              <a:gd name="connsiteY4" fmla="*/ 507998 h 576262"/>
              <a:gd name="connsiteX5" fmla="*/ 1857522 w 1925786"/>
              <a:gd name="connsiteY5" fmla="*/ 576262 h 576262"/>
              <a:gd name="connsiteX6" fmla="*/ 68264 w 1925786"/>
              <a:gd name="connsiteY6" fmla="*/ 576262 h 576262"/>
              <a:gd name="connsiteX7" fmla="*/ 0 w 1925786"/>
              <a:gd name="connsiteY7" fmla="*/ 507998 h 576262"/>
              <a:gd name="connsiteX8" fmla="*/ 0 w 1925786"/>
              <a:gd name="connsiteY8" fmla="*/ 234952 h 576262"/>
              <a:gd name="connsiteX9" fmla="*/ 68264 w 1925786"/>
              <a:gd name="connsiteY9" fmla="*/ 166688 h 576262"/>
              <a:gd name="connsiteX10" fmla="*/ 848593 w 1925786"/>
              <a:gd name="connsiteY10" fmla="*/ 166688 h 57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5786" h="576262">
                <a:moveTo>
                  <a:pt x="962893" y="0"/>
                </a:moveTo>
                <a:lnTo>
                  <a:pt x="1077193" y="166688"/>
                </a:lnTo>
                <a:lnTo>
                  <a:pt x="1857522" y="166688"/>
                </a:lnTo>
                <a:cubicBezTo>
                  <a:pt x="1895223" y="166688"/>
                  <a:pt x="1925786" y="197251"/>
                  <a:pt x="1925786" y="234952"/>
                </a:cubicBezTo>
                <a:lnTo>
                  <a:pt x="1925786" y="507998"/>
                </a:lnTo>
                <a:cubicBezTo>
                  <a:pt x="1925786" y="545699"/>
                  <a:pt x="1895223" y="576262"/>
                  <a:pt x="1857522" y="576262"/>
                </a:cubicBezTo>
                <a:lnTo>
                  <a:pt x="68264" y="576262"/>
                </a:lnTo>
                <a:cubicBezTo>
                  <a:pt x="30563" y="576262"/>
                  <a:pt x="0" y="545699"/>
                  <a:pt x="0" y="507998"/>
                </a:cubicBezTo>
                <a:lnTo>
                  <a:pt x="0" y="234952"/>
                </a:lnTo>
                <a:cubicBezTo>
                  <a:pt x="0" y="197251"/>
                  <a:pt x="30563" y="166688"/>
                  <a:pt x="68264" y="166688"/>
                </a:cubicBezTo>
                <a:lnTo>
                  <a:pt x="848593" y="1666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4" name="Freeform 3"/>
          <p:cNvSpPr/>
          <p:nvPr/>
        </p:nvSpPr>
        <p:spPr>
          <a:xfrm>
            <a:off x="5133107" y="3487215"/>
            <a:ext cx="1925786" cy="576262"/>
          </a:xfrm>
          <a:custGeom>
            <a:avLst/>
            <a:gdLst>
              <a:gd name="connsiteX0" fmla="*/ 962893 w 1925786"/>
              <a:gd name="connsiteY0" fmla="*/ 0 h 576262"/>
              <a:gd name="connsiteX1" fmla="*/ 1077193 w 1925786"/>
              <a:gd name="connsiteY1" fmla="*/ 166688 h 576262"/>
              <a:gd name="connsiteX2" fmla="*/ 1857522 w 1925786"/>
              <a:gd name="connsiteY2" fmla="*/ 166688 h 576262"/>
              <a:gd name="connsiteX3" fmla="*/ 1925786 w 1925786"/>
              <a:gd name="connsiteY3" fmla="*/ 234952 h 576262"/>
              <a:gd name="connsiteX4" fmla="*/ 1925786 w 1925786"/>
              <a:gd name="connsiteY4" fmla="*/ 507998 h 576262"/>
              <a:gd name="connsiteX5" fmla="*/ 1857522 w 1925786"/>
              <a:gd name="connsiteY5" fmla="*/ 576262 h 576262"/>
              <a:gd name="connsiteX6" fmla="*/ 68264 w 1925786"/>
              <a:gd name="connsiteY6" fmla="*/ 576262 h 576262"/>
              <a:gd name="connsiteX7" fmla="*/ 0 w 1925786"/>
              <a:gd name="connsiteY7" fmla="*/ 507998 h 576262"/>
              <a:gd name="connsiteX8" fmla="*/ 0 w 1925786"/>
              <a:gd name="connsiteY8" fmla="*/ 234952 h 576262"/>
              <a:gd name="connsiteX9" fmla="*/ 68264 w 1925786"/>
              <a:gd name="connsiteY9" fmla="*/ 166688 h 576262"/>
              <a:gd name="connsiteX10" fmla="*/ 848593 w 1925786"/>
              <a:gd name="connsiteY10" fmla="*/ 166688 h 57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5786" h="576262">
                <a:moveTo>
                  <a:pt x="962893" y="0"/>
                </a:moveTo>
                <a:lnTo>
                  <a:pt x="1077193" y="166688"/>
                </a:lnTo>
                <a:lnTo>
                  <a:pt x="1857522" y="166688"/>
                </a:lnTo>
                <a:cubicBezTo>
                  <a:pt x="1895223" y="166688"/>
                  <a:pt x="1925786" y="197251"/>
                  <a:pt x="1925786" y="234952"/>
                </a:cubicBezTo>
                <a:lnTo>
                  <a:pt x="1925786" y="507998"/>
                </a:lnTo>
                <a:cubicBezTo>
                  <a:pt x="1925786" y="545699"/>
                  <a:pt x="1895223" y="576262"/>
                  <a:pt x="1857522" y="576262"/>
                </a:cubicBezTo>
                <a:lnTo>
                  <a:pt x="68264" y="576262"/>
                </a:lnTo>
                <a:cubicBezTo>
                  <a:pt x="30563" y="576262"/>
                  <a:pt x="0" y="545699"/>
                  <a:pt x="0" y="507998"/>
                </a:cubicBezTo>
                <a:lnTo>
                  <a:pt x="0" y="234952"/>
                </a:lnTo>
                <a:cubicBezTo>
                  <a:pt x="0" y="197251"/>
                  <a:pt x="30563" y="166688"/>
                  <a:pt x="68264" y="166688"/>
                </a:cubicBezTo>
                <a:lnTo>
                  <a:pt x="848593" y="16668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5" name="Freeform 4"/>
          <p:cNvSpPr/>
          <p:nvPr/>
        </p:nvSpPr>
        <p:spPr>
          <a:xfrm flipH="1" flipV="1">
            <a:off x="7204208" y="3487215"/>
            <a:ext cx="1925786" cy="576262"/>
          </a:xfrm>
          <a:custGeom>
            <a:avLst/>
            <a:gdLst>
              <a:gd name="connsiteX0" fmla="*/ 962893 w 1925786"/>
              <a:gd name="connsiteY0" fmla="*/ 0 h 576262"/>
              <a:gd name="connsiteX1" fmla="*/ 1077193 w 1925786"/>
              <a:gd name="connsiteY1" fmla="*/ 166688 h 576262"/>
              <a:gd name="connsiteX2" fmla="*/ 1857522 w 1925786"/>
              <a:gd name="connsiteY2" fmla="*/ 166688 h 576262"/>
              <a:gd name="connsiteX3" fmla="*/ 1925786 w 1925786"/>
              <a:gd name="connsiteY3" fmla="*/ 234952 h 576262"/>
              <a:gd name="connsiteX4" fmla="*/ 1925786 w 1925786"/>
              <a:gd name="connsiteY4" fmla="*/ 507998 h 576262"/>
              <a:gd name="connsiteX5" fmla="*/ 1857522 w 1925786"/>
              <a:gd name="connsiteY5" fmla="*/ 576262 h 576262"/>
              <a:gd name="connsiteX6" fmla="*/ 68264 w 1925786"/>
              <a:gd name="connsiteY6" fmla="*/ 576262 h 576262"/>
              <a:gd name="connsiteX7" fmla="*/ 0 w 1925786"/>
              <a:gd name="connsiteY7" fmla="*/ 507998 h 576262"/>
              <a:gd name="connsiteX8" fmla="*/ 0 w 1925786"/>
              <a:gd name="connsiteY8" fmla="*/ 234952 h 576262"/>
              <a:gd name="connsiteX9" fmla="*/ 68264 w 1925786"/>
              <a:gd name="connsiteY9" fmla="*/ 166688 h 576262"/>
              <a:gd name="connsiteX10" fmla="*/ 848593 w 1925786"/>
              <a:gd name="connsiteY10" fmla="*/ 166688 h 57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5786" h="576262">
                <a:moveTo>
                  <a:pt x="962893" y="0"/>
                </a:moveTo>
                <a:lnTo>
                  <a:pt x="1077193" y="166688"/>
                </a:lnTo>
                <a:lnTo>
                  <a:pt x="1857522" y="166688"/>
                </a:lnTo>
                <a:cubicBezTo>
                  <a:pt x="1895223" y="166688"/>
                  <a:pt x="1925786" y="197251"/>
                  <a:pt x="1925786" y="234952"/>
                </a:cubicBezTo>
                <a:lnTo>
                  <a:pt x="1925786" y="507998"/>
                </a:lnTo>
                <a:cubicBezTo>
                  <a:pt x="1925786" y="545699"/>
                  <a:pt x="1895223" y="576262"/>
                  <a:pt x="1857522" y="576262"/>
                </a:cubicBezTo>
                <a:lnTo>
                  <a:pt x="68264" y="576262"/>
                </a:lnTo>
                <a:cubicBezTo>
                  <a:pt x="30563" y="576262"/>
                  <a:pt x="0" y="545699"/>
                  <a:pt x="0" y="507998"/>
                </a:cubicBezTo>
                <a:lnTo>
                  <a:pt x="0" y="234952"/>
                </a:lnTo>
                <a:cubicBezTo>
                  <a:pt x="0" y="197251"/>
                  <a:pt x="30563" y="166688"/>
                  <a:pt x="68264" y="166688"/>
                </a:cubicBezTo>
                <a:lnTo>
                  <a:pt x="848593" y="1666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6" name="Freeform 5"/>
          <p:cNvSpPr/>
          <p:nvPr/>
        </p:nvSpPr>
        <p:spPr>
          <a:xfrm>
            <a:off x="9275309" y="3487215"/>
            <a:ext cx="1925786" cy="576262"/>
          </a:xfrm>
          <a:custGeom>
            <a:avLst/>
            <a:gdLst>
              <a:gd name="connsiteX0" fmla="*/ 962893 w 1925786"/>
              <a:gd name="connsiteY0" fmla="*/ 0 h 576262"/>
              <a:gd name="connsiteX1" fmla="*/ 1077193 w 1925786"/>
              <a:gd name="connsiteY1" fmla="*/ 166688 h 576262"/>
              <a:gd name="connsiteX2" fmla="*/ 1857522 w 1925786"/>
              <a:gd name="connsiteY2" fmla="*/ 166688 h 576262"/>
              <a:gd name="connsiteX3" fmla="*/ 1925786 w 1925786"/>
              <a:gd name="connsiteY3" fmla="*/ 234952 h 576262"/>
              <a:gd name="connsiteX4" fmla="*/ 1925786 w 1925786"/>
              <a:gd name="connsiteY4" fmla="*/ 507998 h 576262"/>
              <a:gd name="connsiteX5" fmla="*/ 1857522 w 1925786"/>
              <a:gd name="connsiteY5" fmla="*/ 576262 h 576262"/>
              <a:gd name="connsiteX6" fmla="*/ 68264 w 1925786"/>
              <a:gd name="connsiteY6" fmla="*/ 576262 h 576262"/>
              <a:gd name="connsiteX7" fmla="*/ 0 w 1925786"/>
              <a:gd name="connsiteY7" fmla="*/ 507998 h 576262"/>
              <a:gd name="connsiteX8" fmla="*/ 0 w 1925786"/>
              <a:gd name="connsiteY8" fmla="*/ 234952 h 576262"/>
              <a:gd name="connsiteX9" fmla="*/ 68264 w 1925786"/>
              <a:gd name="connsiteY9" fmla="*/ 166688 h 576262"/>
              <a:gd name="connsiteX10" fmla="*/ 848593 w 1925786"/>
              <a:gd name="connsiteY10" fmla="*/ 166688 h 57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5786" h="576262">
                <a:moveTo>
                  <a:pt x="962893" y="0"/>
                </a:moveTo>
                <a:lnTo>
                  <a:pt x="1077193" y="166688"/>
                </a:lnTo>
                <a:lnTo>
                  <a:pt x="1857522" y="166688"/>
                </a:lnTo>
                <a:cubicBezTo>
                  <a:pt x="1895223" y="166688"/>
                  <a:pt x="1925786" y="197251"/>
                  <a:pt x="1925786" y="234952"/>
                </a:cubicBezTo>
                <a:lnTo>
                  <a:pt x="1925786" y="507998"/>
                </a:lnTo>
                <a:cubicBezTo>
                  <a:pt x="1925786" y="545699"/>
                  <a:pt x="1895223" y="576262"/>
                  <a:pt x="1857522" y="576262"/>
                </a:cubicBezTo>
                <a:lnTo>
                  <a:pt x="68264" y="576262"/>
                </a:lnTo>
                <a:cubicBezTo>
                  <a:pt x="30563" y="576262"/>
                  <a:pt x="0" y="545699"/>
                  <a:pt x="0" y="507998"/>
                </a:cubicBezTo>
                <a:lnTo>
                  <a:pt x="0" y="234952"/>
                </a:lnTo>
                <a:cubicBezTo>
                  <a:pt x="0" y="197251"/>
                  <a:pt x="30563" y="166688"/>
                  <a:pt x="68264" y="166688"/>
                </a:cubicBezTo>
                <a:lnTo>
                  <a:pt x="848593" y="166688"/>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7" name="TextBox 6"/>
          <p:cNvSpPr txBox="1"/>
          <p:nvPr/>
        </p:nvSpPr>
        <p:spPr>
          <a:xfrm>
            <a:off x="971908" y="4749326"/>
            <a:ext cx="1925786" cy="830997"/>
          </a:xfrm>
          <a:prstGeom prst="rect">
            <a:avLst/>
          </a:prstGeom>
          <a:noFill/>
        </p:spPr>
        <p:txBody>
          <a:bodyPr wrap="square" rtlCol="0">
            <a:spAutoFit/>
          </a:bodyPr>
          <a:lstStyle/>
          <a:p>
            <a:pPr algn="ctr" rtl="1"/>
            <a:r>
              <a:rPr lang="en-US" sz="2400" b="1" dirty="0">
                <a:solidFill>
                  <a:schemeClr val="accent1"/>
                </a:solidFill>
                <a:latin typeface="DIN Next LT Arabic Light" panose="020B0303020203050203" pitchFamily="34" charset="-78"/>
                <a:cs typeface="DIN Next LT Arabic Light" panose="020B0303020203050203" pitchFamily="34" charset="-78"/>
              </a:rPr>
              <a:t>Increase of productivity </a:t>
            </a:r>
            <a:endParaRPr lang="ar-EG" sz="2400" b="1" dirty="0">
              <a:solidFill>
                <a:schemeClr val="accent1"/>
              </a:solidFill>
              <a:latin typeface="DIN Next LT Arabic Light" panose="020B0303020203050203" pitchFamily="34" charset="-78"/>
              <a:cs typeface="DIN Next LT Arabic Light" panose="020B0303020203050203" pitchFamily="34" charset="-78"/>
            </a:endParaRPr>
          </a:p>
        </p:txBody>
      </p:sp>
      <p:sp>
        <p:nvSpPr>
          <p:cNvPr id="9" name="TextBox 8"/>
          <p:cNvSpPr txBox="1"/>
          <p:nvPr/>
        </p:nvSpPr>
        <p:spPr>
          <a:xfrm>
            <a:off x="5152104" y="4788174"/>
            <a:ext cx="1925786" cy="461665"/>
          </a:xfrm>
          <a:prstGeom prst="rect">
            <a:avLst/>
          </a:prstGeom>
          <a:noFill/>
        </p:spPr>
        <p:txBody>
          <a:bodyPr wrap="square" rtlCol="0">
            <a:spAutoFit/>
          </a:bodyPr>
          <a:lstStyle/>
          <a:p>
            <a:pPr algn="ctr" rtl="1"/>
            <a:r>
              <a:rPr lang="en-US" sz="2400" b="1" dirty="0">
                <a:solidFill>
                  <a:schemeClr val="accent3"/>
                </a:solidFill>
                <a:latin typeface="DIN Next LT Arabic Light" panose="020B0303020203050203" pitchFamily="34" charset="-78"/>
                <a:cs typeface="DIN Next LT Arabic Light" panose="020B0303020203050203" pitchFamily="34" charset="-78"/>
              </a:rPr>
              <a:t>Safe </a:t>
            </a:r>
            <a:endParaRPr lang="ar-EG" sz="2400" b="1" dirty="0">
              <a:solidFill>
                <a:schemeClr val="accent3"/>
              </a:solidFill>
              <a:latin typeface="DIN Next LT Arabic Light" panose="020B0303020203050203" pitchFamily="34" charset="-78"/>
              <a:cs typeface="DIN Next LT Arabic Light" panose="020B0303020203050203" pitchFamily="34" charset="-78"/>
            </a:endParaRPr>
          </a:p>
        </p:txBody>
      </p:sp>
      <p:sp>
        <p:nvSpPr>
          <p:cNvPr id="11" name="TextBox 10"/>
          <p:cNvSpPr txBox="1"/>
          <p:nvPr/>
        </p:nvSpPr>
        <p:spPr>
          <a:xfrm>
            <a:off x="9275309" y="4595853"/>
            <a:ext cx="1925786" cy="584775"/>
          </a:xfrm>
          <a:prstGeom prst="rect">
            <a:avLst/>
          </a:prstGeom>
          <a:noFill/>
        </p:spPr>
        <p:txBody>
          <a:bodyPr wrap="square" rtlCol="0">
            <a:spAutoFit/>
          </a:bodyPr>
          <a:lstStyle/>
          <a:p>
            <a:pPr algn="ctr" rtl="1"/>
            <a:r>
              <a:rPr lang="en-US" sz="1600" b="1" dirty="0">
                <a:solidFill>
                  <a:schemeClr val="accent5"/>
                </a:solidFill>
                <a:latin typeface="DIN Next LT Arabic Light" panose="020B0303020203050203" pitchFamily="34" charset="-78"/>
                <a:cs typeface="DIN Next LT Arabic Light" panose="020B0303020203050203" pitchFamily="34" charset="-78"/>
              </a:rPr>
              <a:t>Reduced water consumption </a:t>
            </a:r>
            <a:endParaRPr lang="ar-EG" sz="1600" b="1" dirty="0">
              <a:solidFill>
                <a:schemeClr val="accent5"/>
              </a:solidFill>
              <a:latin typeface="DIN Next LT Arabic Light" panose="020B0303020203050203" pitchFamily="34" charset="-78"/>
              <a:cs typeface="DIN Next LT Arabic Light" panose="020B0303020203050203" pitchFamily="34" charset="-78"/>
            </a:endParaRPr>
          </a:p>
        </p:txBody>
      </p:sp>
      <p:sp>
        <p:nvSpPr>
          <p:cNvPr id="13" name="TextBox 12"/>
          <p:cNvSpPr txBox="1"/>
          <p:nvPr/>
        </p:nvSpPr>
        <p:spPr>
          <a:xfrm>
            <a:off x="7256398" y="1494809"/>
            <a:ext cx="1925786" cy="1569660"/>
          </a:xfrm>
          <a:prstGeom prst="rect">
            <a:avLst/>
          </a:prstGeom>
          <a:noFill/>
        </p:spPr>
        <p:txBody>
          <a:bodyPr wrap="square" rtlCol="0">
            <a:spAutoFit/>
          </a:bodyPr>
          <a:lstStyle/>
          <a:p>
            <a:pPr algn="ctr" rtl="1"/>
            <a:r>
              <a:rPr lang="en-US" sz="2400" b="1" dirty="0">
                <a:solidFill>
                  <a:schemeClr val="accent4"/>
                </a:solidFill>
                <a:latin typeface="DIN Next LT Arabic Light" panose="020B0303020203050203" pitchFamily="34" charset="-78"/>
                <a:cs typeface="DIN Next LT Arabic Light" panose="020B0303020203050203" pitchFamily="34" charset="-78"/>
              </a:rPr>
              <a:t>reduce soil erosion and nutrient leaching </a:t>
            </a:r>
            <a:endParaRPr lang="ar-EG" sz="2400" b="1" dirty="0">
              <a:solidFill>
                <a:schemeClr val="accent4"/>
              </a:solidFill>
              <a:latin typeface="DIN Next LT Arabic Light" panose="020B0303020203050203" pitchFamily="34" charset="-78"/>
              <a:cs typeface="DIN Next LT Arabic Light" panose="020B0303020203050203" pitchFamily="34" charset="-78"/>
            </a:endParaRPr>
          </a:p>
        </p:txBody>
      </p:sp>
      <p:sp>
        <p:nvSpPr>
          <p:cNvPr id="15" name="TextBox 14"/>
          <p:cNvSpPr txBox="1"/>
          <p:nvPr/>
        </p:nvSpPr>
        <p:spPr>
          <a:xfrm>
            <a:off x="3062006" y="1965003"/>
            <a:ext cx="1925786" cy="830997"/>
          </a:xfrm>
          <a:prstGeom prst="rect">
            <a:avLst/>
          </a:prstGeom>
          <a:noFill/>
        </p:spPr>
        <p:txBody>
          <a:bodyPr wrap="square" rtlCol="0">
            <a:spAutoFit/>
          </a:bodyPr>
          <a:lstStyle/>
          <a:p>
            <a:pPr algn="ctr" rtl="1"/>
            <a:r>
              <a:rPr lang="en-US" sz="2400" b="1" dirty="0">
                <a:solidFill>
                  <a:schemeClr val="accent2"/>
                </a:solidFill>
                <a:latin typeface="DIN Next LT Arabic Light" panose="020B0303020203050203" pitchFamily="34" charset="-78"/>
                <a:cs typeface="DIN Next LT Arabic Light" panose="020B0303020203050203" pitchFamily="34" charset="-78"/>
              </a:rPr>
              <a:t>No manpower required</a:t>
            </a:r>
            <a:endParaRPr lang="ar-EG" sz="2400" b="1" dirty="0">
              <a:solidFill>
                <a:schemeClr val="accent2"/>
              </a:solidFill>
              <a:latin typeface="DIN Next LT Arabic Light" panose="020B0303020203050203" pitchFamily="34" charset="-78"/>
              <a:cs typeface="DIN Next LT Arabic Light" panose="020B0303020203050203" pitchFamily="34" charset="-78"/>
            </a:endParaRPr>
          </a:p>
        </p:txBody>
      </p:sp>
      <p:sp>
        <p:nvSpPr>
          <p:cNvPr id="17" name="TextBox 16"/>
          <p:cNvSpPr txBox="1"/>
          <p:nvPr/>
        </p:nvSpPr>
        <p:spPr>
          <a:xfrm>
            <a:off x="1416769" y="3993481"/>
            <a:ext cx="1074058" cy="646331"/>
          </a:xfrm>
          <a:prstGeom prst="rect">
            <a:avLst/>
          </a:prstGeom>
          <a:noFill/>
        </p:spPr>
        <p:txBody>
          <a:bodyPr wrap="square" rtlCol="0">
            <a:spAutoFit/>
          </a:bodyPr>
          <a:lstStyle/>
          <a:p>
            <a:pPr algn="ctr" rtl="1"/>
            <a:r>
              <a:rPr lang="en-ID" sz="3600" dirty="0">
                <a:solidFill>
                  <a:schemeClr val="accent1"/>
                </a:solidFill>
                <a:latin typeface="DIN Next LT Arabic Light" panose="020B0303020203050203" pitchFamily="34" charset="-78"/>
                <a:cs typeface="DIN Next LT Arabic Light" panose="020B0303020203050203" pitchFamily="34" charset="-78"/>
              </a:rPr>
              <a:t>01</a:t>
            </a:r>
          </a:p>
        </p:txBody>
      </p:sp>
      <p:sp>
        <p:nvSpPr>
          <p:cNvPr id="18" name="TextBox 17"/>
          <p:cNvSpPr txBox="1"/>
          <p:nvPr/>
        </p:nvSpPr>
        <p:spPr>
          <a:xfrm>
            <a:off x="5558971" y="3993481"/>
            <a:ext cx="1074058" cy="646331"/>
          </a:xfrm>
          <a:prstGeom prst="rect">
            <a:avLst/>
          </a:prstGeom>
          <a:noFill/>
        </p:spPr>
        <p:txBody>
          <a:bodyPr wrap="square" rtlCol="0">
            <a:spAutoFit/>
          </a:bodyPr>
          <a:lstStyle/>
          <a:p>
            <a:pPr algn="ctr" rtl="1"/>
            <a:r>
              <a:rPr lang="en-ID" sz="3600" dirty="0">
                <a:solidFill>
                  <a:schemeClr val="accent3"/>
                </a:solidFill>
                <a:latin typeface="DIN Next LT Arabic Light" panose="020B0303020203050203" pitchFamily="34" charset="-78"/>
                <a:cs typeface="DIN Next LT Arabic Light" panose="020B0303020203050203" pitchFamily="34" charset="-78"/>
              </a:rPr>
              <a:t>03</a:t>
            </a:r>
          </a:p>
        </p:txBody>
      </p:sp>
      <p:sp>
        <p:nvSpPr>
          <p:cNvPr id="19" name="TextBox 18"/>
          <p:cNvSpPr txBox="1"/>
          <p:nvPr/>
        </p:nvSpPr>
        <p:spPr>
          <a:xfrm>
            <a:off x="9701173" y="3993481"/>
            <a:ext cx="1074058" cy="646331"/>
          </a:xfrm>
          <a:prstGeom prst="rect">
            <a:avLst/>
          </a:prstGeom>
          <a:noFill/>
        </p:spPr>
        <p:txBody>
          <a:bodyPr wrap="square" rtlCol="0">
            <a:spAutoFit/>
          </a:bodyPr>
          <a:lstStyle/>
          <a:p>
            <a:pPr algn="ctr" rtl="1"/>
            <a:r>
              <a:rPr lang="en-ID" sz="3600" dirty="0">
                <a:solidFill>
                  <a:schemeClr val="accent5"/>
                </a:solidFill>
                <a:latin typeface="DIN Next LT Arabic Light" panose="020B0303020203050203" pitchFamily="34" charset="-78"/>
                <a:cs typeface="DIN Next LT Arabic Light" panose="020B0303020203050203" pitchFamily="34" charset="-78"/>
              </a:rPr>
              <a:t>05</a:t>
            </a:r>
          </a:p>
        </p:txBody>
      </p:sp>
      <p:sp>
        <p:nvSpPr>
          <p:cNvPr id="20" name="TextBox 19"/>
          <p:cNvSpPr txBox="1"/>
          <p:nvPr/>
        </p:nvSpPr>
        <p:spPr>
          <a:xfrm>
            <a:off x="7630072" y="2865936"/>
            <a:ext cx="1074058" cy="646331"/>
          </a:xfrm>
          <a:prstGeom prst="rect">
            <a:avLst/>
          </a:prstGeom>
          <a:noFill/>
        </p:spPr>
        <p:txBody>
          <a:bodyPr wrap="square" rtlCol="0">
            <a:spAutoFit/>
          </a:bodyPr>
          <a:lstStyle/>
          <a:p>
            <a:pPr algn="ctr" rtl="1"/>
            <a:r>
              <a:rPr lang="en-ID" sz="3600" dirty="0">
                <a:solidFill>
                  <a:schemeClr val="accent4"/>
                </a:solidFill>
                <a:latin typeface="DIN Next LT Arabic Light" panose="020B0303020203050203" pitchFamily="34" charset="-78"/>
                <a:cs typeface="DIN Next LT Arabic Light" panose="020B0303020203050203" pitchFamily="34" charset="-78"/>
              </a:rPr>
              <a:t>04</a:t>
            </a:r>
          </a:p>
        </p:txBody>
      </p:sp>
      <p:sp>
        <p:nvSpPr>
          <p:cNvPr id="21" name="TextBox 20"/>
          <p:cNvSpPr txBox="1"/>
          <p:nvPr/>
        </p:nvSpPr>
        <p:spPr>
          <a:xfrm>
            <a:off x="3487870" y="2865936"/>
            <a:ext cx="1074058" cy="646331"/>
          </a:xfrm>
          <a:prstGeom prst="rect">
            <a:avLst/>
          </a:prstGeom>
          <a:noFill/>
        </p:spPr>
        <p:txBody>
          <a:bodyPr wrap="square" rtlCol="0">
            <a:spAutoFit/>
          </a:bodyPr>
          <a:lstStyle/>
          <a:p>
            <a:pPr algn="ctr" rtl="1"/>
            <a:r>
              <a:rPr lang="en-ID" sz="3600" dirty="0">
                <a:solidFill>
                  <a:schemeClr val="accent2"/>
                </a:solidFill>
                <a:latin typeface="DIN Next LT Arabic Light" panose="020B0303020203050203" pitchFamily="34" charset="-78"/>
                <a:cs typeface="DIN Next LT Arabic Light" panose="020B0303020203050203" pitchFamily="34" charset="-78"/>
              </a:rPr>
              <a:t>02</a:t>
            </a:r>
          </a:p>
        </p:txBody>
      </p:sp>
      <p:sp>
        <p:nvSpPr>
          <p:cNvPr id="22" name="Freeform 21"/>
          <p:cNvSpPr>
            <a:spLocks noEditPoints="1"/>
          </p:cNvSpPr>
          <p:nvPr/>
        </p:nvSpPr>
        <p:spPr bwMode="auto">
          <a:xfrm>
            <a:off x="7484757" y="4233156"/>
            <a:ext cx="1163138" cy="975378"/>
          </a:xfrm>
          <a:custGeom>
            <a:avLst/>
            <a:gdLst>
              <a:gd name="T0" fmla="*/ 58 w 202"/>
              <a:gd name="T1" fmla="*/ 129 h 169"/>
              <a:gd name="T2" fmla="*/ 61 w 202"/>
              <a:gd name="T3" fmla="*/ 121 h 169"/>
              <a:gd name="T4" fmla="*/ 54 w 202"/>
              <a:gd name="T5" fmla="*/ 108 h 169"/>
              <a:gd name="T6" fmla="*/ 57 w 202"/>
              <a:gd name="T7" fmla="*/ 99 h 169"/>
              <a:gd name="T8" fmla="*/ 54 w 202"/>
              <a:gd name="T9" fmla="*/ 90 h 169"/>
              <a:gd name="T10" fmla="*/ 61 w 202"/>
              <a:gd name="T11" fmla="*/ 77 h 169"/>
              <a:gd name="T12" fmla="*/ 57 w 202"/>
              <a:gd name="T13" fmla="*/ 67 h 169"/>
              <a:gd name="T14" fmla="*/ 62 w 202"/>
              <a:gd name="T15" fmla="*/ 71 h 169"/>
              <a:gd name="T16" fmla="*/ 67 w 202"/>
              <a:gd name="T17" fmla="*/ 98 h 169"/>
              <a:gd name="T18" fmla="*/ 80 w 202"/>
              <a:gd name="T19" fmla="*/ 113 h 169"/>
              <a:gd name="T20" fmla="*/ 71 w 202"/>
              <a:gd name="T21" fmla="*/ 92 h 169"/>
              <a:gd name="T22" fmla="*/ 71 w 202"/>
              <a:gd name="T23" fmla="*/ 67 h 169"/>
              <a:gd name="T24" fmla="*/ 59 w 202"/>
              <a:gd name="T25" fmla="*/ 29 h 169"/>
              <a:gd name="T26" fmla="*/ 69 w 202"/>
              <a:gd name="T27" fmla="*/ 4 h 169"/>
              <a:gd name="T28" fmla="*/ 80 w 202"/>
              <a:gd name="T29" fmla="*/ 21 h 169"/>
              <a:gd name="T30" fmla="*/ 101 w 202"/>
              <a:gd name="T31" fmla="*/ 48 h 169"/>
              <a:gd name="T32" fmla="*/ 123 w 202"/>
              <a:gd name="T33" fmla="*/ 70 h 169"/>
              <a:gd name="T34" fmla="*/ 142 w 202"/>
              <a:gd name="T35" fmla="*/ 73 h 169"/>
              <a:gd name="T36" fmla="*/ 142 w 202"/>
              <a:gd name="T37" fmla="*/ 147 h 169"/>
              <a:gd name="T38" fmla="*/ 131 w 202"/>
              <a:gd name="T39" fmla="*/ 147 h 169"/>
              <a:gd name="T40" fmla="*/ 116 w 202"/>
              <a:gd name="T41" fmla="*/ 151 h 169"/>
              <a:gd name="T42" fmla="*/ 105 w 202"/>
              <a:gd name="T43" fmla="*/ 149 h 169"/>
              <a:gd name="T44" fmla="*/ 77 w 202"/>
              <a:gd name="T45" fmla="*/ 154 h 169"/>
              <a:gd name="T46" fmla="*/ 60 w 202"/>
              <a:gd name="T47" fmla="*/ 154 h 169"/>
              <a:gd name="T48" fmla="*/ 65 w 202"/>
              <a:gd name="T49" fmla="*/ 143 h 169"/>
              <a:gd name="T50" fmla="*/ 58 w 202"/>
              <a:gd name="T51" fmla="*/ 129 h 169"/>
              <a:gd name="T52" fmla="*/ 12 w 202"/>
              <a:gd name="T53" fmla="*/ 110 h 169"/>
              <a:gd name="T54" fmla="*/ 13 w 202"/>
              <a:gd name="T55" fmla="*/ 110 h 169"/>
              <a:gd name="T56" fmla="*/ 4 w 202"/>
              <a:gd name="T57" fmla="*/ 121 h 169"/>
              <a:gd name="T58" fmla="*/ 16 w 202"/>
              <a:gd name="T59" fmla="*/ 132 h 169"/>
              <a:gd name="T60" fmla="*/ 21 w 202"/>
              <a:gd name="T61" fmla="*/ 132 h 169"/>
              <a:gd name="T62" fmla="*/ 12 w 202"/>
              <a:gd name="T63" fmla="*/ 143 h 169"/>
              <a:gd name="T64" fmla="*/ 24 w 202"/>
              <a:gd name="T65" fmla="*/ 154 h 169"/>
              <a:gd name="T66" fmla="*/ 36 w 202"/>
              <a:gd name="T67" fmla="*/ 154 h 169"/>
              <a:gd name="T68" fmla="*/ 47 w 202"/>
              <a:gd name="T69" fmla="*/ 154 h 169"/>
              <a:gd name="T70" fmla="*/ 59 w 202"/>
              <a:gd name="T71" fmla="*/ 143 h 169"/>
              <a:gd name="T72" fmla="*/ 47 w 202"/>
              <a:gd name="T73" fmla="*/ 132 h 169"/>
              <a:gd name="T74" fmla="*/ 45 w 202"/>
              <a:gd name="T75" fmla="*/ 132 h 169"/>
              <a:gd name="T76" fmla="*/ 55 w 202"/>
              <a:gd name="T77" fmla="*/ 121 h 169"/>
              <a:gd name="T78" fmla="*/ 43 w 202"/>
              <a:gd name="T79" fmla="*/ 110 h 169"/>
              <a:gd name="T80" fmla="*/ 41 w 202"/>
              <a:gd name="T81" fmla="*/ 110 h 169"/>
              <a:gd name="T82" fmla="*/ 51 w 202"/>
              <a:gd name="T83" fmla="*/ 99 h 169"/>
              <a:gd name="T84" fmla="*/ 41 w 202"/>
              <a:gd name="T85" fmla="*/ 88 h 169"/>
              <a:gd name="T86" fmla="*/ 43 w 202"/>
              <a:gd name="T87" fmla="*/ 88 h 169"/>
              <a:gd name="T88" fmla="*/ 55 w 202"/>
              <a:gd name="T89" fmla="*/ 77 h 169"/>
              <a:gd name="T90" fmla="*/ 44 w 202"/>
              <a:gd name="T91" fmla="*/ 66 h 169"/>
              <a:gd name="T92" fmla="*/ 20 w 202"/>
              <a:gd name="T93" fmla="*/ 66 h 169"/>
              <a:gd name="T94" fmla="*/ 8 w 202"/>
              <a:gd name="T95" fmla="*/ 77 h 169"/>
              <a:gd name="T96" fmla="*/ 18 w 202"/>
              <a:gd name="T97" fmla="*/ 88 h 169"/>
              <a:gd name="T98" fmla="*/ 12 w 202"/>
              <a:gd name="T99" fmla="*/ 88 h 169"/>
              <a:gd name="T100" fmla="*/ 0 w 202"/>
              <a:gd name="T101" fmla="*/ 99 h 169"/>
              <a:gd name="T102" fmla="*/ 12 w 202"/>
              <a:gd name="T103" fmla="*/ 110 h 169"/>
              <a:gd name="T104" fmla="*/ 202 w 202"/>
              <a:gd name="T105" fmla="*/ 169 h 169"/>
              <a:gd name="T106" fmla="*/ 149 w 202"/>
              <a:gd name="T107" fmla="*/ 169 h 169"/>
              <a:gd name="T108" fmla="*/ 149 w 202"/>
              <a:gd name="T109" fmla="*/ 67 h 169"/>
              <a:gd name="T110" fmla="*/ 202 w 202"/>
              <a:gd name="T111" fmla="*/ 67 h 169"/>
              <a:gd name="T112" fmla="*/ 202 w 202"/>
              <a:gd name="T113" fmla="*/ 169 h 169"/>
              <a:gd name="T114" fmla="*/ 164 w 202"/>
              <a:gd name="T115" fmla="*/ 146 h 169"/>
              <a:gd name="T116" fmla="*/ 158 w 202"/>
              <a:gd name="T117" fmla="*/ 153 h 169"/>
              <a:gd name="T118" fmla="*/ 164 w 202"/>
              <a:gd name="T119" fmla="*/ 159 h 169"/>
              <a:gd name="T120" fmla="*/ 170 w 202"/>
              <a:gd name="T121" fmla="*/ 153 h 169"/>
              <a:gd name="T122" fmla="*/ 164 w 202"/>
              <a:gd name="T123" fmla="*/ 14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58" y="129"/>
                </a:moveTo>
                <a:cubicBezTo>
                  <a:pt x="60" y="127"/>
                  <a:pt x="61" y="124"/>
                  <a:pt x="61" y="121"/>
                </a:cubicBezTo>
                <a:cubicBezTo>
                  <a:pt x="61" y="115"/>
                  <a:pt x="58" y="111"/>
                  <a:pt x="54" y="108"/>
                </a:cubicBezTo>
                <a:cubicBezTo>
                  <a:pt x="56" y="105"/>
                  <a:pt x="57" y="102"/>
                  <a:pt x="57" y="99"/>
                </a:cubicBezTo>
                <a:cubicBezTo>
                  <a:pt x="57" y="96"/>
                  <a:pt x="56" y="93"/>
                  <a:pt x="54" y="90"/>
                </a:cubicBezTo>
                <a:cubicBezTo>
                  <a:pt x="58" y="87"/>
                  <a:pt x="61" y="82"/>
                  <a:pt x="61" y="77"/>
                </a:cubicBezTo>
                <a:cubicBezTo>
                  <a:pt x="61" y="73"/>
                  <a:pt x="59" y="69"/>
                  <a:pt x="57" y="67"/>
                </a:cubicBezTo>
                <a:cubicBezTo>
                  <a:pt x="59" y="68"/>
                  <a:pt x="61" y="69"/>
                  <a:pt x="62" y="71"/>
                </a:cubicBezTo>
                <a:cubicBezTo>
                  <a:pt x="67" y="80"/>
                  <a:pt x="65" y="89"/>
                  <a:pt x="67" y="98"/>
                </a:cubicBezTo>
                <a:cubicBezTo>
                  <a:pt x="69" y="107"/>
                  <a:pt x="80" y="113"/>
                  <a:pt x="80" y="113"/>
                </a:cubicBezTo>
                <a:cubicBezTo>
                  <a:pt x="80" y="113"/>
                  <a:pt x="72" y="104"/>
                  <a:pt x="71" y="92"/>
                </a:cubicBezTo>
                <a:cubicBezTo>
                  <a:pt x="71" y="83"/>
                  <a:pt x="73" y="77"/>
                  <a:pt x="71" y="67"/>
                </a:cubicBezTo>
                <a:cubicBezTo>
                  <a:pt x="70" y="63"/>
                  <a:pt x="59" y="41"/>
                  <a:pt x="59" y="29"/>
                </a:cubicBezTo>
                <a:cubicBezTo>
                  <a:pt x="58" y="18"/>
                  <a:pt x="59" y="7"/>
                  <a:pt x="69" y="4"/>
                </a:cubicBezTo>
                <a:cubicBezTo>
                  <a:pt x="79" y="0"/>
                  <a:pt x="78" y="15"/>
                  <a:pt x="80" y="21"/>
                </a:cubicBezTo>
                <a:cubicBezTo>
                  <a:pt x="87" y="36"/>
                  <a:pt x="96" y="42"/>
                  <a:pt x="101" y="48"/>
                </a:cubicBezTo>
                <a:cubicBezTo>
                  <a:pt x="106" y="55"/>
                  <a:pt x="113" y="64"/>
                  <a:pt x="123" y="70"/>
                </a:cubicBezTo>
                <a:cubicBezTo>
                  <a:pt x="129" y="75"/>
                  <a:pt x="138" y="74"/>
                  <a:pt x="142" y="73"/>
                </a:cubicBezTo>
                <a:cubicBezTo>
                  <a:pt x="142" y="147"/>
                  <a:pt x="142" y="147"/>
                  <a:pt x="142" y="147"/>
                </a:cubicBezTo>
                <a:cubicBezTo>
                  <a:pt x="131" y="147"/>
                  <a:pt x="131" y="147"/>
                  <a:pt x="131" y="147"/>
                </a:cubicBezTo>
                <a:cubicBezTo>
                  <a:pt x="127" y="147"/>
                  <a:pt x="120" y="151"/>
                  <a:pt x="116" y="151"/>
                </a:cubicBezTo>
                <a:cubicBezTo>
                  <a:pt x="112" y="151"/>
                  <a:pt x="111" y="149"/>
                  <a:pt x="105" y="149"/>
                </a:cubicBezTo>
                <a:cubicBezTo>
                  <a:pt x="100" y="149"/>
                  <a:pt x="83" y="154"/>
                  <a:pt x="77" y="154"/>
                </a:cubicBezTo>
                <a:cubicBezTo>
                  <a:pt x="60" y="154"/>
                  <a:pt x="60" y="154"/>
                  <a:pt x="60" y="154"/>
                </a:cubicBezTo>
                <a:cubicBezTo>
                  <a:pt x="63" y="151"/>
                  <a:pt x="65" y="147"/>
                  <a:pt x="65" y="143"/>
                </a:cubicBezTo>
                <a:cubicBezTo>
                  <a:pt x="65" y="137"/>
                  <a:pt x="62" y="133"/>
                  <a:pt x="58" y="129"/>
                </a:cubicBezTo>
                <a:moveTo>
                  <a:pt x="12" y="110"/>
                </a:moveTo>
                <a:cubicBezTo>
                  <a:pt x="13" y="110"/>
                  <a:pt x="13" y="110"/>
                  <a:pt x="13" y="110"/>
                </a:cubicBezTo>
                <a:cubicBezTo>
                  <a:pt x="8" y="111"/>
                  <a:pt x="4" y="115"/>
                  <a:pt x="4" y="121"/>
                </a:cubicBezTo>
                <a:cubicBezTo>
                  <a:pt x="4" y="127"/>
                  <a:pt x="9" y="132"/>
                  <a:pt x="16" y="132"/>
                </a:cubicBezTo>
                <a:cubicBezTo>
                  <a:pt x="21" y="132"/>
                  <a:pt x="21" y="132"/>
                  <a:pt x="21" y="132"/>
                </a:cubicBezTo>
                <a:cubicBezTo>
                  <a:pt x="16" y="133"/>
                  <a:pt x="12" y="137"/>
                  <a:pt x="12" y="143"/>
                </a:cubicBezTo>
                <a:cubicBezTo>
                  <a:pt x="12" y="149"/>
                  <a:pt x="17" y="154"/>
                  <a:pt x="24" y="154"/>
                </a:cubicBezTo>
                <a:cubicBezTo>
                  <a:pt x="36" y="154"/>
                  <a:pt x="36" y="154"/>
                  <a:pt x="36" y="154"/>
                </a:cubicBezTo>
                <a:cubicBezTo>
                  <a:pt x="47" y="154"/>
                  <a:pt x="47" y="154"/>
                  <a:pt x="47" y="154"/>
                </a:cubicBezTo>
                <a:cubicBezTo>
                  <a:pt x="53" y="154"/>
                  <a:pt x="59" y="149"/>
                  <a:pt x="59" y="143"/>
                </a:cubicBezTo>
                <a:cubicBezTo>
                  <a:pt x="59" y="137"/>
                  <a:pt x="53" y="132"/>
                  <a:pt x="47" y="132"/>
                </a:cubicBezTo>
                <a:cubicBezTo>
                  <a:pt x="45" y="132"/>
                  <a:pt x="45" y="132"/>
                  <a:pt x="45" y="132"/>
                </a:cubicBezTo>
                <a:cubicBezTo>
                  <a:pt x="50" y="130"/>
                  <a:pt x="55" y="126"/>
                  <a:pt x="55" y="121"/>
                </a:cubicBezTo>
                <a:cubicBezTo>
                  <a:pt x="55" y="115"/>
                  <a:pt x="49" y="110"/>
                  <a:pt x="43" y="110"/>
                </a:cubicBezTo>
                <a:cubicBezTo>
                  <a:pt x="41" y="110"/>
                  <a:pt x="41" y="110"/>
                  <a:pt x="41" y="110"/>
                </a:cubicBezTo>
                <a:cubicBezTo>
                  <a:pt x="46" y="109"/>
                  <a:pt x="51" y="104"/>
                  <a:pt x="51" y="99"/>
                </a:cubicBezTo>
                <a:cubicBezTo>
                  <a:pt x="51" y="94"/>
                  <a:pt x="46" y="89"/>
                  <a:pt x="41" y="88"/>
                </a:cubicBezTo>
                <a:cubicBezTo>
                  <a:pt x="43" y="88"/>
                  <a:pt x="43" y="88"/>
                  <a:pt x="43" y="88"/>
                </a:cubicBezTo>
                <a:cubicBezTo>
                  <a:pt x="49" y="88"/>
                  <a:pt x="55" y="83"/>
                  <a:pt x="55" y="77"/>
                </a:cubicBezTo>
                <a:cubicBezTo>
                  <a:pt x="55" y="71"/>
                  <a:pt x="50" y="66"/>
                  <a:pt x="44" y="66"/>
                </a:cubicBezTo>
                <a:cubicBezTo>
                  <a:pt x="20" y="66"/>
                  <a:pt x="20" y="66"/>
                  <a:pt x="20" y="66"/>
                </a:cubicBezTo>
                <a:cubicBezTo>
                  <a:pt x="14" y="66"/>
                  <a:pt x="8" y="71"/>
                  <a:pt x="8" y="77"/>
                </a:cubicBezTo>
                <a:cubicBezTo>
                  <a:pt x="8" y="82"/>
                  <a:pt x="12" y="87"/>
                  <a:pt x="18" y="88"/>
                </a:cubicBezTo>
                <a:cubicBezTo>
                  <a:pt x="12" y="88"/>
                  <a:pt x="12" y="88"/>
                  <a:pt x="12" y="88"/>
                </a:cubicBezTo>
                <a:cubicBezTo>
                  <a:pt x="6" y="88"/>
                  <a:pt x="0" y="93"/>
                  <a:pt x="0" y="99"/>
                </a:cubicBezTo>
                <a:cubicBezTo>
                  <a:pt x="0" y="105"/>
                  <a:pt x="6" y="110"/>
                  <a:pt x="12" y="110"/>
                </a:cubicBezTo>
                <a:moveTo>
                  <a:pt x="202" y="169"/>
                </a:moveTo>
                <a:cubicBezTo>
                  <a:pt x="149" y="169"/>
                  <a:pt x="149" y="169"/>
                  <a:pt x="149" y="169"/>
                </a:cubicBezTo>
                <a:cubicBezTo>
                  <a:pt x="149" y="67"/>
                  <a:pt x="149" y="67"/>
                  <a:pt x="149" y="67"/>
                </a:cubicBezTo>
                <a:cubicBezTo>
                  <a:pt x="202" y="67"/>
                  <a:pt x="202" y="67"/>
                  <a:pt x="202" y="67"/>
                </a:cubicBezTo>
                <a:lnTo>
                  <a:pt x="202" y="169"/>
                </a:lnTo>
                <a:close/>
                <a:moveTo>
                  <a:pt x="164" y="146"/>
                </a:moveTo>
                <a:cubicBezTo>
                  <a:pt x="160" y="146"/>
                  <a:pt x="158" y="149"/>
                  <a:pt x="158" y="153"/>
                </a:cubicBezTo>
                <a:cubicBezTo>
                  <a:pt x="158" y="156"/>
                  <a:pt x="160" y="159"/>
                  <a:pt x="164" y="159"/>
                </a:cubicBezTo>
                <a:cubicBezTo>
                  <a:pt x="167" y="159"/>
                  <a:pt x="170" y="156"/>
                  <a:pt x="170" y="153"/>
                </a:cubicBezTo>
                <a:cubicBezTo>
                  <a:pt x="170" y="149"/>
                  <a:pt x="167" y="146"/>
                  <a:pt x="164" y="146"/>
                </a:cubicBezTo>
              </a:path>
            </a:pathLst>
          </a:custGeom>
          <a:solidFill>
            <a:srgbClr val="FFFF00"/>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24" name="Freeform 23"/>
          <p:cNvSpPr>
            <a:spLocks noEditPoints="1"/>
          </p:cNvSpPr>
          <p:nvPr/>
        </p:nvSpPr>
        <p:spPr bwMode="auto">
          <a:xfrm>
            <a:off x="1591634" y="2162115"/>
            <a:ext cx="1002200" cy="1085108"/>
          </a:xfrm>
          <a:custGeom>
            <a:avLst/>
            <a:gdLst>
              <a:gd name="T0" fmla="*/ 63 w 174"/>
              <a:gd name="T1" fmla="*/ 84 h 188"/>
              <a:gd name="T2" fmla="*/ 44 w 174"/>
              <a:gd name="T3" fmla="*/ 80 h 188"/>
              <a:gd name="T4" fmla="*/ 26 w 174"/>
              <a:gd name="T5" fmla="*/ 84 h 188"/>
              <a:gd name="T6" fmla="*/ 0 w 174"/>
              <a:gd name="T7" fmla="*/ 90 h 188"/>
              <a:gd name="T8" fmla="*/ 5 w 174"/>
              <a:gd name="T9" fmla="*/ 127 h 188"/>
              <a:gd name="T10" fmla="*/ 16 w 174"/>
              <a:gd name="T11" fmla="*/ 146 h 188"/>
              <a:gd name="T12" fmla="*/ 16 w 174"/>
              <a:gd name="T13" fmla="*/ 185 h 188"/>
              <a:gd name="T14" fmla="*/ 44 w 174"/>
              <a:gd name="T15" fmla="*/ 188 h 188"/>
              <a:gd name="T16" fmla="*/ 73 w 174"/>
              <a:gd name="T17" fmla="*/ 185 h 188"/>
              <a:gd name="T18" fmla="*/ 73 w 174"/>
              <a:gd name="T19" fmla="*/ 146 h 188"/>
              <a:gd name="T20" fmla="*/ 84 w 174"/>
              <a:gd name="T21" fmla="*/ 127 h 188"/>
              <a:gd name="T22" fmla="*/ 89 w 174"/>
              <a:gd name="T23" fmla="*/ 90 h 188"/>
              <a:gd name="T24" fmla="*/ 63 w 174"/>
              <a:gd name="T25" fmla="*/ 84 h 188"/>
              <a:gd name="T26" fmla="*/ 20 w 174"/>
              <a:gd name="T27" fmla="*/ 52 h 188"/>
              <a:gd name="T28" fmla="*/ 44 w 174"/>
              <a:gd name="T29" fmla="*/ 28 h 188"/>
              <a:gd name="T30" fmla="*/ 69 w 174"/>
              <a:gd name="T31" fmla="*/ 52 h 188"/>
              <a:gd name="T32" fmla="*/ 44 w 174"/>
              <a:gd name="T33" fmla="*/ 77 h 188"/>
              <a:gd name="T34" fmla="*/ 20 w 174"/>
              <a:gd name="T35" fmla="*/ 52 h 188"/>
              <a:gd name="T36" fmla="*/ 100 w 174"/>
              <a:gd name="T37" fmla="*/ 108 h 188"/>
              <a:gd name="T38" fmla="*/ 100 w 174"/>
              <a:gd name="T39" fmla="*/ 59 h 188"/>
              <a:gd name="T40" fmla="*/ 88 w 174"/>
              <a:gd name="T41" fmla="*/ 59 h 188"/>
              <a:gd name="T42" fmla="*/ 106 w 174"/>
              <a:gd name="T43" fmla="*/ 28 h 188"/>
              <a:gd name="T44" fmla="*/ 124 w 174"/>
              <a:gd name="T45" fmla="*/ 59 h 188"/>
              <a:gd name="T46" fmla="*/ 112 w 174"/>
              <a:gd name="T47" fmla="*/ 59 h 188"/>
              <a:gd name="T48" fmla="*/ 112 w 174"/>
              <a:gd name="T49" fmla="*/ 108 h 188"/>
              <a:gd name="T50" fmla="*/ 100 w 174"/>
              <a:gd name="T51" fmla="*/ 108 h 188"/>
              <a:gd name="T52" fmla="*/ 174 w 174"/>
              <a:gd name="T53" fmla="*/ 68 h 188"/>
              <a:gd name="T54" fmla="*/ 106 w 174"/>
              <a:gd name="T55" fmla="*/ 136 h 188"/>
              <a:gd name="T56" fmla="*/ 88 w 174"/>
              <a:gd name="T57" fmla="*/ 133 h 188"/>
              <a:gd name="T58" fmla="*/ 90 w 174"/>
              <a:gd name="T59" fmla="*/ 129 h 188"/>
              <a:gd name="T60" fmla="*/ 91 w 174"/>
              <a:gd name="T61" fmla="*/ 122 h 188"/>
              <a:gd name="T62" fmla="*/ 106 w 174"/>
              <a:gd name="T63" fmla="*/ 124 h 188"/>
              <a:gd name="T64" fmla="*/ 162 w 174"/>
              <a:gd name="T65" fmla="*/ 68 h 188"/>
              <a:gd name="T66" fmla="*/ 106 w 174"/>
              <a:gd name="T67" fmla="*/ 12 h 188"/>
              <a:gd name="T68" fmla="*/ 65 w 174"/>
              <a:gd name="T69" fmla="*/ 30 h 188"/>
              <a:gd name="T70" fmla="*/ 55 w 174"/>
              <a:gd name="T71" fmla="*/ 24 h 188"/>
              <a:gd name="T72" fmla="*/ 106 w 174"/>
              <a:gd name="T73" fmla="*/ 0 h 188"/>
              <a:gd name="T74" fmla="*/ 174 w 174"/>
              <a:gd name="T75" fmla="*/ 6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4" h="188">
                <a:moveTo>
                  <a:pt x="63" y="84"/>
                </a:moveTo>
                <a:cubicBezTo>
                  <a:pt x="60" y="83"/>
                  <a:pt x="53" y="80"/>
                  <a:pt x="44" y="80"/>
                </a:cubicBezTo>
                <a:cubicBezTo>
                  <a:pt x="36" y="80"/>
                  <a:pt x="29" y="83"/>
                  <a:pt x="26" y="84"/>
                </a:cubicBezTo>
                <a:cubicBezTo>
                  <a:pt x="9" y="86"/>
                  <a:pt x="0" y="90"/>
                  <a:pt x="0" y="90"/>
                </a:cubicBezTo>
                <a:cubicBezTo>
                  <a:pt x="0" y="90"/>
                  <a:pt x="3" y="120"/>
                  <a:pt x="5" y="127"/>
                </a:cubicBezTo>
                <a:cubicBezTo>
                  <a:pt x="7" y="135"/>
                  <a:pt x="16" y="138"/>
                  <a:pt x="16" y="146"/>
                </a:cubicBezTo>
                <a:cubicBezTo>
                  <a:pt x="16" y="185"/>
                  <a:pt x="16" y="185"/>
                  <a:pt x="16" y="185"/>
                </a:cubicBezTo>
                <a:cubicBezTo>
                  <a:pt x="16" y="185"/>
                  <a:pt x="30" y="188"/>
                  <a:pt x="44" y="188"/>
                </a:cubicBezTo>
                <a:cubicBezTo>
                  <a:pt x="59" y="188"/>
                  <a:pt x="73" y="185"/>
                  <a:pt x="73" y="185"/>
                </a:cubicBezTo>
                <a:cubicBezTo>
                  <a:pt x="73" y="146"/>
                  <a:pt x="73" y="146"/>
                  <a:pt x="73" y="146"/>
                </a:cubicBezTo>
                <a:cubicBezTo>
                  <a:pt x="73" y="138"/>
                  <a:pt x="82" y="135"/>
                  <a:pt x="84" y="127"/>
                </a:cubicBezTo>
                <a:cubicBezTo>
                  <a:pt x="86" y="120"/>
                  <a:pt x="89" y="90"/>
                  <a:pt x="89" y="90"/>
                </a:cubicBezTo>
                <a:cubicBezTo>
                  <a:pt x="89" y="90"/>
                  <a:pt x="80" y="86"/>
                  <a:pt x="63" y="84"/>
                </a:cubicBezTo>
                <a:moveTo>
                  <a:pt x="20" y="52"/>
                </a:moveTo>
                <a:cubicBezTo>
                  <a:pt x="20" y="39"/>
                  <a:pt x="31" y="28"/>
                  <a:pt x="44" y="28"/>
                </a:cubicBezTo>
                <a:cubicBezTo>
                  <a:pt x="58" y="28"/>
                  <a:pt x="69" y="39"/>
                  <a:pt x="69" y="52"/>
                </a:cubicBezTo>
                <a:cubicBezTo>
                  <a:pt x="69" y="66"/>
                  <a:pt x="58" y="77"/>
                  <a:pt x="44" y="77"/>
                </a:cubicBezTo>
                <a:cubicBezTo>
                  <a:pt x="31" y="77"/>
                  <a:pt x="20" y="66"/>
                  <a:pt x="20" y="52"/>
                </a:cubicBezTo>
                <a:moveTo>
                  <a:pt x="100" y="108"/>
                </a:moveTo>
                <a:cubicBezTo>
                  <a:pt x="100" y="59"/>
                  <a:pt x="100" y="59"/>
                  <a:pt x="100" y="59"/>
                </a:cubicBezTo>
                <a:cubicBezTo>
                  <a:pt x="88" y="59"/>
                  <a:pt x="88" y="59"/>
                  <a:pt x="88" y="59"/>
                </a:cubicBezTo>
                <a:cubicBezTo>
                  <a:pt x="106" y="28"/>
                  <a:pt x="106" y="28"/>
                  <a:pt x="106" y="28"/>
                </a:cubicBezTo>
                <a:cubicBezTo>
                  <a:pt x="124" y="59"/>
                  <a:pt x="124" y="59"/>
                  <a:pt x="124" y="59"/>
                </a:cubicBezTo>
                <a:cubicBezTo>
                  <a:pt x="112" y="59"/>
                  <a:pt x="112" y="59"/>
                  <a:pt x="112" y="59"/>
                </a:cubicBezTo>
                <a:cubicBezTo>
                  <a:pt x="112" y="108"/>
                  <a:pt x="112" y="108"/>
                  <a:pt x="112" y="108"/>
                </a:cubicBezTo>
                <a:lnTo>
                  <a:pt x="100" y="108"/>
                </a:lnTo>
                <a:close/>
                <a:moveTo>
                  <a:pt x="174" y="68"/>
                </a:moveTo>
                <a:cubicBezTo>
                  <a:pt x="174" y="106"/>
                  <a:pt x="144" y="136"/>
                  <a:pt x="106" y="136"/>
                </a:cubicBezTo>
                <a:cubicBezTo>
                  <a:pt x="100" y="136"/>
                  <a:pt x="94" y="135"/>
                  <a:pt x="88" y="133"/>
                </a:cubicBezTo>
                <a:cubicBezTo>
                  <a:pt x="88" y="132"/>
                  <a:pt x="89" y="131"/>
                  <a:pt x="90" y="129"/>
                </a:cubicBezTo>
                <a:cubicBezTo>
                  <a:pt x="90" y="128"/>
                  <a:pt x="91" y="125"/>
                  <a:pt x="91" y="122"/>
                </a:cubicBezTo>
                <a:cubicBezTo>
                  <a:pt x="96" y="123"/>
                  <a:pt x="101" y="124"/>
                  <a:pt x="106" y="124"/>
                </a:cubicBezTo>
                <a:cubicBezTo>
                  <a:pt x="137" y="124"/>
                  <a:pt x="162" y="99"/>
                  <a:pt x="162" y="68"/>
                </a:cubicBezTo>
                <a:cubicBezTo>
                  <a:pt x="162" y="37"/>
                  <a:pt x="137" y="12"/>
                  <a:pt x="106" y="12"/>
                </a:cubicBezTo>
                <a:cubicBezTo>
                  <a:pt x="90" y="12"/>
                  <a:pt x="76" y="19"/>
                  <a:pt x="65" y="30"/>
                </a:cubicBezTo>
                <a:cubicBezTo>
                  <a:pt x="62" y="28"/>
                  <a:pt x="59" y="25"/>
                  <a:pt x="55" y="24"/>
                </a:cubicBezTo>
                <a:cubicBezTo>
                  <a:pt x="68" y="9"/>
                  <a:pt x="86" y="0"/>
                  <a:pt x="106" y="0"/>
                </a:cubicBezTo>
                <a:cubicBezTo>
                  <a:pt x="144" y="0"/>
                  <a:pt x="174" y="31"/>
                  <a:pt x="174" y="6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25" name="Freeform 24"/>
          <p:cNvSpPr>
            <a:spLocks noEditPoints="1"/>
          </p:cNvSpPr>
          <p:nvPr/>
        </p:nvSpPr>
        <p:spPr bwMode="auto">
          <a:xfrm>
            <a:off x="3721312" y="4266845"/>
            <a:ext cx="607174" cy="1109492"/>
          </a:xfrm>
          <a:custGeom>
            <a:avLst/>
            <a:gdLst>
              <a:gd name="T0" fmla="*/ 52 w 105"/>
              <a:gd name="T1" fmla="*/ 62 h 192"/>
              <a:gd name="T2" fmla="*/ 30 w 105"/>
              <a:gd name="T3" fmla="*/ 68 h 192"/>
              <a:gd name="T4" fmla="*/ 0 w 105"/>
              <a:gd name="T5" fmla="*/ 74 h 192"/>
              <a:gd name="T6" fmla="*/ 5 w 105"/>
              <a:gd name="T7" fmla="*/ 120 h 192"/>
              <a:gd name="T8" fmla="*/ 18 w 105"/>
              <a:gd name="T9" fmla="*/ 141 h 192"/>
              <a:gd name="T10" fmla="*/ 18 w 105"/>
              <a:gd name="T11" fmla="*/ 188 h 192"/>
              <a:gd name="T12" fmla="*/ 52 w 105"/>
              <a:gd name="T13" fmla="*/ 192 h 192"/>
              <a:gd name="T14" fmla="*/ 86 w 105"/>
              <a:gd name="T15" fmla="*/ 188 h 192"/>
              <a:gd name="T16" fmla="*/ 86 w 105"/>
              <a:gd name="T17" fmla="*/ 141 h 192"/>
              <a:gd name="T18" fmla="*/ 99 w 105"/>
              <a:gd name="T19" fmla="*/ 120 h 192"/>
              <a:gd name="T20" fmla="*/ 105 w 105"/>
              <a:gd name="T21" fmla="*/ 74 h 192"/>
              <a:gd name="T22" fmla="*/ 74 w 105"/>
              <a:gd name="T23" fmla="*/ 68 h 192"/>
              <a:gd name="T24" fmla="*/ 52 w 105"/>
              <a:gd name="T25" fmla="*/ 62 h 192"/>
              <a:gd name="T26" fmla="*/ 59 w 105"/>
              <a:gd name="T27" fmla="*/ 81 h 192"/>
              <a:gd name="T28" fmla="*/ 55 w 105"/>
              <a:gd name="T29" fmla="*/ 86 h 192"/>
              <a:gd name="T30" fmla="*/ 63 w 105"/>
              <a:gd name="T31" fmla="*/ 126 h 192"/>
              <a:gd name="T32" fmla="*/ 52 w 105"/>
              <a:gd name="T33" fmla="*/ 138 h 192"/>
              <a:gd name="T34" fmla="*/ 42 w 105"/>
              <a:gd name="T35" fmla="*/ 126 h 192"/>
              <a:gd name="T36" fmla="*/ 49 w 105"/>
              <a:gd name="T37" fmla="*/ 86 h 192"/>
              <a:gd name="T38" fmla="*/ 46 w 105"/>
              <a:gd name="T39" fmla="*/ 81 h 192"/>
              <a:gd name="T40" fmla="*/ 46 w 105"/>
              <a:gd name="T41" fmla="*/ 79 h 192"/>
              <a:gd name="T42" fmla="*/ 38 w 105"/>
              <a:gd name="T43" fmla="*/ 75 h 192"/>
              <a:gd name="T44" fmla="*/ 41 w 105"/>
              <a:gd name="T45" fmla="*/ 72 h 192"/>
              <a:gd name="T46" fmla="*/ 50 w 105"/>
              <a:gd name="T47" fmla="*/ 74 h 192"/>
              <a:gd name="T48" fmla="*/ 55 w 105"/>
              <a:gd name="T49" fmla="*/ 74 h 192"/>
              <a:gd name="T50" fmla="*/ 64 w 105"/>
              <a:gd name="T51" fmla="*/ 72 h 192"/>
              <a:gd name="T52" fmla="*/ 67 w 105"/>
              <a:gd name="T53" fmla="*/ 75 h 192"/>
              <a:gd name="T54" fmla="*/ 59 w 105"/>
              <a:gd name="T55" fmla="*/ 79 h 192"/>
              <a:gd name="T56" fmla="*/ 59 w 105"/>
              <a:gd name="T57" fmla="*/ 81 h 192"/>
              <a:gd name="T58" fmla="*/ 23 w 105"/>
              <a:gd name="T59" fmla="*/ 29 h 192"/>
              <a:gd name="T60" fmla="*/ 52 w 105"/>
              <a:gd name="T61" fmla="*/ 0 h 192"/>
              <a:gd name="T62" fmla="*/ 81 w 105"/>
              <a:gd name="T63" fmla="*/ 29 h 192"/>
              <a:gd name="T64" fmla="*/ 52 w 105"/>
              <a:gd name="T65" fmla="*/ 59 h 192"/>
              <a:gd name="T66" fmla="*/ 23 w 105"/>
              <a:gd name="T67" fmla="*/ 2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5" h="192">
                <a:moveTo>
                  <a:pt x="52" y="62"/>
                </a:moveTo>
                <a:cubicBezTo>
                  <a:pt x="42" y="62"/>
                  <a:pt x="33" y="66"/>
                  <a:pt x="30" y="68"/>
                </a:cubicBezTo>
                <a:cubicBezTo>
                  <a:pt x="10" y="70"/>
                  <a:pt x="0" y="74"/>
                  <a:pt x="0" y="74"/>
                </a:cubicBezTo>
                <a:cubicBezTo>
                  <a:pt x="0" y="74"/>
                  <a:pt x="2" y="111"/>
                  <a:pt x="5" y="120"/>
                </a:cubicBezTo>
                <a:cubicBezTo>
                  <a:pt x="8" y="128"/>
                  <a:pt x="18" y="132"/>
                  <a:pt x="18" y="141"/>
                </a:cubicBezTo>
                <a:cubicBezTo>
                  <a:pt x="18" y="188"/>
                  <a:pt x="18" y="188"/>
                  <a:pt x="18" y="188"/>
                </a:cubicBezTo>
                <a:cubicBezTo>
                  <a:pt x="18" y="188"/>
                  <a:pt x="35" y="192"/>
                  <a:pt x="52" y="192"/>
                </a:cubicBezTo>
                <a:cubicBezTo>
                  <a:pt x="69" y="192"/>
                  <a:pt x="86" y="188"/>
                  <a:pt x="86" y="188"/>
                </a:cubicBezTo>
                <a:cubicBezTo>
                  <a:pt x="86" y="141"/>
                  <a:pt x="86" y="141"/>
                  <a:pt x="86" y="141"/>
                </a:cubicBezTo>
                <a:cubicBezTo>
                  <a:pt x="86" y="132"/>
                  <a:pt x="97" y="128"/>
                  <a:pt x="99" y="120"/>
                </a:cubicBezTo>
                <a:cubicBezTo>
                  <a:pt x="102" y="111"/>
                  <a:pt x="105" y="74"/>
                  <a:pt x="105" y="74"/>
                </a:cubicBezTo>
                <a:cubicBezTo>
                  <a:pt x="105" y="74"/>
                  <a:pt x="95" y="70"/>
                  <a:pt x="74" y="68"/>
                </a:cubicBezTo>
                <a:cubicBezTo>
                  <a:pt x="71" y="66"/>
                  <a:pt x="63" y="62"/>
                  <a:pt x="52" y="62"/>
                </a:cubicBezTo>
                <a:moveTo>
                  <a:pt x="59" y="81"/>
                </a:moveTo>
                <a:cubicBezTo>
                  <a:pt x="55" y="86"/>
                  <a:pt x="55" y="86"/>
                  <a:pt x="55" y="86"/>
                </a:cubicBezTo>
                <a:cubicBezTo>
                  <a:pt x="63" y="126"/>
                  <a:pt x="63" y="126"/>
                  <a:pt x="63" y="126"/>
                </a:cubicBezTo>
                <a:cubicBezTo>
                  <a:pt x="52" y="138"/>
                  <a:pt x="52" y="138"/>
                  <a:pt x="52" y="138"/>
                </a:cubicBezTo>
                <a:cubicBezTo>
                  <a:pt x="42" y="126"/>
                  <a:pt x="42" y="126"/>
                  <a:pt x="42" y="126"/>
                </a:cubicBezTo>
                <a:cubicBezTo>
                  <a:pt x="49" y="86"/>
                  <a:pt x="49" y="86"/>
                  <a:pt x="49" y="86"/>
                </a:cubicBezTo>
                <a:cubicBezTo>
                  <a:pt x="46" y="81"/>
                  <a:pt x="46" y="81"/>
                  <a:pt x="46" y="81"/>
                </a:cubicBezTo>
                <a:cubicBezTo>
                  <a:pt x="46" y="79"/>
                  <a:pt x="46" y="79"/>
                  <a:pt x="46" y="79"/>
                </a:cubicBezTo>
                <a:cubicBezTo>
                  <a:pt x="43" y="78"/>
                  <a:pt x="40" y="77"/>
                  <a:pt x="38" y="75"/>
                </a:cubicBezTo>
                <a:cubicBezTo>
                  <a:pt x="41" y="72"/>
                  <a:pt x="41" y="72"/>
                  <a:pt x="41" y="72"/>
                </a:cubicBezTo>
                <a:cubicBezTo>
                  <a:pt x="44" y="73"/>
                  <a:pt x="47" y="73"/>
                  <a:pt x="50" y="74"/>
                </a:cubicBezTo>
                <a:cubicBezTo>
                  <a:pt x="55" y="74"/>
                  <a:pt x="55" y="74"/>
                  <a:pt x="55" y="74"/>
                </a:cubicBezTo>
                <a:cubicBezTo>
                  <a:pt x="58" y="73"/>
                  <a:pt x="61" y="73"/>
                  <a:pt x="64" y="72"/>
                </a:cubicBezTo>
                <a:cubicBezTo>
                  <a:pt x="67" y="75"/>
                  <a:pt x="67" y="75"/>
                  <a:pt x="67" y="75"/>
                </a:cubicBezTo>
                <a:cubicBezTo>
                  <a:pt x="65" y="77"/>
                  <a:pt x="62" y="78"/>
                  <a:pt x="59" y="79"/>
                </a:cubicBezTo>
                <a:lnTo>
                  <a:pt x="59" y="81"/>
                </a:lnTo>
                <a:close/>
                <a:moveTo>
                  <a:pt x="23" y="29"/>
                </a:moveTo>
                <a:cubicBezTo>
                  <a:pt x="23" y="13"/>
                  <a:pt x="36" y="0"/>
                  <a:pt x="52" y="0"/>
                </a:cubicBezTo>
                <a:cubicBezTo>
                  <a:pt x="68" y="0"/>
                  <a:pt x="81" y="13"/>
                  <a:pt x="81" y="29"/>
                </a:cubicBezTo>
                <a:cubicBezTo>
                  <a:pt x="81" y="46"/>
                  <a:pt x="68" y="59"/>
                  <a:pt x="52" y="59"/>
                </a:cubicBezTo>
                <a:cubicBezTo>
                  <a:pt x="36" y="59"/>
                  <a:pt x="23" y="46"/>
                  <a:pt x="23" y="2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26" name="Freeform 25"/>
          <p:cNvSpPr>
            <a:spLocks noEditPoints="1"/>
          </p:cNvSpPr>
          <p:nvPr/>
        </p:nvSpPr>
        <p:spPr bwMode="auto">
          <a:xfrm>
            <a:off x="5825333" y="2147484"/>
            <a:ext cx="541334" cy="1114370"/>
          </a:xfrm>
          <a:custGeom>
            <a:avLst/>
            <a:gdLst>
              <a:gd name="T0" fmla="*/ 19 w 94"/>
              <a:gd name="T1" fmla="*/ 28 h 193"/>
              <a:gd name="T2" fmla="*/ 47 w 94"/>
              <a:gd name="T3" fmla="*/ 0 h 193"/>
              <a:gd name="T4" fmla="*/ 75 w 94"/>
              <a:gd name="T5" fmla="*/ 28 h 193"/>
              <a:gd name="T6" fmla="*/ 47 w 94"/>
              <a:gd name="T7" fmla="*/ 56 h 193"/>
              <a:gd name="T8" fmla="*/ 19 w 94"/>
              <a:gd name="T9" fmla="*/ 28 h 193"/>
              <a:gd name="T10" fmla="*/ 76 w 94"/>
              <a:gd name="T11" fmla="*/ 132 h 193"/>
              <a:gd name="T12" fmla="*/ 81 w 94"/>
              <a:gd name="T13" fmla="*/ 111 h 193"/>
              <a:gd name="T14" fmla="*/ 87 w 94"/>
              <a:gd name="T15" fmla="*/ 70 h 193"/>
              <a:gd name="T16" fmla="*/ 75 w 94"/>
              <a:gd name="T17" fmla="*/ 66 h 193"/>
              <a:gd name="T18" fmla="*/ 75 w 94"/>
              <a:gd name="T19" fmla="*/ 79 h 193"/>
              <a:gd name="T20" fmla="*/ 68 w 94"/>
              <a:gd name="T21" fmla="*/ 79 h 193"/>
              <a:gd name="T22" fmla="*/ 70 w 94"/>
              <a:gd name="T23" fmla="*/ 86 h 193"/>
              <a:gd name="T24" fmla="*/ 47 w 94"/>
              <a:gd name="T25" fmla="*/ 99 h 193"/>
              <a:gd name="T26" fmla="*/ 24 w 94"/>
              <a:gd name="T27" fmla="*/ 86 h 193"/>
              <a:gd name="T28" fmla="*/ 26 w 94"/>
              <a:gd name="T29" fmla="*/ 79 h 193"/>
              <a:gd name="T30" fmla="*/ 19 w 94"/>
              <a:gd name="T31" fmla="*/ 79 h 193"/>
              <a:gd name="T32" fmla="*/ 19 w 94"/>
              <a:gd name="T33" fmla="*/ 66 h 193"/>
              <a:gd name="T34" fmla="*/ 7 w 94"/>
              <a:gd name="T35" fmla="*/ 70 h 193"/>
              <a:gd name="T36" fmla="*/ 13 w 94"/>
              <a:gd name="T37" fmla="*/ 111 h 193"/>
              <a:gd name="T38" fmla="*/ 18 w 94"/>
              <a:gd name="T39" fmla="*/ 132 h 193"/>
              <a:gd name="T40" fmla="*/ 0 w 94"/>
              <a:gd name="T41" fmla="*/ 188 h 193"/>
              <a:gd name="T42" fmla="*/ 47 w 94"/>
              <a:gd name="T43" fmla="*/ 193 h 193"/>
              <a:gd name="T44" fmla="*/ 94 w 94"/>
              <a:gd name="T45" fmla="*/ 188 h 193"/>
              <a:gd name="T46" fmla="*/ 76 w 94"/>
              <a:gd name="T47" fmla="*/ 132 h 193"/>
              <a:gd name="T48" fmla="*/ 29 w 94"/>
              <a:gd name="T49" fmla="*/ 63 h 193"/>
              <a:gd name="T50" fmla="*/ 32 w 94"/>
              <a:gd name="T51" fmla="*/ 79 h 193"/>
              <a:gd name="T52" fmla="*/ 47 w 94"/>
              <a:gd name="T53" fmla="*/ 78 h 193"/>
              <a:gd name="T54" fmla="*/ 62 w 94"/>
              <a:gd name="T55" fmla="*/ 79 h 193"/>
              <a:gd name="T56" fmla="*/ 65 w 94"/>
              <a:gd name="T57" fmla="*/ 63 h 193"/>
              <a:gd name="T58" fmla="*/ 47 w 94"/>
              <a:gd name="T59" fmla="*/ 60 h 193"/>
              <a:gd name="T60" fmla="*/ 29 w 94"/>
              <a:gd name="T61" fmla="*/ 6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193">
                <a:moveTo>
                  <a:pt x="19" y="28"/>
                </a:moveTo>
                <a:cubicBezTo>
                  <a:pt x="19" y="13"/>
                  <a:pt x="32" y="0"/>
                  <a:pt x="47" y="0"/>
                </a:cubicBezTo>
                <a:cubicBezTo>
                  <a:pt x="62" y="0"/>
                  <a:pt x="75" y="13"/>
                  <a:pt x="75" y="28"/>
                </a:cubicBezTo>
                <a:cubicBezTo>
                  <a:pt x="75" y="43"/>
                  <a:pt x="62" y="56"/>
                  <a:pt x="47" y="56"/>
                </a:cubicBezTo>
                <a:cubicBezTo>
                  <a:pt x="32" y="56"/>
                  <a:pt x="19" y="43"/>
                  <a:pt x="19" y="28"/>
                </a:cubicBezTo>
                <a:close/>
                <a:moveTo>
                  <a:pt x="76" y="132"/>
                </a:moveTo>
                <a:cubicBezTo>
                  <a:pt x="76" y="124"/>
                  <a:pt x="79" y="119"/>
                  <a:pt x="81" y="111"/>
                </a:cubicBezTo>
                <a:cubicBezTo>
                  <a:pt x="84" y="103"/>
                  <a:pt x="87" y="70"/>
                  <a:pt x="87" y="70"/>
                </a:cubicBezTo>
                <a:cubicBezTo>
                  <a:pt x="87" y="70"/>
                  <a:pt x="84" y="67"/>
                  <a:pt x="75" y="66"/>
                </a:cubicBezTo>
                <a:cubicBezTo>
                  <a:pt x="75" y="79"/>
                  <a:pt x="75" y="79"/>
                  <a:pt x="75" y="79"/>
                </a:cubicBezTo>
                <a:cubicBezTo>
                  <a:pt x="68" y="79"/>
                  <a:pt x="68" y="79"/>
                  <a:pt x="68" y="79"/>
                </a:cubicBezTo>
                <a:cubicBezTo>
                  <a:pt x="70" y="86"/>
                  <a:pt x="70" y="86"/>
                  <a:pt x="70" y="86"/>
                </a:cubicBezTo>
                <a:cubicBezTo>
                  <a:pt x="47" y="99"/>
                  <a:pt x="47" y="99"/>
                  <a:pt x="47" y="99"/>
                </a:cubicBezTo>
                <a:cubicBezTo>
                  <a:pt x="24" y="86"/>
                  <a:pt x="24" y="86"/>
                  <a:pt x="24" y="86"/>
                </a:cubicBezTo>
                <a:cubicBezTo>
                  <a:pt x="26" y="79"/>
                  <a:pt x="26" y="79"/>
                  <a:pt x="26" y="79"/>
                </a:cubicBezTo>
                <a:cubicBezTo>
                  <a:pt x="19" y="79"/>
                  <a:pt x="19" y="79"/>
                  <a:pt x="19" y="79"/>
                </a:cubicBezTo>
                <a:cubicBezTo>
                  <a:pt x="19" y="66"/>
                  <a:pt x="19" y="66"/>
                  <a:pt x="19" y="66"/>
                </a:cubicBezTo>
                <a:cubicBezTo>
                  <a:pt x="9" y="67"/>
                  <a:pt x="7" y="70"/>
                  <a:pt x="7" y="70"/>
                </a:cubicBezTo>
                <a:cubicBezTo>
                  <a:pt x="7" y="70"/>
                  <a:pt x="10" y="103"/>
                  <a:pt x="13" y="111"/>
                </a:cubicBezTo>
                <a:cubicBezTo>
                  <a:pt x="15" y="119"/>
                  <a:pt x="18" y="124"/>
                  <a:pt x="18" y="132"/>
                </a:cubicBezTo>
                <a:cubicBezTo>
                  <a:pt x="18" y="140"/>
                  <a:pt x="0" y="188"/>
                  <a:pt x="0" y="188"/>
                </a:cubicBezTo>
                <a:cubicBezTo>
                  <a:pt x="0" y="188"/>
                  <a:pt x="5" y="193"/>
                  <a:pt x="47" y="193"/>
                </a:cubicBezTo>
                <a:cubicBezTo>
                  <a:pt x="88" y="193"/>
                  <a:pt x="94" y="188"/>
                  <a:pt x="94" y="188"/>
                </a:cubicBezTo>
                <a:cubicBezTo>
                  <a:pt x="94" y="188"/>
                  <a:pt x="76" y="140"/>
                  <a:pt x="76" y="132"/>
                </a:cubicBezTo>
                <a:close/>
                <a:moveTo>
                  <a:pt x="29" y="63"/>
                </a:moveTo>
                <a:cubicBezTo>
                  <a:pt x="29" y="67"/>
                  <a:pt x="30" y="73"/>
                  <a:pt x="32" y="79"/>
                </a:cubicBezTo>
                <a:cubicBezTo>
                  <a:pt x="36" y="78"/>
                  <a:pt x="42" y="78"/>
                  <a:pt x="47" y="78"/>
                </a:cubicBezTo>
                <a:cubicBezTo>
                  <a:pt x="52" y="78"/>
                  <a:pt x="57" y="78"/>
                  <a:pt x="62" y="79"/>
                </a:cubicBezTo>
                <a:cubicBezTo>
                  <a:pt x="64" y="73"/>
                  <a:pt x="64" y="67"/>
                  <a:pt x="65" y="63"/>
                </a:cubicBezTo>
                <a:cubicBezTo>
                  <a:pt x="61" y="62"/>
                  <a:pt x="54" y="60"/>
                  <a:pt x="47" y="60"/>
                </a:cubicBezTo>
                <a:cubicBezTo>
                  <a:pt x="40" y="60"/>
                  <a:pt x="33" y="62"/>
                  <a:pt x="29" y="6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r" rtl="1"/>
            <a:endParaRPr lang="en-US">
              <a:latin typeface="DIN Next LT Arabic Light" panose="020B0303020203050203" pitchFamily="34" charset="-78"/>
              <a:cs typeface="DIN Next LT Arabic Light" panose="020B0303020203050203" pitchFamily="34" charset="-78"/>
            </a:endParaRPr>
          </a:p>
        </p:txBody>
      </p:sp>
      <p:sp>
        <p:nvSpPr>
          <p:cNvPr id="27" name="TextBox 26"/>
          <p:cNvSpPr txBox="1"/>
          <p:nvPr/>
        </p:nvSpPr>
        <p:spPr>
          <a:xfrm>
            <a:off x="1309140" y="571516"/>
            <a:ext cx="9573720"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Advantages</a:t>
            </a:r>
            <a:endParaRPr lang="en-ID" sz="5400" b="1" dirty="0">
              <a:latin typeface="DIN Next LT Arabic Light" panose="020B0303020203050203" pitchFamily="34" charset="-78"/>
              <a:cs typeface="DIN Next LT Arabic Light" panose="020B0303020203050203" pitchFamily="34" charset="-78"/>
            </a:endParaRPr>
          </a:p>
        </p:txBody>
      </p:sp>
      <p:sp>
        <p:nvSpPr>
          <p:cNvPr id="28" name="Rectangle 27"/>
          <p:cNvSpPr/>
          <p:nvPr/>
        </p:nvSpPr>
        <p:spPr>
          <a:xfrm>
            <a:off x="0" y="0"/>
            <a:ext cx="3323771"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sp>
        <p:nvSpPr>
          <p:cNvPr id="29" name="Teardrop 28"/>
          <p:cNvSpPr/>
          <p:nvPr/>
        </p:nvSpPr>
        <p:spPr>
          <a:xfrm>
            <a:off x="10424100" y="2868568"/>
            <a:ext cx="702262" cy="510988"/>
          </a:xfrm>
          <a:prstGeom prst="teardrop">
            <a:avLst>
              <a:gd name="adj" fmla="val 126807"/>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0" name="Teardrop 29"/>
          <p:cNvSpPr/>
          <p:nvPr/>
        </p:nvSpPr>
        <p:spPr>
          <a:xfrm>
            <a:off x="9701173" y="2279639"/>
            <a:ext cx="692226" cy="726084"/>
          </a:xfrm>
          <a:prstGeom prst="teardrop">
            <a:avLst>
              <a:gd name="adj" fmla="val 123311"/>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2643181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09140" y="571516"/>
            <a:ext cx="9573720"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Conclusion</a:t>
            </a:r>
            <a:endParaRPr lang="en-ID" sz="5400" b="1" dirty="0">
              <a:latin typeface="DIN Next LT Arabic Light" panose="020B0303020203050203" pitchFamily="34" charset="-78"/>
              <a:cs typeface="DIN Next LT Arabic Light" panose="020B0303020203050203" pitchFamily="34" charset="-78"/>
            </a:endParaRPr>
          </a:p>
        </p:txBody>
      </p:sp>
      <p:sp>
        <p:nvSpPr>
          <p:cNvPr id="29" name="Rectangle 28"/>
          <p:cNvSpPr/>
          <p:nvPr/>
        </p:nvSpPr>
        <p:spPr>
          <a:xfrm>
            <a:off x="0" y="0"/>
            <a:ext cx="3350947" cy="550085"/>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sp>
        <p:nvSpPr>
          <p:cNvPr id="28" name="Right Triangle 27"/>
          <p:cNvSpPr/>
          <p:nvPr/>
        </p:nvSpPr>
        <p:spPr>
          <a:xfrm>
            <a:off x="1156447" y="1828800"/>
            <a:ext cx="6952129" cy="4706471"/>
          </a:xfrm>
          <a:prstGeom prst="rtTriangl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0" name="Right Triangle 29"/>
          <p:cNvSpPr/>
          <p:nvPr/>
        </p:nvSpPr>
        <p:spPr>
          <a:xfrm>
            <a:off x="4034118" y="1815353"/>
            <a:ext cx="7974106" cy="4719918"/>
          </a:xfrm>
          <a:prstGeom prst="rtTriangle">
            <a:avLst/>
          </a:prstGeom>
          <a:solidFill>
            <a:schemeClr val="accent4">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1" name="Right Triangle 30"/>
          <p:cNvSpPr/>
          <p:nvPr/>
        </p:nvSpPr>
        <p:spPr>
          <a:xfrm>
            <a:off x="7234518" y="1815353"/>
            <a:ext cx="4957482" cy="4719918"/>
          </a:xfrm>
          <a:prstGeom prst="rtTriangle">
            <a:avLst/>
          </a:prstGeom>
          <a:solidFill>
            <a:schemeClr val="accent2"/>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2" name="Right Triangle 31"/>
          <p:cNvSpPr/>
          <p:nvPr/>
        </p:nvSpPr>
        <p:spPr>
          <a:xfrm rot="16200000">
            <a:off x="9249336" y="3565712"/>
            <a:ext cx="3913093" cy="1972234"/>
          </a:xfrm>
          <a:prstGeom prst="rtTriangle">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3" name="TextBox 32"/>
          <p:cNvSpPr txBox="1"/>
          <p:nvPr/>
        </p:nvSpPr>
        <p:spPr>
          <a:xfrm>
            <a:off x="1385047" y="2971800"/>
            <a:ext cx="8834718" cy="2031325"/>
          </a:xfrm>
          <a:prstGeom prst="rect">
            <a:avLst/>
          </a:prstGeom>
          <a:noFill/>
        </p:spPr>
        <p:txBody>
          <a:bodyPr wrap="square" rtlCol="1">
            <a:spAutoFit/>
          </a:bodyPr>
          <a:lstStyle/>
          <a:p>
            <a:endParaRPr lang="en-US" dirty="0"/>
          </a:p>
          <a:p>
            <a:endParaRPr lang="en-US" dirty="0"/>
          </a:p>
          <a:p>
            <a:pPr marL="285750" indent="-285750">
              <a:buFont typeface="Wingdings" panose="05000000000000000000" pitchFamily="2" charset="2"/>
              <a:buChar char="v"/>
            </a:pPr>
            <a:r>
              <a:rPr lang="en-US" dirty="0">
                <a:solidFill>
                  <a:schemeClr val="accent1"/>
                </a:solidFill>
              </a:rPr>
              <a:t>A reliable  and efficient </a:t>
            </a:r>
            <a:r>
              <a:rPr lang="en-US" dirty="0">
                <a:solidFill>
                  <a:schemeClr val="accent2"/>
                </a:solidFill>
              </a:rPr>
              <a:t>system for monitoring the envir</a:t>
            </a:r>
            <a:r>
              <a:rPr lang="en-US" dirty="0">
                <a:solidFill>
                  <a:schemeClr val="accent4"/>
                </a:solidFill>
              </a:rPr>
              <a:t>onmental parameters</a:t>
            </a:r>
            <a:r>
              <a:rPr lang="en-US" dirty="0">
                <a:solidFill>
                  <a:srgbClr val="FFC000"/>
                </a:solidFill>
              </a:rPr>
              <a:t>.</a:t>
            </a:r>
            <a:r>
              <a:rPr lang="en-US" dirty="0"/>
              <a:t> </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solidFill>
                  <a:schemeClr val="accent1"/>
                </a:solidFill>
              </a:rPr>
              <a:t>Allows user to see acc</a:t>
            </a:r>
            <a:r>
              <a:rPr lang="en-US" dirty="0">
                <a:solidFill>
                  <a:schemeClr val="accent2"/>
                </a:solidFill>
              </a:rPr>
              <a:t>urate change in it .  </a:t>
            </a:r>
            <a:endParaRPr lang="ar-SA" dirty="0">
              <a:solidFill>
                <a:schemeClr val="accent2"/>
              </a:solidFill>
            </a:endParaRPr>
          </a:p>
        </p:txBody>
      </p:sp>
    </p:spTree>
    <p:extLst>
      <p:ext uri="{BB962C8B-B14F-4D97-AF65-F5344CB8AC3E}">
        <p14:creationId xmlns:p14="http://schemas.microsoft.com/office/powerpoint/2010/main" val="23598136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عنصر نائب للصورة 11" descr="صورة تحتوي على شخص, عنصر&#10;&#10;تم إنشاء الوصف تلقائياً">
            <a:extLst>
              <a:ext uri="{FF2B5EF4-FFF2-40B4-BE49-F238E27FC236}">
                <a16:creationId xmlns:a16="http://schemas.microsoft.com/office/drawing/2014/main" id="{24677DA4-D88A-43D6-83B2-CA9E01FC3006}"/>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7860" b="7860"/>
          <a:stretch>
            <a:fillRect/>
          </a:stretch>
        </p:blipFill>
        <p:spPr/>
      </p:pic>
      <p:sp>
        <p:nvSpPr>
          <p:cNvPr id="10" name="Rectangle 9"/>
          <p:cNvSpPr/>
          <p:nvPr/>
        </p:nvSpPr>
        <p:spPr>
          <a:xfrm>
            <a:off x="0" y="0"/>
            <a:ext cx="12192000" cy="6858000"/>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2" name="TextBox 1"/>
          <p:cNvSpPr txBox="1"/>
          <p:nvPr/>
        </p:nvSpPr>
        <p:spPr>
          <a:xfrm>
            <a:off x="2653792" y="3632688"/>
            <a:ext cx="6896608" cy="1015663"/>
          </a:xfrm>
          <a:prstGeom prst="rect">
            <a:avLst/>
          </a:prstGeom>
          <a:noFill/>
        </p:spPr>
        <p:txBody>
          <a:bodyPr wrap="square" rtlCol="0">
            <a:spAutoFit/>
          </a:bodyPr>
          <a:lstStyle/>
          <a:p>
            <a:pPr algn="ctr" rtl="1"/>
            <a:r>
              <a:rPr lang="en-US" sz="6000" b="1" spc="300" dirty="0">
                <a:latin typeface="Comic Sans MS" panose="030F0702030302020204" pitchFamily="66" charset="0"/>
                <a:cs typeface="DIN Next LT Arabic Light" panose="020B0303020203050203" pitchFamily="34" charset="-78"/>
              </a:rPr>
              <a:t>Thank you</a:t>
            </a:r>
            <a:endParaRPr lang="en-ID" sz="6000" b="1" spc="300" dirty="0">
              <a:latin typeface="Comic Sans MS" panose="030F0702030302020204" pitchFamily="66" charset="0"/>
              <a:cs typeface="DIN Next LT Arabic Light" panose="020B0303020203050203" pitchFamily="34" charset="-78"/>
            </a:endParaRPr>
          </a:p>
        </p:txBody>
      </p:sp>
      <p:sp>
        <p:nvSpPr>
          <p:cNvPr id="4" name="Isosceles Triangle 5"/>
          <p:cNvSpPr/>
          <p:nvPr/>
        </p:nvSpPr>
        <p:spPr>
          <a:xfrm rot="1800000">
            <a:off x="5404137" y="1998593"/>
            <a:ext cx="1383726" cy="1528162"/>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5" name="Isosceles Triangle 5"/>
          <p:cNvSpPr/>
          <p:nvPr/>
        </p:nvSpPr>
        <p:spPr>
          <a:xfrm rot="19800000">
            <a:off x="5404137" y="1998593"/>
            <a:ext cx="1383726" cy="1528162"/>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6" name="Isosceles Triangle 5"/>
          <p:cNvSpPr/>
          <p:nvPr/>
        </p:nvSpPr>
        <p:spPr>
          <a:xfrm>
            <a:off x="5404137" y="1998593"/>
            <a:ext cx="1383726" cy="1528162"/>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Tree>
    <p:extLst>
      <p:ext uri="{BB962C8B-B14F-4D97-AF65-F5344CB8AC3E}">
        <p14:creationId xmlns:p14="http://schemas.microsoft.com/office/powerpoint/2010/main" val="3555540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88786" y="45674"/>
            <a:ext cx="4821043" cy="8463855"/>
          </a:xfrm>
          <a:prstGeom prst="rect">
            <a:avLst/>
          </a:prstGeom>
          <a:noFill/>
        </p:spPr>
        <p:txBody>
          <a:bodyPr wrap="square" rtlCol="0" anchor="ctr">
            <a:spAutoFit/>
          </a:bodyPr>
          <a:lstStyle/>
          <a:p>
            <a:pPr rtl="1"/>
            <a:r>
              <a:rPr lang="en-US" sz="2800" b="1" dirty="0">
                <a:latin typeface="DIN Next LT Arabic Light" panose="020B0303020203050203" pitchFamily="34" charset="-78"/>
                <a:cs typeface="DIN Next LT Arabic Light" panose="020B0303020203050203" pitchFamily="34" charset="-78"/>
              </a:rPr>
              <a:t>What to expect in coming slides ?</a:t>
            </a:r>
          </a:p>
          <a:p>
            <a:pPr rtl="1"/>
            <a:endParaRPr lang="en-US" sz="2800" b="1" dirty="0">
              <a:latin typeface="DIN Next LT Arabic Light" panose="020B0303020203050203" pitchFamily="34" charset="-78"/>
              <a:cs typeface="DIN Next LT Arabic Light" panose="020B0303020203050203" pitchFamily="34" charset="-78"/>
            </a:endParaRP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What is IOT ?</a:t>
            </a: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Application of IOT</a:t>
            </a: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Introduction </a:t>
            </a: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Hardware components</a:t>
            </a: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Software  components</a:t>
            </a: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Flowchart </a:t>
            </a: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Block diagram </a:t>
            </a: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Advantages</a:t>
            </a:r>
          </a:p>
          <a:p>
            <a:pPr marL="457200" indent="-457200">
              <a:buFont typeface="Wingdings" panose="05000000000000000000" pitchFamily="2" charset="2"/>
              <a:buChar char="v"/>
            </a:pPr>
            <a:r>
              <a:rPr lang="en-US" sz="2000" b="1" dirty="0">
                <a:latin typeface="DIN Next LT Arabic Light" panose="020B0303020203050203" pitchFamily="34" charset="-78"/>
                <a:cs typeface="DIN Next LT Arabic Light" panose="020B0303020203050203" pitchFamily="34" charset="-78"/>
              </a:rPr>
              <a:t>Conclusion </a:t>
            </a:r>
          </a:p>
          <a:p>
            <a:pPr marL="457200" indent="-457200">
              <a:buFont typeface="Wingdings" panose="05000000000000000000" pitchFamily="2" charset="2"/>
              <a:buChar char="v"/>
            </a:pPr>
            <a:endParaRPr lang="en-US" sz="2000" b="1" dirty="0">
              <a:latin typeface="DIN Next LT Arabic Light" panose="020B0303020203050203" pitchFamily="34" charset="-78"/>
              <a:cs typeface="DIN Next LT Arabic Light" panose="020B0303020203050203" pitchFamily="34" charset="-78"/>
            </a:endParaRPr>
          </a:p>
          <a:p>
            <a:pPr marL="457200" indent="-457200">
              <a:buFont typeface="Wingdings" panose="05000000000000000000" pitchFamily="2" charset="2"/>
              <a:buChar char="v"/>
            </a:pPr>
            <a:endParaRPr lang="en-US" sz="2000" b="1" dirty="0">
              <a:latin typeface="DIN Next LT Arabic Light" panose="020B0303020203050203" pitchFamily="34" charset="-78"/>
              <a:cs typeface="DIN Next LT Arabic Light" panose="020B0303020203050203" pitchFamily="34" charset="-78"/>
            </a:endParaRPr>
          </a:p>
          <a:p>
            <a:pPr marL="457200" indent="-457200">
              <a:buFont typeface="Wingdings" panose="05000000000000000000" pitchFamily="2" charset="2"/>
              <a:buChar char="v"/>
            </a:pPr>
            <a:endParaRPr lang="en-US" sz="2000" b="1" dirty="0">
              <a:latin typeface="DIN Next LT Arabic Light" panose="020B0303020203050203" pitchFamily="34" charset="-78"/>
              <a:cs typeface="DIN Next LT Arabic Light" panose="020B0303020203050203" pitchFamily="34" charset="-78"/>
            </a:endParaRPr>
          </a:p>
          <a:p>
            <a:pPr marL="457200" indent="-457200">
              <a:buFont typeface="Wingdings" panose="05000000000000000000" pitchFamily="2" charset="2"/>
              <a:buChar char="v"/>
            </a:pPr>
            <a:endParaRPr lang="en-US" sz="2000" b="1" dirty="0">
              <a:latin typeface="DIN Next LT Arabic Light" panose="020B0303020203050203" pitchFamily="34" charset="-78"/>
              <a:cs typeface="DIN Next LT Arabic Light" panose="020B0303020203050203" pitchFamily="34" charset="-78"/>
            </a:endParaRPr>
          </a:p>
          <a:p>
            <a:pPr marL="457200" indent="-457200">
              <a:buFont typeface="Wingdings" panose="05000000000000000000" pitchFamily="2" charset="2"/>
              <a:buChar char="v"/>
            </a:pPr>
            <a:endParaRPr lang="en-US" sz="2000" b="1" dirty="0">
              <a:latin typeface="DIN Next LT Arabic Light" panose="020B0303020203050203" pitchFamily="34" charset="-78"/>
              <a:cs typeface="DIN Next LT Arabic Light" panose="020B0303020203050203" pitchFamily="34" charset="-78"/>
            </a:endParaRPr>
          </a:p>
          <a:p>
            <a:pPr marL="457200" indent="-457200">
              <a:buFont typeface="Wingdings" panose="05000000000000000000" pitchFamily="2" charset="2"/>
              <a:buChar char="v"/>
            </a:pPr>
            <a:endParaRPr lang="en-US" sz="2000" b="1" dirty="0">
              <a:latin typeface="DIN Next LT Arabic Light" panose="020B0303020203050203" pitchFamily="34" charset="-78"/>
              <a:cs typeface="DIN Next LT Arabic Light" panose="020B0303020203050203" pitchFamily="34" charset="-78"/>
            </a:endParaRPr>
          </a:p>
          <a:p>
            <a:pPr marL="457200" indent="-457200">
              <a:buFont typeface="Wingdings" panose="05000000000000000000" pitchFamily="2" charset="2"/>
              <a:buChar char="v"/>
            </a:pPr>
            <a:endParaRPr lang="en-US" sz="2800" b="1" dirty="0">
              <a:latin typeface="DIN Next LT Arabic Light" panose="020B0303020203050203" pitchFamily="34" charset="-78"/>
              <a:cs typeface="DIN Next LT Arabic Light" panose="020B0303020203050203" pitchFamily="34" charset="-78"/>
            </a:endParaRPr>
          </a:p>
          <a:p>
            <a:pPr rtl="1"/>
            <a:endParaRPr lang="en-US" sz="2800" b="1" dirty="0">
              <a:latin typeface="DIN Next LT Arabic Light" panose="020B0303020203050203" pitchFamily="34" charset="-78"/>
              <a:cs typeface="DIN Next LT Arabic Light" panose="020B0303020203050203" pitchFamily="34" charset="-78"/>
            </a:endParaRPr>
          </a:p>
          <a:p>
            <a:pPr rtl="1"/>
            <a:endParaRPr lang="en-US" sz="2800" b="1" dirty="0">
              <a:latin typeface="DIN Next LT Arabic Light" panose="020B0303020203050203" pitchFamily="34" charset="-78"/>
              <a:cs typeface="DIN Next LT Arabic Light" panose="020B0303020203050203" pitchFamily="34" charset="-78"/>
            </a:endParaRPr>
          </a:p>
          <a:p>
            <a:pPr rtl="1"/>
            <a:endParaRPr lang="en-US" sz="2800" b="1" dirty="0">
              <a:latin typeface="DIN Next LT Arabic Light" panose="020B0303020203050203" pitchFamily="34" charset="-78"/>
              <a:cs typeface="DIN Next LT Arabic Light" panose="020B0303020203050203" pitchFamily="34" charset="-78"/>
            </a:endParaRPr>
          </a:p>
          <a:p>
            <a:pPr rtl="1"/>
            <a:endParaRPr lang="en-US" sz="2800" b="1" dirty="0">
              <a:latin typeface="DIN Next LT Arabic Light" panose="020B0303020203050203" pitchFamily="34" charset="-78"/>
              <a:cs typeface="DIN Next LT Arabic Light" panose="020B0303020203050203" pitchFamily="34" charset="-78"/>
            </a:endParaRPr>
          </a:p>
          <a:p>
            <a:pPr rtl="1"/>
            <a:r>
              <a:rPr lang="en-US" sz="2800" b="1" dirty="0">
                <a:latin typeface="DIN Next LT Arabic Light" panose="020B0303020203050203" pitchFamily="34" charset="-78"/>
                <a:cs typeface="DIN Next LT Arabic Light" panose="020B0303020203050203" pitchFamily="34" charset="-78"/>
              </a:rPr>
              <a:t> </a:t>
            </a:r>
            <a:endParaRPr lang="en-ID" sz="2800" b="1" dirty="0">
              <a:latin typeface="DIN Next LT Arabic Light" panose="020B0303020203050203" pitchFamily="34" charset="-78"/>
              <a:cs typeface="DIN Next LT Arabic Light" panose="020B0303020203050203" pitchFamily="34" charset="-78"/>
            </a:endParaRPr>
          </a:p>
        </p:txBody>
      </p:sp>
      <p:sp>
        <p:nvSpPr>
          <p:cNvPr id="3" name="Isosceles Triangle 5"/>
          <p:cNvSpPr/>
          <p:nvPr/>
        </p:nvSpPr>
        <p:spPr>
          <a:xfrm rot="1800000">
            <a:off x="348909" y="1161055"/>
            <a:ext cx="4615734" cy="4137367"/>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pic>
        <p:nvPicPr>
          <p:cNvPr id="10" name="عنصر نائب للصورة 9">
            <a:extLst>
              <a:ext uri="{FF2B5EF4-FFF2-40B4-BE49-F238E27FC236}">
                <a16:creationId xmlns:a16="http://schemas.microsoft.com/office/drawing/2014/main" id="{145015BB-C35A-4F6E-877B-2DFE4515792E}"/>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106" t="218" r="50160" b="17427"/>
          <a:stretch/>
        </p:blipFill>
        <p:spPr>
          <a:xfrm>
            <a:off x="624938" y="1243506"/>
            <a:ext cx="3432629" cy="4322082"/>
          </a:xfrm>
        </p:spPr>
      </p:pic>
      <p:sp>
        <p:nvSpPr>
          <p:cNvPr id="4" name="Isosceles Triangle 5"/>
          <p:cNvSpPr/>
          <p:nvPr/>
        </p:nvSpPr>
        <p:spPr>
          <a:xfrm rot="19800000">
            <a:off x="647900" y="708121"/>
            <a:ext cx="3386704" cy="5097530"/>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11" name="Rectangle 10"/>
          <p:cNvSpPr/>
          <p:nvPr/>
        </p:nvSpPr>
        <p:spPr>
          <a:xfrm>
            <a:off x="6688786" y="4180726"/>
            <a:ext cx="5000315" cy="423449"/>
          </a:xfrm>
          <a:prstGeom prst="rect">
            <a:avLst/>
          </a:prstGeom>
        </p:spPr>
        <p:txBody>
          <a:bodyPr wrap="square">
            <a:spAutoFit/>
          </a:bodyPr>
          <a:lstStyle/>
          <a:p>
            <a:pPr algn="just" rtl="1">
              <a:lnSpc>
                <a:spcPct val="150000"/>
              </a:lnSpc>
            </a:pPr>
            <a:r>
              <a:rPr lang="ar-EG" sz="1600" dirty="0">
                <a:latin typeface="DIN Next LT Arabic Light" panose="020B0303020203050203" pitchFamily="34" charset="-78"/>
                <a:cs typeface="DIN Next LT Arabic Light" panose="020B0303020203050203" pitchFamily="34" charset="-78"/>
              </a:rPr>
              <a:t>.</a:t>
            </a:r>
          </a:p>
        </p:txBody>
      </p:sp>
      <p:sp>
        <p:nvSpPr>
          <p:cNvPr id="12" name="Rectangle 11"/>
          <p:cNvSpPr/>
          <p:nvPr/>
        </p:nvSpPr>
        <p:spPr>
          <a:xfrm>
            <a:off x="8752115" y="6310858"/>
            <a:ext cx="3439886" cy="547142"/>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dirty="0">
                <a:latin typeface="DIN Next LT Arabic Light" panose="020B0303020203050203" pitchFamily="34" charset="-78"/>
                <a:cs typeface="DIN Next LT Arabic Light" panose="020B0303020203050203" pitchFamily="34" charset="-78"/>
              </a:rPr>
              <a:t>Smart Irrigation System Based IoT</a:t>
            </a:r>
          </a:p>
        </p:txBody>
      </p:sp>
    </p:spTree>
    <p:extLst>
      <p:ext uri="{BB962C8B-B14F-4D97-AF65-F5344CB8AC3E}">
        <p14:creationId xmlns:p14="http://schemas.microsoft.com/office/powerpoint/2010/main" val="3199895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عنصر نائب للصورة 9">
            <a:extLst>
              <a:ext uri="{FF2B5EF4-FFF2-40B4-BE49-F238E27FC236}">
                <a16:creationId xmlns:a16="http://schemas.microsoft.com/office/drawing/2014/main" id="{2D123592-406F-4CB0-8080-2CCE321D305D}"/>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28904" b="28904"/>
          <a:stretch>
            <a:fillRect/>
          </a:stretch>
        </p:blipFill>
        <p:spPr/>
      </p:pic>
      <p:sp>
        <p:nvSpPr>
          <p:cNvPr id="4" name="TextBox 3"/>
          <p:cNvSpPr txBox="1"/>
          <p:nvPr/>
        </p:nvSpPr>
        <p:spPr>
          <a:xfrm>
            <a:off x="-223837" y="325641"/>
            <a:ext cx="5290336" cy="923330"/>
          </a:xfrm>
          <a:prstGeom prst="rect">
            <a:avLst/>
          </a:prstGeom>
          <a:noFill/>
        </p:spPr>
        <p:txBody>
          <a:bodyPr wrap="square" rtlCol="0" anchor="ctr">
            <a:spAutoFit/>
            <a:scene3d>
              <a:camera prst="orthographicFront"/>
              <a:lightRig rig="harsh" dir="t"/>
            </a:scene3d>
            <a:sp3d extrusionH="57150" prstMaterial="matte">
              <a:bevelT w="63500" h="12700" prst="angle"/>
              <a:contourClr>
                <a:schemeClr val="bg1">
                  <a:lumMod val="65000"/>
                </a:schemeClr>
              </a:contourClr>
            </a:sp3d>
          </a:bodyPr>
          <a:lstStyle/>
          <a:p>
            <a:pPr algn="ctr" rtl="1"/>
            <a:r>
              <a:rPr lang="en-US" sz="5400" b="1" dirty="0">
                <a:ln/>
                <a:solidFill>
                  <a:schemeClr val="accent3"/>
                </a:solidFill>
                <a:latin typeface="DIN Next LT Arabic Light" panose="020B0303020203050203" pitchFamily="34" charset="-78"/>
                <a:cs typeface="DIN Next LT Arabic Light" panose="020B0303020203050203" pitchFamily="34" charset="-78"/>
              </a:rPr>
              <a:t>What is IOT ?</a:t>
            </a:r>
            <a:endParaRPr lang="en-ID" sz="5400" b="1" dirty="0">
              <a:ln/>
              <a:solidFill>
                <a:schemeClr val="accent3"/>
              </a:solidFill>
              <a:latin typeface="DIN Next LT Arabic Light" panose="020B0303020203050203" pitchFamily="34" charset="-78"/>
              <a:cs typeface="DIN Next LT Arabic Light" panose="020B0303020203050203" pitchFamily="34" charset="-78"/>
            </a:endParaRPr>
          </a:p>
        </p:txBody>
      </p:sp>
      <p:sp>
        <p:nvSpPr>
          <p:cNvPr id="5" name="Rectangle 4"/>
          <p:cNvSpPr/>
          <p:nvPr/>
        </p:nvSpPr>
        <p:spPr>
          <a:xfrm>
            <a:off x="337914" y="3791168"/>
            <a:ext cx="5000315" cy="464871"/>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b="1" dirty="0">
                <a:latin typeface="DIN Next LT Arabic Light" panose="020B0303020203050203" pitchFamily="34" charset="-78"/>
                <a:cs typeface="DIN Next LT Arabic Light" panose="020B0303020203050203" pitchFamily="34" charset="-78"/>
              </a:rPr>
              <a:t>Term was  proposed by Kevin Ashton in 1999</a:t>
            </a:r>
            <a:endParaRPr lang="en-ID" b="1" dirty="0">
              <a:latin typeface="DIN Next LT Arabic Light" panose="020B0303020203050203" pitchFamily="34" charset="-78"/>
              <a:cs typeface="DIN Next LT Arabic Light" panose="020B0303020203050203" pitchFamily="34" charset="-78"/>
            </a:endParaRPr>
          </a:p>
        </p:txBody>
      </p:sp>
      <p:sp>
        <p:nvSpPr>
          <p:cNvPr id="21" name="Rectangle 20"/>
          <p:cNvSpPr/>
          <p:nvPr/>
        </p:nvSpPr>
        <p:spPr>
          <a:xfrm>
            <a:off x="8737780" y="6310858"/>
            <a:ext cx="3454220" cy="547142"/>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dirty="0">
                <a:latin typeface="DIN Next LT Arabic Light" panose="020B0303020203050203" pitchFamily="34" charset="-78"/>
                <a:cs typeface="DIN Next LT Arabic Light" panose="020B0303020203050203" pitchFamily="34" charset="-78"/>
              </a:rPr>
              <a:t>Smart Irrigation System Based IoT</a:t>
            </a:r>
          </a:p>
        </p:txBody>
      </p:sp>
      <p:pic>
        <p:nvPicPr>
          <p:cNvPr id="3" name="Picture Placeholder 2"/>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971" b="971"/>
          <a:stretch>
            <a:fillRect/>
          </a:stretch>
        </p:blipFill>
        <p:spPr/>
      </p:pic>
      <p:sp>
        <p:nvSpPr>
          <p:cNvPr id="6" name="Rectangle 5"/>
          <p:cNvSpPr/>
          <p:nvPr/>
        </p:nvSpPr>
        <p:spPr>
          <a:xfrm>
            <a:off x="299221" y="4447298"/>
            <a:ext cx="5039008" cy="464871"/>
          </a:xfrm>
          <a:prstGeom prst="rect">
            <a:avLst/>
          </a:prstGeom>
        </p:spPr>
        <p:txBody>
          <a:bodyPr wrap="none">
            <a:spAutoFit/>
          </a:bodyPr>
          <a:lstStyle/>
          <a:p>
            <a:pPr marL="285750" indent="-285750">
              <a:lnSpc>
                <a:spcPct val="150000"/>
              </a:lnSpc>
              <a:buFont typeface="Wingdings" panose="05000000000000000000" pitchFamily="2" charset="2"/>
              <a:buChar char="Ø"/>
            </a:pPr>
            <a:r>
              <a:rPr lang="en-US" b="1" dirty="0">
                <a:latin typeface="DIN Next LT Arabic Light" panose="020B0303020203050203" pitchFamily="34" charset="-78"/>
                <a:cs typeface="DIN Next LT Arabic Light" panose="020B0303020203050203" pitchFamily="34" charset="-78"/>
              </a:rPr>
              <a:t>Connection of each and every  thing to the internet</a:t>
            </a:r>
            <a:endParaRPr lang="en-ID" b="1" dirty="0">
              <a:latin typeface="DIN Next LT Arabic Light" panose="020B0303020203050203" pitchFamily="34" charset="-78"/>
              <a:cs typeface="DIN Next LT Arabic Light" panose="020B0303020203050203" pitchFamily="34" charset="-78"/>
            </a:endParaRPr>
          </a:p>
        </p:txBody>
      </p:sp>
      <p:sp>
        <p:nvSpPr>
          <p:cNvPr id="15" name="Rectangle 14"/>
          <p:cNvSpPr/>
          <p:nvPr/>
        </p:nvSpPr>
        <p:spPr>
          <a:xfrm>
            <a:off x="187986" y="5292997"/>
            <a:ext cx="5300169" cy="880369"/>
          </a:xfrm>
          <a:prstGeom prst="rect">
            <a:avLst/>
          </a:prstGeom>
        </p:spPr>
        <p:txBody>
          <a:bodyPr wrap="none">
            <a:spAutoFit/>
          </a:bodyPr>
          <a:lstStyle/>
          <a:p>
            <a:pPr marL="285750" indent="-285750">
              <a:lnSpc>
                <a:spcPct val="150000"/>
              </a:lnSpc>
              <a:buFont typeface="Wingdings" panose="05000000000000000000" pitchFamily="2" charset="2"/>
              <a:buChar char="Ø"/>
            </a:pPr>
            <a:r>
              <a:rPr lang="en-US" b="1" dirty="0">
                <a:latin typeface="DIN Next LT Arabic Light" panose="020B0303020203050203" pitchFamily="34" charset="-78"/>
                <a:cs typeface="DIN Next LT Arabic Light" panose="020B0303020203050203" pitchFamily="34" charset="-78"/>
              </a:rPr>
              <a:t>Relationship will  be people –people , people-things &amp; </a:t>
            </a:r>
          </a:p>
          <a:p>
            <a:pPr rtl="1">
              <a:lnSpc>
                <a:spcPct val="150000"/>
              </a:lnSpc>
            </a:pPr>
            <a:r>
              <a:rPr lang="en-US" b="1" dirty="0">
                <a:latin typeface="DIN Next LT Arabic Light" panose="020B0303020203050203" pitchFamily="34" charset="-78"/>
                <a:cs typeface="DIN Next LT Arabic Light" panose="020B0303020203050203" pitchFamily="34" charset="-78"/>
              </a:rPr>
              <a:t>things- things</a:t>
            </a:r>
            <a:endParaRPr lang="en-ID" b="1" dirty="0">
              <a:latin typeface="DIN Next LT Arabic Light" panose="020B0303020203050203" pitchFamily="34" charset="-78"/>
              <a:cs typeface="DIN Next LT Arabic Light" panose="020B0303020203050203" pitchFamily="34" charset="-78"/>
            </a:endParaRPr>
          </a:p>
        </p:txBody>
      </p:sp>
    </p:spTree>
    <p:extLst>
      <p:ext uri="{BB962C8B-B14F-4D97-AF65-F5344CB8AC3E}">
        <p14:creationId xmlns:p14="http://schemas.microsoft.com/office/powerpoint/2010/main" val="17771463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08439" y="2967335"/>
            <a:ext cx="4103010" cy="923330"/>
          </a:xfrm>
          <a:prstGeom prst="rect">
            <a:avLst/>
          </a:prstGeom>
          <a:noFill/>
        </p:spPr>
        <p:txBody>
          <a:bodyPr wrap="square" rtlCol="0" anchor="ctr">
            <a:spAutoFit/>
          </a:bodyPr>
          <a:lstStyle/>
          <a:p>
            <a:pPr algn="ctr" rtl="1"/>
            <a:r>
              <a:rPr lang="en-ID" sz="5400" b="1" dirty="0">
                <a:solidFill>
                  <a:schemeClr val="bg1"/>
                </a:solidFill>
                <a:latin typeface="DIN Next LT Arabic Light" panose="020B0303020203050203" pitchFamily="34" charset="-78"/>
                <a:cs typeface="DIN Next LT Arabic Light" panose="020B0303020203050203" pitchFamily="34" charset="-78"/>
              </a:rPr>
              <a:t>Why IOT ?</a:t>
            </a:r>
          </a:p>
        </p:txBody>
      </p:sp>
      <p:sp>
        <p:nvSpPr>
          <p:cNvPr id="13" name="Rectangle 12"/>
          <p:cNvSpPr/>
          <p:nvPr/>
        </p:nvSpPr>
        <p:spPr>
          <a:xfrm>
            <a:off x="6338882" y="803384"/>
            <a:ext cx="4416204" cy="4661276"/>
          </a:xfrm>
          <a:prstGeom prst="rect">
            <a:avLst/>
          </a:prstGeom>
        </p:spPr>
        <p:txBody>
          <a:bodyPr wrap="square">
            <a:spAutoFit/>
          </a:bodyPr>
          <a:lstStyle/>
          <a:p>
            <a:pPr marL="285750" indent="-285750">
              <a:lnSpc>
                <a:spcPct val="150000"/>
              </a:lnSpc>
              <a:buFont typeface="Wingdings" panose="05000000000000000000" pitchFamily="2" charset="2"/>
              <a:buChar char="Ø"/>
            </a:pPr>
            <a:r>
              <a:rPr lang="en-ID" sz="2000" b="1" dirty="0">
                <a:latin typeface="DIN Next LT Arabic Light" panose="020B0303020203050203" pitchFamily="34" charset="-78"/>
                <a:cs typeface="DIN Next LT Arabic Light" panose="020B0303020203050203" pitchFamily="34" charset="-78"/>
              </a:rPr>
              <a:t>IOT has many applications in agriculture, smart cities, smart home, healthcare, business sectors,  traffic monitoring, transport and logistics etc.</a:t>
            </a:r>
          </a:p>
          <a:p>
            <a:pPr marL="285750" indent="-285750">
              <a:lnSpc>
                <a:spcPct val="150000"/>
              </a:lnSpc>
              <a:buFont typeface="Wingdings" panose="05000000000000000000" pitchFamily="2" charset="2"/>
              <a:buChar char="Ø"/>
            </a:pPr>
            <a:r>
              <a:rPr lang="en-ID" sz="2000" b="1" dirty="0">
                <a:latin typeface="DIN Next LT Arabic Light" panose="020B0303020203050203" pitchFamily="34" charset="-78"/>
                <a:cs typeface="DIN Next LT Arabic Light" panose="020B0303020203050203" pitchFamily="34" charset="-78"/>
              </a:rPr>
              <a:t>This is growing mega trend that will influence  everything from businesses to our daily personal lives. </a:t>
            </a:r>
          </a:p>
          <a:p>
            <a:pPr marL="285750" indent="-285750">
              <a:lnSpc>
                <a:spcPct val="150000"/>
              </a:lnSpc>
              <a:buFont typeface="Wingdings" panose="05000000000000000000" pitchFamily="2" charset="2"/>
              <a:buChar char="Ø"/>
            </a:pPr>
            <a:r>
              <a:rPr lang="en-ID" sz="2000" b="1" dirty="0">
                <a:latin typeface="DIN Next LT Arabic Light" panose="020B0303020203050203" pitchFamily="34" charset="-78"/>
                <a:cs typeface="DIN Next LT Arabic Light" panose="020B0303020203050203" pitchFamily="34" charset="-78"/>
              </a:rPr>
              <a:t>Here we are mainly focussing on agriculture as it plays a vital role in development of our country’s economy.</a:t>
            </a:r>
          </a:p>
        </p:txBody>
      </p:sp>
      <p:sp>
        <p:nvSpPr>
          <p:cNvPr id="25" name="Rectangle 24"/>
          <p:cNvSpPr/>
          <p:nvPr/>
        </p:nvSpPr>
        <p:spPr>
          <a:xfrm rot="16200000">
            <a:off x="10176715" y="1468143"/>
            <a:ext cx="3483429" cy="547142"/>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dirty="0">
                <a:latin typeface="DIN Next LT Arabic Light" panose="020B0303020203050203" pitchFamily="34" charset="-78"/>
                <a:cs typeface="DIN Next LT Arabic Light" panose="020B0303020203050203" pitchFamily="34" charset="-78"/>
              </a:rPr>
              <a:t>Smart Irrigation System Based IoT</a:t>
            </a:r>
          </a:p>
        </p:txBody>
      </p:sp>
      <p:pic>
        <p:nvPicPr>
          <p:cNvPr id="8" name="Picture Placeholder 7"/>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3095" t="-423" r="238" b="423"/>
          <a:stretch/>
        </p:blipFill>
        <p:spPr>
          <a:xfrm>
            <a:off x="-174171" y="0"/>
            <a:ext cx="6270171" cy="6858000"/>
          </a:xfrm>
        </p:spPr>
      </p:pic>
    </p:spTree>
    <p:extLst>
      <p:ext uri="{BB962C8B-B14F-4D97-AF65-F5344CB8AC3E}">
        <p14:creationId xmlns:p14="http://schemas.microsoft.com/office/powerpoint/2010/main" val="34003930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220686"/>
            <a:ext cx="12192000" cy="4637314"/>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3" name="TextBox 2"/>
          <p:cNvSpPr txBox="1"/>
          <p:nvPr/>
        </p:nvSpPr>
        <p:spPr>
          <a:xfrm>
            <a:off x="947739" y="976251"/>
            <a:ext cx="6862761" cy="923330"/>
          </a:xfrm>
          <a:prstGeom prst="rect">
            <a:avLst/>
          </a:prstGeom>
          <a:noFill/>
        </p:spPr>
        <p:txBody>
          <a:bodyPr wrap="square" rtlCol="0" anchor="ctr">
            <a:spAutoFit/>
          </a:bodyPr>
          <a:lstStyle/>
          <a:p>
            <a:pPr algn="ctr" rtl="1"/>
            <a:r>
              <a:rPr lang="en-US" sz="5400" b="1" dirty="0">
                <a:latin typeface="DIN Next LT Arabic Light" panose="020B0303020203050203" pitchFamily="34" charset="-78"/>
                <a:cs typeface="DIN Next LT Arabic Light" panose="020B0303020203050203" pitchFamily="34" charset="-78"/>
              </a:rPr>
              <a:t>Application of IOT</a:t>
            </a:r>
          </a:p>
        </p:txBody>
      </p:sp>
      <p:sp>
        <p:nvSpPr>
          <p:cNvPr id="5" name="Rectangle 4"/>
          <p:cNvSpPr/>
          <p:nvPr/>
        </p:nvSpPr>
        <p:spPr>
          <a:xfrm>
            <a:off x="623888" y="2006030"/>
            <a:ext cx="7186612" cy="423449"/>
          </a:xfrm>
          <a:prstGeom prst="rect">
            <a:avLst/>
          </a:prstGeom>
        </p:spPr>
        <p:txBody>
          <a:bodyPr wrap="square">
            <a:spAutoFit/>
          </a:bodyPr>
          <a:lstStyle/>
          <a:p>
            <a:pPr algn="just" rtl="1">
              <a:lnSpc>
                <a:spcPct val="150000"/>
              </a:lnSpc>
            </a:pPr>
            <a:r>
              <a:rPr lang="ar-EG" sz="1600" dirty="0">
                <a:latin typeface="DIN Next LT Arabic Light" panose="020B0303020203050203" pitchFamily="34" charset="-78"/>
                <a:cs typeface="DIN Next LT Arabic Light" panose="020B0303020203050203" pitchFamily="34" charset="-78"/>
              </a:rPr>
              <a:t>. </a:t>
            </a:r>
          </a:p>
        </p:txBody>
      </p:sp>
      <p:sp>
        <p:nvSpPr>
          <p:cNvPr id="6" name="Isosceles Triangle 5"/>
          <p:cNvSpPr/>
          <p:nvPr/>
        </p:nvSpPr>
        <p:spPr>
          <a:xfrm rot="19800000">
            <a:off x="930137" y="3817415"/>
            <a:ext cx="1464546" cy="1617418"/>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14" name="TextBox 13"/>
          <p:cNvSpPr txBox="1"/>
          <p:nvPr/>
        </p:nvSpPr>
        <p:spPr>
          <a:xfrm>
            <a:off x="865508" y="5777606"/>
            <a:ext cx="2203848" cy="400110"/>
          </a:xfrm>
          <a:prstGeom prst="rect">
            <a:avLst/>
          </a:prstGeom>
          <a:noFill/>
        </p:spPr>
        <p:txBody>
          <a:bodyPr wrap="square" rtlCol="0">
            <a:spAutoFit/>
          </a:bodyPr>
          <a:lstStyle/>
          <a:p>
            <a:pPr algn="ctr" rtl="1"/>
            <a:r>
              <a:rPr lang="en-US" sz="2000" b="1" dirty="0">
                <a:solidFill>
                  <a:schemeClr val="bg1"/>
                </a:solidFill>
                <a:latin typeface="DIN Next LT Arabic Light" panose="020B0303020203050203" pitchFamily="34" charset="-78"/>
                <a:cs typeface="DIN Next LT Arabic Light" panose="020B0303020203050203" pitchFamily="34" charset="-78"/>
              </a:rPr>
              <a:t>healthcare</a:t>
            </a:r>
            <a:endParaRPr lang="en-ID" sz="2000" b="1" dirty="0">
              <a:solidFill>
                <a:schemeClr val="bg1"/>
              </a:solidFill>
              <a:latin typeface="DIN Next LT Arabic Light" panose="020B0303020203050203" pitchFamily="34" charset="-78"/>
              <a:cs typeface="DIN Next LT Arabic Light" panose="020B0303020203050203" pitchFamily="34" charset="-78"/>
            </a:endParaRPr>
          </a:p>
        </p:txBody>
      </p:sp>
      <p:sp>
        <p:nvSpPr>
          <p:cNvPr id="17" name="Isosceles Triangle 5"/>
          <p:cNvSpPr/>
          <p:nvPr/>
        </p:nvSpPr>
        <p:spPr>
          <a:xfrm rot="19800000">
            <a:off x="5848761" y="3817415"/>
            <a:ext cx="1464546" cy="1617418"/>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18" name="TextBox 17"/>
          <p:cNvSpPr txBox="1"/>
          <p:nvPr/>
        </p:nvSpPr>
        <p:spPr>
          <a:xfrm>
            <a:off x="5784132" y="5777606"/>
            <a:ext cx="2203848" cy="400110"/>
          </a:xfrm>
          <a:prstGeom prst="rect">
            <a:avLst/>
          </a:prstGeom>
          <a:noFill/>
        </p:spPr>
        <p:txBody>
          <a:bodyPr wrap="square" rtlCol="0">
            <a:spAutoFit/>
          </a:bodyPr>
          <a:lstStyle/>
          <a:p>
            <a:pPr algn="ctr" rtl="1"/>
            <a:r>
              <a:rPr lang="en-US" sz="2000" b="1" dirty="0">
                <a:solidFill>
                  <a:schemeClr val="bg1"/>
                </a:solidFill>
                <a:latin typeface="DIN Next LT Arabic Light" panose="020B0303020203050203" pitchFamily="34" charset="-78"/>
                <a:cs typeface="DIN Next LT Arabic Light" panose="020B0303020203050203" pitchFamily="34" charset="-78"/>
              </a:rPr>
              <a:t>education</a:t>
            </a:r>
            <a:endParaRPr lang="en-ID" sz="2000" b="1" dirty="0">
              <a:solidFill>
                <a:schemeClr val="bg1"/>
              </a:solidFill>
              <a:latin typeface="DIN Next LT Arabic Light" panose="020B0303020203050203" pitchFamily="34" charset="-78"/>
              <a:cs typeface="DIN Next LT Arabic Light" panose="020B0303020203050203" pitchFamily="34" charset="-78"/>
            </a:endParaRPr>
          </a:p>
        </p:txBody>
      </p:sp>
      <p:sp>
        <p:nvSpPr>
          <p:cNvPr id="20" name="Isosceles Triangle 5"/>
          <p:cNvSpPr/>
          <p:nvPr/>
        </p:nvSpPr>
        <p:spPr>
          <a:xfrm rot="19800000">
            <a:off x="3389449" y="3817415"/>
            <a:ext cx="1464546" cy="1617418"/>
          </a:xfrm>
          <a:custGeom>
            <a:avLst/>
            <a:gdLst>
              <a:gd name="connsiteX0" fmla="*/ 0 w 1743456"/>
              <a:gd name="connsiteY0" fmla="*/ 1901952 h 1901952"/>
              <a:gd name="connsiteX1" fmla="*/ 871728 w 1743456"/>
              <a:gd name="connsiteY1" fmla="*/ 0 h 1901952"/>
              <a:gd name="connsiteX2" fmla="*/ 1743456 w 1743456"/>
              <a:gd name="connsiteY2" fmla="*/ 1901952 h 1901952"/>
              <a:gd name="connsiteX3" fmla="*/ 0 w 1743456"/>
              <a:gd name="connsiteY3" fmla="*/ 1901952 h 1901952"/>
              <a:gd name="connsiteX0" fmla="*/ 18999 w 1781454"/>
              <a:gd name="connsiteY0" fmla="*/ 1901952 h 1901952"/>
              <a:gd name="connsiteX1" fmla="*/ 890727 w 1781454"/>
              <a:gd name="connsiteY1" fmla="*/ 0 h 1901952"/>
              <a:gd name="connsiteX2" fmla="*/ 1762455 w 1781454"/>
              <a:gd name="connsiteY2" fmla="*/ 1901952 h 1901952"/>
              <a:gd name="connsiteX3" fmla="*/ 18999 w 1781454"/>
              <a:gd name="connsiteY3" fmla="*/ 1901952 h 1901952"/>
              <a:gd name="connsiteX0" fmla="*/ 18999 w 1922935"/>
              <a:gd name="connsiteY0" fmla="*/ 1901952 h 1901952"/>
              <a:gd name="connsiteX1" fmla="*/ 890727 w 1922935"/>
              <a:gd name="connsiteY1" fmla="*/ 0 h 1901952"/>
              <a:gd name="connsiteX2" fmla="*/ 1762455 w 1922935"/>
              <a:gd name="connsiteY2" fmla="*/ 1901952 h 1901952"/>
              <a:gd name="connsiteX3" fmla="*/ 18999 w 1922935"/>
              <a:gd name="connsiteY3" fmla="*/ 1901952 h 1901952"/>
              <a:gd name="connsiteX0" fmla="*/ 160480 w 2064416"/>
              <a:gd name="connsiteY0" fmla="*/ 1901952 h 1901952"/>
              <a:gd name="connsiteX1" fmla="*/ 1032208 w 2064416"/>
              <a:gd name="connsiteY1" fmla="*/ 0 h 1901952"/>
              <a:gd name="connsiteX2" fmla="*/ 1903936 w 2064416"/>
              <a:gd name="connsiteY2" fmla="*/ 1901952 h 1901952"/>
              <a:gd name="connsiteX3" fmla="*/ 160480 w 2064416"/>
              <a:gd name="connsiteY3" fmla="*/ 1901952 h 1901952"/>
            </a:gdLst>
            <a:ahLst/>
            <a:cxnLst>
              <a:cxn ang="0">
                <a:pos x="connsiteX0" y="connsiteY0"/>
              </a:cxn>
              <a:cxn ang="0">
                <a:pos x="connsiteX1" y="connsiteY1"/>
              </a:cxn>
              <a:cxn ang="0">
                <a:pos x="connsiteX2" y="connsiteY2"/>
              </a:cxn>
              <a:cxn ang="0">
                <a:pos x="connsiteX3" y="connsiteY3"/>
              </a:cxn>
            </a:cxnLst>
            <a:rect l="l" t="t" r="r" b="b"/>
            <a:pathLst>
              <a:path w="2064416" h="1901952">
                <a:moveTo>
                  <a:pt x="160480" y="1901952"/>
                </a:moveTo>
                <a:cubicBezTo>
                  <a:pt x="-420672" y="1901952"/>
                  <a:pt x="741632" y="0"/>
                  <a:pt x="1032208" y="0"/>
                </a:cubicBezTo>
                <a:cubicBezTo>
                  <a:pt x="1322784" y="0"/>
                  <a:pt x="2485088" y="1901952"/>
                  <a:pt x="1903936" y="1901952"/>
                </a:cubicBezTo>
                <a:lnTo>
                  <a:pt x="160480" y="1901952"/>
                </a:lnTo>
                <a:close/>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21" name="TextBox 20"/>
          <p:cNvSpPr txBox="1"/>
          <p:nvPr/>
        </p:nvSpPr>
        <p:spPr>
          <a:xfrm>
            <a:off x="3389150" y="5792995"/>
            <a:ext cx="2203848" cy="400110"/>
          </a:xfrm>
          <a:prstGeom prst="rect">
            <a:avLst/>
          </a:prstGeom>
          <a:noFill/>
        </p:spPr>
        <p:txBody>
          <a:bodyPr wrap="square" rtlCol="0">
            <a:spAutoFit/>
          </a:bodyPr>
          <a:lstStyle/>
          <a:p>
            <a:pPr algn="ctr" rtl="1"/>
            <a:r>
              <a:rPr lang="en-US" sz="2000" b="1" dirty="0">
                <a:solidFill>
                  <a:schemeClr val="bg1"/>
                </a:solidFill>
                <a:latin typeface="DIN Next LT Arabic Light" panose="020B0303020203050203" pitchFamily="34" charset="-78"/>
                <a:cs typeface="DIN Next LT Arabic Light" panose="020B0303020203050203" pitchFamily="34" charset="-78"/>
              </a:rPr>
              <a:t>smart home</a:t>
            </a:r>
            <a:endParaRPr lang="en-ID" sz="2000" b="1" dirty="0">
              <a:solidFill>
                <a:schemeClr val="bg1"/>
              </a:solidFill>
              <a:latin typeface="DIN Next LT Arabic Light" panose="020B0303020203050203" pitchFamily="34" charset="-78"/>
              <a:cs typeface="DIN Next LT Arabic Light" panose="020B0303020203050203" pitchFamily="34" charset="-78"/>
            </a:endParaRPr>
          </a:p>
        </p:txBody>
      </p:sp>
      <p:pic>
        <p:nvPicPr>
          <p:cNvPr id="7" name="Picture Placeholder 6"/>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754" r="-3396"/>
          <a:stretch/>
        </p:blipFill>
        <p:spPr>
          <a:xfrm>
            <a:off x="8229600" y="0"/>
            <a:ext cx="3947886" cy="685800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525" y="3663799"/>
            <a:ext cx="2143125" cy="207131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53964" y="3713984"/>
            <a:ext cx="2247900" cy="2028825"/>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4474" y="3713984"/>
            <a:ext cx="2343506" cy="1964213"/>
          </a:xfrm>
          <a:prstGeom prst="rect">
            <a:avLst/>
          </a:prstGeom>
        </p:spPr>
      </p:pic>
    </p:spTree>
    <p:extLst>
      <p:ext uri="{BB962C8B-B14F-4D97-AF65-F5344CB8AC3E}">
        <p14:creationId xmlns:p14="http://schemas.microsoft.com/office/powerpoint/2010/main" val="5107570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p:nvPr/>
        </p:nvSpPr>
        <p:spPr>
          <a:xfrm flipH="1">
            <a:off x="0" y="2381250"/>
            <a:ext cx="12192000" cy="447675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 name="connsiteX4" fmla="*/ 0 w 12192000"/>
              <a:gd name="connsiteY4" fmla="*/ 0 h 3429000"/>
              <a:gd name="connsiteX0" fmla="*/ 0 w 12192000"/>
              <a:gd name="connsiteY0" fmla="*/ 18143 h 3447143"/>
              <a:gd name="connsiteX1" fmla="*/ 6487886 w 12192000"/>
              <a:gd name="connsiteY1" fmla="*/ 0 h 3447143"/>
              <a:gd name="connsiteX2" fmla="*/ 12192000 w 12192000"/>
              <a:gd name="connsiteY2" fmla="*/ 18143 h 3447143"/>
              <a:gd name="connsiteX3" fmla="*/ 12192000 w 12192000"/>
              <a:gd name="connsiteY3" fmla="*/ 3447143 h 3447143"/>
              <a:gd name="connsiteX4" fmla="*/ 0 w 12192000"/>
              <a:gd name="connsiteY4" fmla="*/ 3447143 h 3447143"/>
              <a:gd name="connsiteX5" fmla="*/ 0 w 12192000"/>
              <a:gd name="connsiteY5" fmla="*/ 18143 h 3447143"/>
              <a:gd name="connsiteX0" fmla="*/ 0 w 12192000"/>
              <a:gd name="connsiteY0" fmla="*/ 18143 h 3447143"/>
              <a:gd name="connsiteX1" fmla="*/ 3439886 w 12192000"/>
              <a:gd name="connsiteY1" fmla="*/ 1 h 3447143"/>
              <a:gd name="connsiteX2" fmla="*/ 6487886 w 12192000"/>
              <a:gd name="connsiteY2" fmla="*/ 0 h 3447143"/>
              <a:gd name="connsiteX3" fmla="*/ 12192000 w 12192000"/>
              <a:gd name="connsiteY3" fmla="*/ 18143 h 3447143"/>
              <a:gd name="connsiteX4" fmla="*/ 12192000 w 12192000"/>
              <a:gd name="connsiteY4" fmla="*/ 3447143 h 3447143"/>
              <a:gd name="connsiteX5" fmla="*/ 0 w 12192000"/>
              <a:gd name="connsiteY5" fmla="*/ 3447143 h 3447143"/>
              <a:gd name="connsiteX6" fmla="*/ 0 w 12192000"/>
              <a:gd name="connsiteY6" fmla="*/ 18143 h 3447143"/>
              <a:gd name="connsiteX0" fmla="*/ 0 w 12192000"/>
              <a:gd name="connsiteY0" fmla="*/ 18143 h 3447143"/>
              <a:gd name="connsiteX1" fmla="*/ 3439886 w 12192000"/>
              <a:gd name="connsiteY1" fmla="*/ 1 h 3447143"/>
              <a:gd name="connsiteX2" fmla="*/ 6487886 w 12192000"/>
              <a:gd name="connsiteY2" fmla="*/ 0 h 3447143"/>
              <a:gd name="connsiteX3" fmla="*/ 9347200 w 12192000"/>
              <a:gd name="connsiteY3" fmla="*/ 14515 h 3447143"/>
              <a:gd name="connsiteX4" fmla="*/ 12192000 w 12192000"/>
              <a:gd name="connsiteY4" fmla="*/ 18143 h 3447143"/>
              <a:gd name="connsiteX5" fmla="*/ 12192000 w 12192000"/>
              <a:gd name="connsiteY5" fmla="*/ 3447143 h 3447143"/>
              <a:gd name="connsiteX6" fmla="*/ 0 w 12192000"/>
              <a:gd name="connsiteY6" fmla="*/ 3447143 h 3447143"/>
              <a:gd name="connsiteX7" fmla="*/ 0 w 12192000"/>
              <a:gd name="connsiteY7" fmla="*/ 18143 h 3447143"/>
              <a:gd name="connsiteX0" fmla="*/ 0 w 12192000"/>
              <a:gd name="connsiteY0" fmla="*/ 254537 h 3683537"/>
              <a:gd name="connsiteX1" fmla="*/ 3439886 w 12192000"/>
              <a:gd name="connsiteY1" fmla="*/ 236395 h 3683537"/>
              <a:gd name="connsiteX2" fmla="*/ 6487886 w 12192000"/>
              <a:gd name="connsiteY2" fmla="*/ 236394 h 3683537"/>
              <a:gd name="connsiteX3" fmla="*/ 9347200 w 12192000"/>
              <a:gd name="connsiteY3" fmla="*/ 250909 h 3683537"/>
              <a:gd name="connsiteX4" fmla="*/ 12192000 w 12192000"/>
              <a:gd name="connsiteY4" fmla="*/ 254537 h 3683537"/>
              <a:gd name="connsiteX5" fmla="*/ 12192000 w 12192000"/>
              <a:gd name="connsiteY5" fmla="*/ 3683537 h 3683537"/>
              <a:gd name="connsiteX6" fmla="*/ 0 w 12192000"/>
              <a:gd name="connsiteY6" fmla="*/ 3683537 h 3683537"/>
              <a:gd name="connsiteX7" fmla="*/ 0 w 12192000"/>
              <a:gd name="connsiteY7" fmla="*/ 254537 h 3683537"/>
              <a:gd name="connsiteX0" fmla="*/ 0 w 12192000"/>
              <a:gd name="connsiteY0" fmla="*/ 254537 h 3683537"/>
              <a:gd name="connsiteX1" fmla="*/ 3439886 w 12192000"/>
              <a:gd name="connsiteY1" fmla="*/ 236395 h 3683537"/>
              <a:gd name="connsiteX2" fmla="*/ 6487886 w 12192000"/>
              <a:gd name="connsiteY2" fmla="*/ 236394 h 3683537"/>
              <a:gd name="connsiteX3" fmla="*/ 9347200 w 12192000"/>
              <a:gd name="connsiteY3" fmla="*/ 250909 h 3683537"/>
              <a:gd name="connsiteX4" fmla="*/ 12192000 w 12192000"/>
              <a:gd name="connsiteY4" fmla="*/ 254537 h 3683537"/>
              <a:gd name="connsiteX5" fmla="*/ 12192000 w 12192000"/>
              <a:gd name="connsiteY5" fmla="*/ 3683537 h 3683537"/>
              <a:gd name="connsiteX6" fmla="*/ 0 w 12192000"/>
              <a:gd name="connsiteY6" fmla="*/ 3683537 h 3683537"/>
              <a:gd name="connsiteX7" fmla="*/ 0 w 12192000"/>
              <a:gd name="connsiteY7" fmla="*/ 254537 h 3683537"/>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285574 h 3714574"/>
              <a:gd name="connsiteX1" fmla="*/ 3439886 w 12192000"/>
              <a:gd name="connsiteY1" fmla="*/ 267432 h 3714574"/>
              <a:gd name="connsiteX2" fmla="*/ 6560458 w 12192000"/>
              <a:gd name="connsiteY2" fmla="*/ 1036688 h 3714574"/>
              <a:gd name="connsiteX3" fmla="*/ 9347200 w 12192000"/>
              <a:gd name="connsiteY3" fmla="*/ 281946 h 3714574"/>
              <a:gd name="connsiteX4" fmla="*/ 12192000 w 12192000"/>
              <a:gd name="connsiteY4" fmla="*/ 285574 h 3714574"/>
              <a:gd name="connsiteX5" fmla="*/ 12192000 w 12192000"/>
              <a:gd name="connsiteY5" fmla="*/ 3714574 h 3714574"/>
              <a:gd name="connsiteX6" fmla="*/ 0 w 12192000"/>
              <a:gd name="connsiteY6" fmla="*/ 3714574 h 3714574"/>
              <a:gd name="connsiteX7" fmla="*/ 0 w 12192000"/>
              <a:gd name="connsiteY7" fmla="*/ 285574 h 3714574"/>
              <a:gd name="connsiteX0" fmla="*/ 0 w 12192000"/>
              <a:gd name="connsiteY0" fmla="*/ 177836 h 3606836"/>
              <a:gd name="connsiteX1" fmla="*/ 3439886 w 12192000"/>
              <a:gd name="connsiteY1" fmla="*/ 159694 h 3606836"/>
              <a:gd name="connsiteX2" fmla="*/ 6560458 w 12192000"/>
              <a:gd name="connsiteY2" fmla="*/ 928950 h 3606836"/>
              <a:gd name="connsiteX3" fmla="*/ 9477828 w 12192000"/>
              <a:gd name="connsiteY3" fmla="*/ 711237 h 3606836"/>
              <a:gd name="connsiteX4" fmla="*/ 12192000 w 12192000"/>
              <a:gd name="connsiteY4" fmla="*/ 177836 h 3606836"/>
              <a:gd name="connsiteX5" fmla="*/ 12192000 w 12192000"/>
              <a:gd name="connsiteY5" fmla="*/ 3606836 h 3606836"/>
              <a:gd name="connsiteX6" fmla="*/ 0 w 12192000"/>
              <a:gd name="connsiteY6" fmla="*/ 3606836 h 3606836"/>
              <a:gd name="connsiteX7" fmla="*/ 0 w 12192000"/>
              <a:gd name="connsiteY7" fmla="*/ 177836 h 3606836"/>
              <a:gd name="connsiteX0" fmla="*/ 0 w 12192000"/>
              <a:gd name="connsiteY0" fmla="*/ 314690 h 3743690"/>
              <a:gd name="connsiteX1" fmla="*/ 3439886 w 12192000"/>
              <a:gd name="connsiteY1" fmla="*/ 296548 h 3743690"/>
              <a:gd name="connsiteX2" fmla="*/ 6560458 w 12192000"/>
              <a:gd name="connsiteY2" fmla="*/ 1065804 h 3743690"/>
              <a:gd name="connsiteX3" fmla="*/ 9477828 w 12192000"/>
              <a:gd name="connsiteY3" fmla="*/ 848091 h 3743690"/>
              <a:gd name="connsiteX4" fmla="*/ 12192000 w 12192000"/>
              <a:gd name="connsiteY4" fmla="*/ 314690 h 3743690"/>
              <a:gd name="connsiteX5" fmla="*/ 12192000 w 12192000"/>
              <a:gd name="connsiteY5" fmla="*/ 3743690 h 3743690"/>
              <a:gd name="connsiteX6" fmla="*/ 0 w 12192000"/>
              <a:gd name="connsiteY6" fmla="*/ 3743690 h 3743690"/>
              <a:gd name="connsiteX7" fmla="*/ 0 w 12192000"/>
              <a:gd name="connsiteY7" fmla="*/ 314690 h 3743690"/>
              <a:gd name="connsiteX0" fmla="*/ 0 w 12192000"/>
              <a:gd name="connsiteY0" fmla="*/ 245816 h 3674816"/>
              <a:gd name="connsiteX1" fmla="*/ 3439886 w 12192000"/>
              <a:gd name="connsiteY1" fmla="*/ 227674 h 3674816"/>
              <a:gd name="connsiteX2" fmla="*/ 6560458 w 12192000"/>
              <a:gd name="connsiteY2" fmla="*/ 996930 h 3674816"/>
              <a:gd name="connsiteX3" fmla="*/ 9477828 w 12192000"/>
              <a:gd name="connsiteY3" fmla="*/ 779217 h 3674816"/>
              <a:gd name="connsiteX4" fmla="*/ 12192000 w 12192000"/>
              <a:gd name="connsiteY4" fmla="*/ 245816 h 3674816"/>
              <a:gd name="connsiteX5" fmla="*/ 12192000 w 12192000"/>
              <a:gd name="connsiteY5" fmla="*/ 3674816 h 3674816"/>
              <a:gd name="connsiteX6" fmla="*/ 0 w 12192000"/>
              <a:gd name="connsiteY6" fmla="*/ 3674816 h 3674816"/>
              <a:gd name="connsiteX7" fmla="*/ 0 w 12192000"/>
              <a:gd name="connsiteY7" fmla="*/ 245816 h 3674816"/>
              <a:gd name="connsiteX0" fmla="*/ 0 w 12192000"/>
              <a:gd name="connsiteY0" fmla="*/ 371820 h 3800820"/>
              <a:gd name="connsiteX1" fmla="*/ 3439886 w 12192000"/>
              <a:gd name="connsiteY1" fmla="*/ 353678 h 3800820"/>
              <a:gd name="connsiteX2" fmla="*/ 6560458 w 12192000"/>
              <a:gd name="connsiteY2" fmla="*/ 1122934 h 3800820"/>
              <a:gd name="connsiteX3" fmla="*/ 9231085 w 12192000"/>
              <a:gd name="connsiteY3" fmla="*/ 498821 h 3800820"/>
              <a:gd name="connsiteX4" fmla="*/ 12192000 w 12192000"/>
              <a:gd name="connsiteY4" fmla="*/ 371820 h 3800820"/>
              <a:gd name="connsiteX5" fmla="*/ 12192000 w 12192000"/>
              <a:gd name="connsiteY5" fmla="*/ 3800820 h 3800820"/>
              <a:gd name="connsiteX6" fmla="*/ 0 w 12192000"/>
              <a:gd name="connsiteY6" fmla="*/ 3800820 h 3800820"/>
              <a:gd name="connsiteX7" fmla="*/ 0 w 12192000"/>
              <a:gd name="connsiteY7" fmla="*/ 371820 h 3800820"/>
              <a:gd name="connsiteX0" fmla="*/ 0 w 12192000"/>
              <a:gd name="connsiteY0" fmla="*/ 543494 h 3972494"/>
              <a:gd name="connsiteX1" fmla="*/ 3439886 w 12192000"/>
              <a:gd name="connsiteY1" fmla="*/ 525352 h 3972494"/>
              <a:gd name="connsiteX2" fmla="*/ 6560458 w 12192000"/>
              <a:gd name="connsiteY2" fmla="*/ 1294608 h 3972494"/>
              <a:gd name="connsiteX3" fmla="*/ 9231085 w 12192000"/>
              <a:gd name="connsiteY3" fmla="*/ 670495 h 3972494"/>
              <a:gd name="connsiteX4" fmla="*/ 12192000 w 12192000"/>
              <a:gd name="connsiteY4" fmla="*/ 543494 h 3972494"/>
              <a:gd name="connsiteX5" fmla="*/ 12192000 w 12192000"/>
              <a:gd name="connsiteY5" fmla="*/ 3972494 h 3972494"/>
              <a:gd name="connsiteX6" fmla="*/ 0 w 12192000"/>
              <a:gd name="connsiteY6" fmla="*/ 3972494 h 3972494"/>
              <a:gd name="connsiteX7" fmla="*/ 0 w 12192000"/>
              <a:gd name="connsiteY7" fmla="*/ 543494 h 3972494"/>
              <a:gd name="connsiteX0" fmla="*/ 0 w 12192000"/>
              <a:gd name="connsiteY0" fmla="*/ 543494 h 3972494"/>
              <a:gd name="connsiteX1" fmla="*/ 3439886 w 12192000"/>
              <a:gd name="connsiteY1" fmla="*/ 525352 h 3972494"/>
              <a:gd name="connsiteX2" fmla="*/ 6560458 w 12192000"/>
              <a:gd name="connsiteY2" fmla="*/ 1294608 h 3972494"/>
              <a:gd name="connsiteX3" fmla="*/ 9231085 w 12192000"/>
              <a:gd name="connsiteY3" fmla="*/ 670495 h 3972494"/>
              <a:gd name="connsiteX4" fmla="*/ 12192000 w 12192000"/>
              <a:gd name="connsiteY4" fmla="*/ 543494 h 3972494"/>
              <a:gd name="connsiteX5" fmla="*/ 12192000 w 12192000"/>
              <a:gd name="connsiteY5" fmla="*/ 3972494 h 3972494"/>
              <a:gd name="connsiteX6" fmla="*/ 0 w 12192000"/>
              <a:gd name="connsiteY6" fmla="*/ 3972494 h 3972494"/>
              <a:gd name="connsiteX7" fmla="*/ 0 w 12192000"/>
              <a:gd name="connsiteY7" fmla="*/ 543494 h 3972494"/>
              <a:gd name="connsiteX0" fmla="*/ 0 w 12192000"/>
              <a:gd name="connsiteY0" fmla="*/ 268767 h 3697767"/>
              <a:gd name="connsiteX1" fmla="*/ 3439886 w 12192000"/>
              <a:gd name="connsiteY1" fmla="*/ 250625 h 3697767"/>
              <a:gd name="connsiteX2" fmla="*/ 6574972 w 12192000"/>
              <a:gd name="connsiteY2" fmla="*/ 1542395 h 3697767"/>
              <a:gd name="connsiteX3" fmla="*/ 9231085 w 12192000"/>
              <a:gd name="connsiteY3" fmla="*/ 395768 h 3697767"/>
              <a:gd name="connsiteX4" fmla="*/ 12192000 w 12192000"/>
              <a:gd name="connsiteY4" fmla="*/ 268767 h 3697767"/>
              <a:gd name="connsiteX5" fmla="*/ 12192000 w 12192000"/>
              <a:gd name="connsiteY5" fmla="*/ 3697767 h 3697767"/>
              <a:gd name="connsiteX6" fmla="*/ 0 w 12192000"/>
              <a:gd name="connsiteY6" fmla="*/ 3697767 h 3697767"/>
              <a:gd name="connsiteX7" fmla="*/ 0 w 12192000"/>
              <a:gd name="connsiteY7" fmla="*/ 268767 h 3697767"/>
              <a:gd name="connsiteX0" fmla="*/ 0 w 12192000"/>
              <a:gd name="connsiteY0" fmla="*/ 619785 h 4048785"/>
              <a:gd name="connsiteX1" fmla="*/ 3439886 w 12192000"/>
              <a:gd name="connsiteY1" fmla="*/ 601643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3439886 w 12192000"/>
              <a:gd name="connsiteY1" fmla="*/ 601643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3135086 w 12192000"/>
              <a:gd name="connsiteY1" fmla="*/ 1428957 h 4048785"/>
              <a:gd name="connsiteX2" fmla="*/ 6574972 w 12192000"/>
              <a:gd name="connsiteY2" fmla="*/ 1893413 h 4048785"/>
              <a:gd name="connsiteX3" fmla="*/ 9231085 w 12192000"/>
              <a:gd name="connsiteY3" fmla="*/ 746786 h 4048785"/>
              <a:gd name="connsiteX4" fmla="*/ 12192000 w 12192000"/>
              <a:gd name="connsiteY4" fmla="*/ 619785 h 4048785"/>
              <a:gd name="connsiteX5" fmla="*/ 12192000 w 12192000"/>
              <a:gd name="connsiteY5" fmla="*/ 4048785 h 4048785"/>
              <a:gd name="connsiteX6" fmla="*/ 0 w 12192000"/>
              <a:gd name="connsiteY6" fmla="*/ 4048785 h 4048785"/>
              <a:gd name="connsiteX7" fmla="*/ 0 w 12192000"/>
              <a:gd name="connsiteY7"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6574972 w 12192000"/>
              <a:gd name="connsiteY3" fmla="*/ 1893413 h 4048785"/>
              <a:gd name="connsiteX4" fmla="*/ 9231085 w 12192000"/>
              <a:gd name="connsiteY4" fmla="*/ 746786 h 4048785"/>
              <a:gd name="connsiteX5" fmla="*/ 12192000 w 12192000"/>
              <a:gd name="connsiteY5" fmla="*/ 619785 h 4048785"/>
              <a:gd name="connsiteX6" fmla="*/ 12192000 w 12192000"/>
              <a:gd name="connsiteY6" fmla="*/ 4048785 h 4048785"/>
              <a:gd name="connsiteX7" fmla="*/ 0 w 12192000"/>
              <a:gd name="connsiteY7" fmla="*/ 4048785 h 4048785"/>
              <a:gd name="connsiteX8" fmla="*/ 0 w 12192000"/>
              <a:gd name="connsiteY8"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6574972 w 12192000"/>
              <a:gd name="connsiteY3" fmla="*/ 1893413 h 4048785"/>
              <a:gd name="connsiteX4" fmla="*/ 9231085 w 12192000"/>
              <a:gd name="connsiteY4" fmla="*/ 746786 h 4048785"/>
              <a:gd name="connsiteX5" fmla="*/ 12192000 w 12192000"/>
              <a:gd name="connsiteY5" fmla="*/ 619785 h 4048785"/>
              <a:gd name="connsiteX6" fmla="*/ 12192000 w 12192000"/>
              <a:gd name="connsiteY6" fmla="*/ 4048785 h 4048785"/>
              <a:gd name="connsiteX7" fmla="*/ 0 w 12192000"/>
              <a:gd name="connsiteY7" fmla="*/ 4048785 h 4048785"/>
              <a:gd name="connsiteX8" fmla="*/ 0 w 12192000"/>
              <a:gd name="connsiteY8"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4818743 w 12192000"/>
              <a:gd name="connsiteY3" fmla="*/ 1733757 h 4048785"/>
              <a:gd name="connsiteX4" fmla="*/ 6574972 w 12192000"/>
              <a:gd name="connsiteY4" fmla="*/ 1893413 h 4048785"/>
              <a:gd name="connsiteX5" fmla="*/ 9231085 w 12192000"/>
              <a:gd name="connsiteY5" fmla="*/ 746786 h 4048785"/>
              <a:gd name="connsiteX6" fmla="*/ 12192000 w 12192000"/>
              <a:gd name="connsiteY6" fmla="*/ 619785 h 4048785"/>
              <a:gd name="connsiteX7" fmla="*/ 12192000 w 12192000"/>
              <a:gd name="connsiteY7" fmla="*/ 4048785 h 4048785"/>
              <a:gd name="connsiteX8" fmla="*/ 0 w 12192000"/>
              <a:gd name="connsiteY8" fmla="*/ 4048785 h 4048785"/>
              <a:gd name="connsiteX9" fmla="*/ 0 w 12192000"/>
              <a:gd name="connsiteY9" fmla="*/ 619785 h 4048785"/>
              <a:gd name="connsiteX0" fmla="*/ 0 w 12192000"/>
              <a:gd name="connsiteY0" fmla="*/ 619785 h 4048785"/>
              <a:gd name="connsiteX1" fmla="*/ 1524000 w 12192000"/>
              <a:gd name="connsiteY1" fmla="*/ 819357 h 4048785"/>
              <a:gd name="connsiteX2" fmla="*/ 3135086 w 12192000"/>
              <a:gd name="connsiteY2" fmla="*/ 1428957 h 4048785"/>
              <a:gd name="connsiteX3" fmla="*/ 5065486 w 12192000"/>
              <a:gd name="connsiteY3" fmla="*/ 1051586 h 4048785"/>
              <a:gd name="connsiteX4" fmla="*/ 6574972 w 12192000"/>
              <a:gd name="connsiteY4" fmla="*/ 1893413 h 4048785"/>
              <a:gd name="connsiteX5" fmla="*/ 9231085 w 12192000"/>
              <a:gd name="connsiteY5" fmla="*/ 746786 h 4048785"/>
              <a:gd name="connsiteX6" fmla="*/ 12192000 w 12192000"/>
              <a:gd name="connsiteY6" fmla="*/ 619785 h 4048785"/>
              <a:gd name="connsiteX7" fmla="*/ 12192000 w 12192000"/>
              <a:gd name="connsiteY7" fmla="*/ 4048785 h 4048785"/>
              <a:gd name="connsiteX8" fmla="*/ 0 w 12192000"/>
              <a:gd name="connsiteY8" fmla="*/ 4048785 h 4048785"/>
              <a:gd name="connsiteX9" fmla="*/ 0 w 12192000"/>
              <a:gd name="connsiteY9" fmla="*/ 619785 h 4048785"/>
              <a:gd name="connsiteX0" fmla="*/ 0 w 12192000"/>
              <a:gd name="connsiteY0" fmla="*/ 242446 h 3671446"/>
              <a:gd name="connsiteX1" fmla="*/ 1524000 w 12192000"/>
              <a:gd name="connsiteY1" fmla="*/ 442018 h 3671446"/>
              <a:gd name="connsiteX2" fmla="*/ 3135086 w 12192000"/>
              <a:gd name="connsiteY2" fmla="*/ 1051618 h 3671446"/>
              <a:gd name="connsiteX3" fmla="*/ 5065486 w 12192000"/>
              <a:gd name="connsiteY3" fmla="*/ 674247 h 3671446"/>
              <a:gd name="connsiteX4" fmla="*/ 6574972 w 12192000"/>
              <a:gd name="connsiteY4" fmla="*/ 1516074 h 3671446"/>
              <a:gd name="connsiteX5" fmla="*/ 8548914 w 12192000"/>
              <a:gd name="connsiteY5" fmla="*/ 790361 h 3671446"/>
              <a:gd name="connsiteX6" fmla="*/ 9231085 w 12192000"/>
              <a:gd name="connsiteY6" fmla="*/ 369447 h 3671446"/>
              <a:gd name="connsiteX7" fmla="*/ 12192000 w 12192000"/>
              <a:gd name="connsiteY7" fmla="*/ 242446 h 3671446"/>
              <a:gd name="connsiteX8" fmla="*/ 12192000 w 12192000"/>
              <a:gd name="connsiteY8" fmla="*/ 3671446 h 3671446"/>
              <a:gd name="connsiteX9" fmla="*/ 0 w 12192000"/>
              <a:gd name="connsiteY9" fmla="*/ 3671446 h 3671446"/>
              <a:gd name="connsiteX10" fmla="*/ 0 w 12192000"/>
              <a:gd name="connsiteY10" fmla="*/ 242446 h 3671446"/>
              <a:gd name="connsiteX0" fmla="*/ 0 w 12192000"/>
              <a:gd name="connsiteY0" fmla="*/ 238591 h 3667591"/>
              <a:gd name="connsiteX1" fmla="*/ 1524000 w 12192000"/>
              <a:gd name="connsiteY1" fmla="*/ 438163 h 3667591"/>
              <a:gd name="connsiteX2" fmla="*/ 3135086 w 12192000"/>
              <a:gd name="connsiteY2" fmla="*/ 1047763 h 3667591"/>
              <a:gd name="connsiteX3" fmla="*/ 5065486 w 12192000"/>
              <a:gd name="connsiteY3" fmla="*/ 670392 h 3667591"/>
              <a:gd name="connsiteX4" fmla="*/ 6574972 w 12192000"/>
              <a:gd name="connsiteY4" fmla="*/ 1512219 h 3667591"/>
              <a:gd name="connsiteX5" fmla="*/ 7750628 w 12192000"/>
              <a:gd name="connsiteY5" fmla="*/ 670392 h 3667591"/>
              <a:gd name="connsiteX6" fmla="*/ 9231085 w 12192000"/>
              <a:gd name="connsiteY6" fmla="*/ 365592 h 3667591"/>
              <a:gd name="connsiteX7" fmla="*/ 12192000 w 12192000"/>
              <a:gd name="connsiteY7" fmla="*/ 238591 h 3667591"/>
              <a:gd name="connsiteX8" fmla="*/ 12192000 w 12192000"/>
              <a:gd name="connsiteY8" fmla="*/ 3667591 h 3667591"/>
              <a:gd name="connsiteX9" fmla="*/ 0 w 12192000"/>
              <a:gd name="connsiteY9" fmla="*/ 3667591 h 3667591"/>
              <a:gd name="connsiteX10" fmla="*/ 0 w 12192000"/>
              <a:gd name="connsiteY10" fmla="*/ 238591 h 3667591"/>
              <a:gd name="connsiteX0" fmla="*/ 0 w 12192000"/>
              <a:gd name="connsiteY0" fmla="*/ 297892 h 3726892"/>
              <a:gd name="connsiteX1" fmla="*/ 1524000 w 12192000"/>
              <a:gd name="connsiteY1" fmla="*/ 497464 h 3726892"/>
              <a:gd name="connsiteX2" fmla="*/ 3135086 w 12192000"/>
              <a:gd name="connsiteY2" fmla="*/ 1107064 h 3726892"/>
              <a:gd name="connsiteX3" fmla="*/ 5065486 w 12192000"/>
              <a:gd name="connsiteY3" fmla="*/ 729693 h 3726892"/>
              <a:gd name="connsiteX4" fmla="*/ 6574972 w 12192000"/>
              <a:gd name="connsiteY4" fmla="*/ 1571520 h 3726892"/>
              <a:gd name="connsiteX5" fmla="*/ 7750628 w 12192000"/>
              <a:gd name="connsiteY5" fmla="*/ 729693 h 3726892"/>
              <a:gd name="connsiteX6" fmla="*/ 9231085 w 12192000"/>
              <a:gd name="connsiteY6" fmla="*/ 424893 h 3726892"/>
              <a:gd name="connsiteX7" fmla="*/ 10305143 w 12192000"/>
              <a:gd name="connsiteY7" fmla="*/ 192663 h 3726892"/>
              <a:gd name="connsiteX8" fmla="*/ 12192000 w 12192000"/>
              <a:gd name="connsiteY8" fmla="*/ 297892 h 3726892"/>
              <a:gd name="connsiteX9" fmla="*/ 12192000 w 12192000"/>
              <a:gd name="connsiteY9" fmla="*/ 3726892 h 3726892"/>
              <a:gd name="connsiteX10" fmla="*/ 0 w 12192000"/>
              <a:gd name="connsiteY10" fmla="*/ 3726892 h 3726892"/>
              <a:gd name="connsiteX11" fmla="*/ 0 w 12192000"/>
              <a:gd name="connsiteY11" fmla="*/ 297892 h 3726892"/>
              <a:gd name="connsiteX0" fmla="*/ 0 w 12192000"/>
              <a:gd name="connsiteY0" fmla="*/ 745529 h 4174529"/>
              <a:gd name="connsiteX1" fmla="*/ 1524000 w 12192000"/>
              <a:gd name="connsiteY1" fmla="*/ 945101 h 4174529"/>
              <a:gd name="connsiteX2" fmla="*/ 3135086 w 12192000"/>
              <a:gd name="connsiteY2" fmla="*/ 1554701 h 4174529"/>
              <a:gd name="connsiteX3" fmla="*/ 5065486 w 12192000"/>
              <a:gd name="connsiteY3" fmla="*/ 1177330 h 4174529"/>
              <a:gd name="connsiteX4" fmla="*/ 6574972 w 12192000"/>
              <a:gd name="connsiteY4" fmla="*/ 2019157 h 4174529"/>
              <a:gd name="connsiteX5" fmla="*/ 7750628 w 12192000"/>
              <a:gd name="connsiteY5" fmla="*/ 1177330 h 4174529"/>
              <a:gd name="connsiteX6" fmla="*/ 9231085 w 12192000"/>
              <a:gd name="connsiteY6" fmla="*/ 872530 h 4174529"/>
              <a:gd name="connsiteX7" fmla="*/ 10305143 w 12192000"/>
              <a:gd name="connsiteY7" fmla="*/ 1672 h 4174529"/>
              <a:gd name="connsiteX8" fmla="*/ 12192000 w 12192000"/>
              <a:gd name="connsiteY8" fmla="*/ 745529 h 4174529"/>
              <a:gd name="connsiteX9" fmla="*/ 12192000 w 12192000"/>
              <a:gd name="connsiteY9" fmla="*/ 4174529 h 4174529"/>
              <a:gd name="connsiteX10" fmla="*/ 0 w 12192000"/>
              <a:gd name="connsiteY10" fmla="*/ 4174529 h 4174529"/>
              <a:gd name="connsiteX11" fmla="*/ 0 w 12192000"/>
              <a:gd name="connsiteY11" fmla="*/ 745529 h 4174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4174529">
                <a:moveTo>
                  <a:pt x="0" y="745529"/>
                </a:moveTo>
                <a:cubicBezTo>
                  <a:pt x="254000" y="207291"/>
                  <a:pt x="1001486" y="810239"/>
                  <a:pt x="1524000" y="945101"/>
                </a:cubicBezTo>
                <a:cubicBezTo>
                  <a:pt x="3207657" y="717106"/>
                  <a:pt x="2544838" y="1515996"/>
                  <a:pt x="3135086" y="1554701"/>
                </a:cubicBezTo>
                <a:cubicBezTo>
                  <a:pt x="3725334" y="1593406"/>
                  <a:pt x="4492172" y="1099921"/>
                  <a:pt x="5065486" y="1177330"/>
                </a:cubicBezTo>
                <a:cubicBezTo>
                  <a:pt x="5638800" y="1254739"/>
                  <a:pt x="6127448" y="2019157"/>
                  <a:pt x="6574972" y="2019157"/>
                </a:cubicBezTo>
                <a:cubicBezTo>
                  <a:pt x="7022496" y="2019157"/>
                  <a:pt x="7307942" y="1368435"/>
                  <a:pt x="7750628" y="1177330"/>
                </a:cubicBezTo>
                <a:cubicBezTo>
                  <a:pt x="8193314" y="986225"/>
                  <a:pt x="8805333" y="1068473"/>
                  <a:pt x="9231085" y="872530"/>
                </a:cubicBezTo>
                <a:cubicBezTo>
                  <a:pt x="9656838" y="676587"/>
                  <a:pt x="9811657" y="22839"/>
                  <a:pt x="10305143" y="1672"/>
                </a:cubicBezTo>
                <a:cubicBezTo>
                  <a:pt x="10798629" y="-19495"/>
                  <a:pt x="11877524" y="156491"/>
                  <a:pt x="12192000" y="745529"/>
                </a:cubicBezTo>
                <a:lnTo>
                  <a:pt x="12192000" y="4174529"/>
                </a:lnTo>
                <a:lnTo>
                  <a:pt x="0" y="4174529"/>
                </a:lnTo>
                <a:lnTo>
                  <a:pt x="0" y="745529"/>
                </a:lnTo>
                <a:close/>
              </a:path>
            </a:pathLst>
          </a:custGeom>
          <a:gradFill>
            <a:gsLst>
              <a:gs pos="70000">
                <a:schemeClr val="accent3"/>
              </a:gs>
              <a:gs pos="35000">
                <a:schemeClr val="accent2"/>
              </a:gs>
              <a:gs pos="0">
                <a:schemeClr val="accent1"/>
              </a:gs>
              <a:gs pos="100000">
                <a:schemeClr val="accent4"/>
              </a:gs>
            </a:gsLst>
            <a:lin ang="10800000" scaled="0"/>
          </a:gradFill>
          <a:ln w="38100">
            <a:gradFill>
              <a:gsLst>
                <a:gs pos="70000">
                  <a:srgbClr val="FFF1F3"/>
                </a:gs>
                <a:gs pos="35000">
                  <a:srgbClr val="FFF5F6"/>
                </a:gs>
                <a:gs pos="0">
                  <a:schemeClr val="accent1">
                    <a:lumMod val="5000"/>
                    <a:lumOff val="9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ID">
              <a:latin typeface="DIN Next LT Arabic Light" panose="020B0303020203050203" pitchFamily="34" charset="-78"/>
              <a:cs typeface="DIN Next LT Arabic Light" panose="020B0303020203050203" pitchFamily="34" charset="-78"/>
            </a:endParaRPr>
          </a:p>
        </p:txBody>
      </p:sp>
      <p:sp>
        <p:nvSpPr>
          <p:cNvPr id="8" name="TextBox 7"/>
          <p:cNvSpPr txBox="1"/>
          <p:nvPr/>
        </p:nvSpPr>
        <p:spPr>
          <a:xfrm>
            <a:off x="6736478" y="771623"/>
            <a:ext cx="4691062" cy="1754326"/>
          </a:xfrm>
          <a:prstGeom prst="rect">
            <a:avLst/>
          </a:prstGeom>
          <a:noFill/>
        </p:spPr>
        <p:txBody>
          <a:bodyPr wrap="square" rtlCol="0" anchor="ctr">
            <a:spAutoFit/>
          </a:bodyPr>
          <a:lstStyle/>
          <a:p>
            <a:pPr algn="r" rtl="1"/>
            <a:r>
              <a:rPr lang="en-US" sz="5400" b="1" dirty="0">
                <a:latin typeface="DIN Next LT Arabic Light" panose="020B0303020203050203" pitchFamily="34" charset="-78"/>
                <a:cs typeface="DIN Next LT Arabic Light" panose="020B0303020203050203" pitchFamily="34" charset="-78"/>
              </a:rPr>
              <a:t>IOT in Agriculture </a:t>
            </a:r>
            <a:endParaRPr lang="en-ID" sz="5400" b="1" dirty="0">
              <a:latin typeface="DIN Next LT Arabic Light" panose="020B0303020203050203" pitchFamily="34" charset="-78"/>
              <a:cs typeface="DIN Next LT Arabic Light" panose="020B0303020203050203" pitchFamily="34" charset="-78"/>
            </a:endParaRPr>
          </a:p>
        </p:txBody>
      </p:sp>
      <p:sp>
        <p:nvSpPr>
          <p:cNvPr id="9" name="Rectangle 8"/>
          <p:cNvSpPr/>
          <p:nvPr/>
        </p:nvSpPr>
        <p:spPr>
          <a:xfrm>
            <a:off x="867943" y="1072186"/>
            <a:ext cx="6100763" cy="423449"/>
          </a:xfrm>
          <a:prstGeom prst="rect">
            <a:avLst/>
          </a:prstGeom>
        </p:spPr>
        <p:txBody>
          <a:bodyPr wrap="square">
            <a:spAutoFit/>
          </a:bodyPr>
          <a:lstStyle/>
          <a:p>
            <a:pPr rtl="1">
              <a:lnSpc>
                <a:spcPct val="150000"/>
              </a:lnSpc>
            </a:pPr>
            <a:r>
              <a:rPr lang="ar-EG" sz="1600" dirty="0">
                <a:latin typeface="DIN Next LT Arabic Light" panose="020B0303020203050203" pitchFamily="34" charset="-78"/>
                <a:cs typeface="DIN Next LT Arabic Light" panose="020B0303020203050203" pitchFamily="34" charset="-78"/>
              </a:rPr>
              <a:t>.</a:t>
            </a:r>
          </a:p>
        </p:txBody>
      </p:sp>
      <p:sp>
        <p:nvSpPr>
          <p:cNvPr id="10" name="Rectangle 9"/>
          <p:cNvSpPr/>
          <p:nvPr/>
        </p:nvSpPr>
        <p:spPr>
          <a:xfrm>
            <a:off x="8781143" y="17213"/>
            <a:ext cx="3410857" cy="547142"/>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a:latin typeface="DIN Next LT Arabic Light" panose="020B0303020203050203" pitchFamily="34" charset="-78"/>
                <a:cs typeface="DIN Next LT Arabic Light" panose="020B0303020203050203" pitchFamily="34" charset="-78"/>
              </a:rPr>
              <a:t>Smart Irrigation System Based IoT</a:t>
            </a:r>
            <a:endParaRPr lang="sv-SE" dirty="0">
              <a:latin typeface="DIN Next LT Arabic Light" panose="020B0303020203050203" pitchFamily="34" charset="-78"/>
              <a:cs typeface="DIN Next LT Arabic Light" panose="020B0303020203050203" pitchFamily="34" charset="-78"/>
            </a:endParaRPr>
          </a:p>
        </p:txBody>
      </p:sp>
      <p:pic>
        <p:nvPicPr>
          <p:cNvPr id="12" name="Picture Placeholder 11"/>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5755" b="15755"/>
          <a:stretch>
            <a:fillRect/>
          </a:stretch>
        </p:blipFill>
        <p:spPr/>
      </p:pic>
    </p:spTree>
    <p:extLst>
      <p:ext uri="{BB962C8B-B14F-4D97-AF65-F5344CB8AC3E}">
        <p14:creationId xmlns:p14="http://schemas.microsoft.com/office/powerpoint/2010/main" val="3787225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1886" y="562418"/>
            <a:ext cx="4152122" cy="1754326"/>
          </a:xfrm>
          <a:prstGeom prst="rect">
            <a:avLst/>
          </a:prstGeom>
          <a:noFill/>
        </p:spPr>
        <p:txBody>
          <a:bodyPr wrap="square" rtlCol="0" anchor="ctr">
            <a:spAutoFit/>
          </a:bodyPr>
          <a:lstStyle/>
          <a:p>
            <a:pPr algn="r" rtl="1"/>
            <a:r>
              <a:rPr lang="ar-EG" sz="5400" b="1" dirty="0">
                <a:solidFill>
                  <a:schemeClr val="bg1"/>
                </a:solidFill>
                <a:latin typeface="DIN Next LT Arabic Light" panose="020B0303020203050203" pitchFamily="34" charset="-78"/>
                <a:cs typeface="DIN Next LT Arabic Light" panose="020B0303020203050203" pitchFamily="34" charset="-78"/>
              </a:rPr>
              <a:t>موك آب</a:t>
            </a:r>
          </a:p>
          <a:p>
            <a:pPr algn="r" rtl="1"/>
            <a:r>
              <a:rPr lang="ar-EG" sz="5400" b="1" dirty="0">
                <a:solidFill>
                  <a:schemeClr val="bg1"/>
                </a:solidFill>
                <a:latin typeface="DIN Next LT Arabic Light" panose="020B0303020203050203" pitchFamily="34" charset="-78"/>
                <a:cs typeface="DIN Next LT Arabic Light" panose="020B0303020203050203" pitchFamily="34" charset="-78"/>
              </a:rPr>
              <a:t>     احترافي</a:t>
            </a:r>
            <a:endParaRPr lang="en-ID" sz="5400" b="1" dirty="0">
              <a:solidFill>
                <a:schemeClr val="bg1"/>
              </a:solidFill>
              <a:latin typeface="DIN Next LT Arabic Light" panose="020B0303020203050203" pitchFamily="34" charset="-78"/>
              <a:cs typeface="DIN Next LT Arabic Light" panose="020B0303020203050203" pitchFamily="34" charset="-78"/>
            </a:endParaRPr>
          </a:p>
        </p:txBody>
      </p:sp>
      <p:sp>
        <p:nvSpPr>
          <p:cNvPr id="5" name="TextBox 4"/>
          <p:cNvSpPr txBox="1"/>
          <p:nvPr/>
        </p:nvSpPr>
        <p:spPr>
          <a:xfrm>
            <a:off x="1094272" y="5564387"/>
            <a:ext cx="4544588" cy="461665"/>
          </a:xfrm>
          <a:prstGeom prst="rect">
            <a:avLst/>
          </a:prstGeom>
          <a:noFill/>
        </p:spPr>
        <p:txBody>
          <a:bodyPr wrap="square" rtlCol="0">
            <a:spAutoFit/>
          </a:bodyPr>
          <a:lstStyle/>
          <a:p>
            <a:pPr algn="ctr" rtl="1"/>
            <a:r>
              <a:rPr lang="ar-EG" sz="2400" dirty="0">
                <a:solidFill>
                  <a:schemeClr val="bg1"/>
                </a:solidFill>
                <a:latin typeface="DIN Next LT Arabic Light" panose="020B0303020203050203" pitchFamily="34" charset="-78"/>
                <a:cs typeface="DIN Next LT Arabic Light" panose="020B0303020203050203" pitchFamily="34" charset="-78"/>
              </a:rPr>
              <a:t>برنامج </a:t>
            </a:r>
            <a:r>
              <a:rPr lang="en-US" sz="2400" dirty="0" err="1">
                <a:solidFill>
                  <a:schemeClr val="bg1"/>
                </a:solidFill>
                <a:latin typeface="DIN Next LT Arabic Light" panose="020B0303020203050203" pitchFamily="34" charset="-78"/>
                <a:cs typeface="DIN Next LT Arabic Light" panose="020B0303020203050203" pitchFamily="34" charset="-78"/>
              </a:rPr>
              <a:t>Spss</a:t>
            </a:r>
            <a:endParaRPr lang="en-ID" sz="2400" dirty="0">
              <a:solidFill>
                <a:schemeClr val="bg1"/>
              </a:solidFill>
              <a:latin typeface="DIN Next LT Arabic Light" panose="020B0303020203050203" pitchFamily="34" charset="-78"/>
              <a:cs typeface="DIN Next LT Arabic Light" panose="020B0303020203050203" pitchFamily="34" charset="-78"/>
            </a:endParaRPr>
          </a:p>
        </p:txBody>
      </p:sp>
      <p:pic>
        <p:nvPicPr>
          <p:cNvPr id="3" name="Hxyl6u-KAok"/>
          <p:cNvPicPr>
            <a:picLocks noRot="1" noChangeAspect="1"/>
          </p:cNvPicPr>
          <p:nvPr>
            <a:videoFile r:link="rId1"/>
          </p:nvPr>
        </p:nvPicPr>
        <p:blipFill>
          <a:blip r:embed="rId3"/>
          <a:stretch>
            <a:fillRect/>
          </a:stretch>
        </p:blipFill>
        <p:spPr>
          <a:xfrm>
            <a:off x="0" y="-94129"/>
            <a:ext cx="12192000" cy="6952129"/>
          </a:xfrm>
          <a:prstGeom prst="rect">
            <a:avLst/>
          </a:prstGeom>
        </p:spPr>
      </p:pic>
    </p:spTree>
    <p:extLst>
      <p:ext uri="{BB962C8B-B14F-4D97-AF65-F5344CB8AC3E}">
        <p14:creationId xmlns:p14="http://schemas.microsoft.com/office/powerpoint/2010/main" val="37611571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rot="3764209">
            <a:off x="5757" y="-240529"/>
            <a:ext cx="6966678" cy="7407410"/>
          </a:xfrm>
          <a:custGeom>
            <a:avLst/>
            <a:gdLst>
              <a:gd name="connsiteX0" fmla="*/ 0 w 6966678"/>
              <a:gd name="connsiteY0" fmla="*/ 2902979 h 7407410"/>
              <a:gd name="connsiteX1" fmla="*/ 1454564 w 6966678"/>
              <a:gd name="connsiteY1" fmla="*/ 80364 h 7407410"/>
              <a:gd name="connsiteX2" fmla="*/ 1583254 w 6966678"/>
              <a:gd name="connsiteY2" fmla="*/ 58073 h 7407410"/>
              <a:gd name="connsiteX3" fmla="*/ 3476997 w 6966678"/>
              <a:gd name="connsiteY3" fmla="*/ 52976 h 7407410"/>
              <a:gd name="connsiteX4" fmla="*/ 6760093 w 6966678"/>
              <a:gd name="connsiteY4" fmla="*/ 3477790 h 7407410"/>
              <a:gd name="connsiteX5" fmla="*/ 6964579 w 6966678"/>
              <a:gd name="connsiteY5" fmla="*/ 4300677 h 7407410"/>
              <a:gd name="connsiteX6" fmla="*/ 6966678 w 6966678"/>
              <a:gd name="connsiteY6" fmla="*/ 4355213 h 7407410"/>
              <a:gd name="connsiteX7" fmla="*/ 6520148 w 6966678"/>
              <a:gd name="connsiteY7" fmla="*/ 5221715 h 7407410"/>
              <a:gd name="connsiteX8" fmla="*/ 6492475 w 6966678"/>
              <a:gd name="connsiteY8" fmla="*/ 5238636 h 7407410"/>
              <a:gd name="connsiteX9" fmla="*/ 3476997 w 6966678"/>
              <a:gd name="connsiteY9" fmla="*/ 6902604 h 7407410"/>
              <a:gd name="connsiteX10" fmla="*/ 3020961 w 6966678"/>
              <a:gd name="connsiteY10" fmla="*/ 7361362 h 7407410"/>
              <a:gd name="connsiteX11" fmla="*/ 2955053 w 6966678"/>
              <a:gd name="connsiteY11" fmla="*/ 7407410 h 7407410"/>
              <a:gd name="connsiteX12" fmla="*/ 1372034 w 6966678"/>
              <a:gd name="connsiteY12" fmla="*/ 6591640 h 7407410"/>
              <a:gd name="connsiteX13" fmla="*/ 1370719 w 6966678"/>
              <a:gd name="connsiteY13" fmla="*/ 6589104 h 7407410"/>
              <a:gd name="connsiteX14" fmla="*/ 193901 w 6966678"/>
              <a:gd name="connsiteY14" fmla="*/ 3477790 h 7407410"/>
              <a:gd name="connsiteX15" fmla="*/ 35014 w 6966678"/>
              <a:gd name="connsiteY15" fmla="*/ 3022060 h 740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66678" h="7407410">
                <a:moveTo>
                  <a:pt x="0" y="2902979"/>
                </a:moveTo>
                <a:lnTo>
                  <a:pt x="1454564" y="80364"/>
                </a:lnTo>
                <a:lnTo>
                  <a:pt x="1583254" y="58073"/>
                </a:lnTo>
                <a:cubicBezTo>
                  <a:pt x="2093251" y="-17049"/>
                  <a:pt x="2721270" y="-19861"/>
                  <a:pt x="3476997" y="52976"/>
                </a:cubicBezTo>
                <a:cubicBezTo>
                  <a:pt x="6931749" y="385944"/>
                  <a:pt x="5802523" y="825247"/>
                  <a:pt x="6760093" y="3477790"/>
                </a:cubicBezTo>
                <a:cubicBezTo>
                  <a:pt x="6879789" y="3809358"/>
                  <a:pt x="6945170" y="4078844"/>
                  <a:pt x="6964579" y="4300677"/>
                </a:cubicBezTo>
                <a:lnTo>
                  <a:pt x="6966678" y="4355213"/>
                </a:lnTo>
                <a:lnTo>
                  <a:pt x="6520148" y="5221715"/>
                </a:lnTo>
                <a:lnTo>
                  <a:pt x="6492475" y="5238636"/>
                </a:lnTo>
                <a:cubicBezTo>
                  <a:pt x="5802732" y="5620667"/>
                  <a:pt x="4499439" y="5659920"/>
                  <a:pt x="3476997" y="6902604"/>
                </a:cubicBezTo>
                <a:cubicBezTo>
                  <a:pt x="3315559" y="7098818"/>
                  <a:pt x="3163951" y="7250199"/>
                  <a:pt x="3020961" y="7361362"/>
                </a:cubicBezTo>
                <a:lnTo>
                  <a:pt x="2955053" y="7407410"/>
                </a:lnTo>
                <a:lnTo>
                  <a:pt x="1372034" y="6591640"/>
                </a:lnTo>
                <a:lnTo>
                  <a:pt x="1370719" y="6589104"/>
                </a:lnTo>
                <a:cubicBezTo>
                  <a:pt x="964007" y="5769236"/>
                  <a:pt x="612838" y="4575846"/>
                  <a:pt x="193901" y="3477790"/>
                </a:cubicBezTo>
                <a:cubicBezTo>
                  <a:pt x="134053" y="3320925"/>
                  <a:pt x="81015" y="3168989"/>
                  <a:pt x="35014" y="302206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endParaRPr lang="en-ID">
              <a:latin typeface="DIN Next LT Arabic Light" panose="020B0303020203050203" pitchFamily="34" charset="-78"/>
              <a:cs typeface="DIN Next LT Arabic Light" panose="020B0303020203050203" pitchFamily="34" charset="-78"/>
            </a:endParaRPr>
          </a:p>
        </p:txBody>
      </p:sp>
      <p:sp>
        <p:nvSpPr>
          <p:cNvPr id="14" name="Freeform 13"/>
          <p:cNvSpPr/>
          <p:nvPr/>
        </p:nvSpPr>
        <p:spPr>
          <a:xfrm rot="20562098">
            <a:off x="30316" y="-392541"/>
            <a:ext cx="6981878" cy="7300393"/>
          </a:xfrm>
          <a:custGeom>
            <a:avLst/>
            <a:gdLst>
              <a:gd name="connsiteX0" fmla="*/ 2743010 w 6981878"/>
              <a:gd name="connsiteY0" fmla="*/ 5285 h 7300393"/>
              <a:gd name="connsiteX1" fmla="*/ 6143290 w 6981878"/>
              <a:gd name="connsiteY1" fmla="*/ 1064248 h 7300393"/>
              <a:gd name="connsiteX2" fmla="*/ 6154020 w 6981878"/>
              <a:gd name="connsiteY2" fmla="*/ 1090778 h 7300393"/>
              <a:gd name="connsiteX3" fmla="*/ 6771165 w 6981878"/>
              <a:gd name="connsiteY3" fmla="*/ 3477790 h 7300393"/>
              <a:gd name="connsiteX4" fmla="*/ 3488069 w 6981878"/>
              <a:gd name="connsiteY4" fmla="*/ 6902604 h 7300393"/>
              <a:gd name="connsiteX5" fmla="*/ 3177940 w 6981878"/>
              <a:gd name="connsiteY5" fmla="*/ 7236622 h 7300393"/>
              <a:gd name="connsiteX6" fmla="*/ 3103347 w 6981878"/>
              <a:gd name="connsiteY6" fmla="*/ 7300393 h 7300393"/>
              <a:gd name="connsiteX7" fmla="*/ 1492647 w 6981878"/>
              <a:gd name="connsiteY7" fmla="*/ 6798766 h 7300393"/>
              <a:gd name="connsiteX8" fmla="*/ 1469839 w 6981878"/>
              <a:gd name="connsiteY8" fmla="*/ 6758903 h 7300393"/>
              <a:gd name="connsiteX9" fmla="*/ 204973 w 6981878"/>
              <a:gd name="connsiteY9" fmla="*/ 3477790 h 7300393"/>
              <a:gd name="connsiteX10" fmla="*/ 46086 w 6981878"/>
              <a:gd name="connsiteY10" fmla="*/ 3022060 h 7300393"/>
              <a:gd name="connsiteX11" fmla="*/ 0 w 6981878"/>
              <a:gd name="connsiteY11" fmla="*/ 2865324 h 7300393"/>
              <a:gd name="connsiteX12" fmla="*/ 808696 w 6981878"/>
              <a:gd name="connsiteY12" fmla="*/ 268640 h 7300393"/>
              <a:gd name="connsiteX13" fmla="*/ 833851 w 6981878"/>
              <a:gd name="connsiteY13" fmla="*/ 257065 h 7300393"/>
              <a:gd name="connsiteX14" fmla="*/ 2586027 w 6981878"/>
              <a:gd name="connsiteY14" fmla="*/ 750 h 730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81878" h="7300393">
                <a:moveTo>
                  <a:pt x="2743010" y="5285"/>
                </a:moveTo>
                <a:lnTo>
                  <a:pt x="6143290" y="1064248"/>
                </a:lnTo>
                <a:lnTo>
                  <a:pt x="6154020" y="1090778"/>
                </a:lnTo>
                <a:cubicBezTo>
                  <a:pt x="6332717" y="1580443"/>
                  <a:pt x="6352228" y="2317303"/>
                  <a:pt x="6771165" y="3477790"/>
                </a:cubicBezTo>
                <a:cubicBezTo>
                  <a:pt x="7728735" y="6130333"/>
                  <a:pt x="5210077" y="4809662"/>
                  <a:pt x="3488069" y="6902604"/>
                </a:cubicBezTo>
                <a:cubicBezTo>
                  <a:pt x="3380444" y="7033413"/>
                  <a:pt x="3277187" y="7144296"/>
                  <a:pt x="3177940" y="7236622"/>
                </a:cubicBezTo>
                <a:lnTo>
                  <a:pt x="3103347" y="7300393"/>
                </a:lnTo>
                <a:lnTo>
                  <a:pt x="1492647" y="6798766"/>
                </a:lnTo>
                <a:lnTo>
                  <a:pt x="1469839" y="6758903"/>
                </a:lnTo>
                <a:cubicBezTo>
                  <a:pt x="1024900" y="5940207"/>
                  <a:pt x="653834" y="4654279"/>
                  <a:pt x="204973" y="3477790"/>
                </a:cubicBezTo>
                <a:cubicBezTo>
                  <a:pt x="145125" y="3320925"/>
                  <a:pt x="92087" y="3168989"/>
                  <a:pt x="46086" y="3022060"/>
                </a:cubicBezTo>
                <a:lnTo>
                  <a:pt x="0" y="2865324"/>
                </a:lnTo>
                <a:lnTo>
                  <a:pt x="808696" y="268640"/>
                </a:lnTo>
                <a:lnTo>
                  <a:pt x="833851" y="257065"/>
                </a:lnTo>
                <a:cubicBezTo>
                  <a:pt x="1266169" y="78012"/>
                  <a:pt x="1845408" y="-9088"/>
                  <a:pt x="2586027" y="75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endParaRPr lang="en-ID">
              <a:latin typeface="DIN Next LT Arabic Light" panose="020B0303020203050203" pitchFamily="34" charset="-78"/>
              <a:cs typeface="DIN Next LT Arabic Light" panose="020B0303020203050203" pitchFamily="34" charset="-78"/>
            </a:endParaRPr>
          </a:p>
        </p:txBody>
      </p:sp>
      <p:sp>
        <p:nvSpPr>
          <p:cNvPr id="12" name="Freeform 11"/>
          <p:cNvSpPr/>
          <p:nvPr/>
        </p:nvSpPr>
        <p:spPr>
          <a:xfrm rot="1768829">
            <a:off x="-220480" y="-351236"/>
            <a:ext cx="7151483" cy="7582194"/>
          </a:xfrm>
          <a:custGeom>
            <a:avLst/>
            <a:gdLst>
              <a:gd name="connsiteX0" fmla="*/ 0 w 7151483"/>
              <a:gd name="connsiteY0" fmla="*/ 1861061 h 7582194"/>
              <a:gd name="connsiteX1" fmla="*/ 3292032 w 7151483"/>
              <a:gd name="connsiteY1" fmla="*/ 0 h 7582194"/>
              <a:gd name="connsiteX2" fmla="*/ 3341581 w 7151483"/>
              <a:gd name="connsiteY2" fmla="*/ 2866 h 7582194"/>
              <a:gd name="connsiteX3" fmla="*/ 3657674 w 7151483"/>
              <a:gd name="connsiteY3" fmla="*/ 29460 h 7582194"/>
              <a:gd name="connsiteX4" fmla="*/ 6940770 w 7151483"/>
              <a:gd name="connsiteY4" fmla="*/ 3454274 h 7582194"/>
              <a:gd name="connsiteX5" fmla="*/ 3657674 w 7151483"/>
              <a:gd name="connsiteY5" fmla="*/ 6879089 h 7582194"/>
              <a:gd name="connsiteX6" fmla="*/ 374578 w 7151483"/>
              <a:gd name="connsiteY6" fmla="*/ 3454274 h 7582194"/>
              <a:gd name="connsiteX7" fmla="*/ 6144 w 7151483"/>
              <a:gd name="connsiteY7" fmla="*/ 1991681 h 758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51483" h="7582194">
                <a:moveTo>
                  <a:pt x="0" y="1861061"/>
                </a:moveTo>
                <a:lnTo>
                  <a:pt x="3292032" y="0"/>
                </a:lnTo>
                <a:lnTo>
                  <a:pt x="3341581" y="2866"/>
                </a:lnTo>
                <a:cubicBezTo>
                  <a:pt x="3444358" y="10193"/>
                  <a:pt x="3549713" y="19055"/>
                  <a:pt x="3657674" y="29460"/>
                </a:cubicBezTo>
                <a:cubicBezTo>
                  <a:pt x="7112427" y="362428"/>
                  <a:pt x="5983201" y="801731"/>
                  <a:pt x="6940770" y="3454274"/>
                </a:cubicBezTo>
                <a:cubicBezTo>
                  <a:pt x="7898340" y="6106817"/>
                  <a:pt x="5379681" y="4786147"/>
                  <a:pt x="3657674" y="6879089"/>
                </a:cubicBezTo>
                <a:cubicBezTo>
                  <a:pt x="1935667" y="8972030"/>
                  <a:pt x="1332147" y="5964116"/>
                  <a:pt x="374578" y="3454274"/>
                </a:cubicBezTo>
                <a:cubicBezTo>
                  <a:pt x="165110" y="2905246"/>
                  <a:pt x="39070" y="2416602"/>
                  <a:pt x="6144" y="199168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endParaRPr lang="en-ID">
              <a:latin typeface="DIN Next LT Arabic Light" panose="020B0303020203050203" pitchFamily="34" charset="-78"/>
              <a:cs typeface="DIN Next LT Arabic Light" panose="020B0303020203050203" pitchFamily="34" charset="-78"/>
            </a:endParaRPr>
          </a:p>
        </p:txBody>
      </p:sp>
      <p:sp>
        <p:nvSpPr>
          <p:cNvPr id="17" name="TextBox 16"/>
          <p:cNvSpPr txBox="1"/>
          <p:nvPr/>
        </p:nvSpPr>
        <p:spPr>
          <a:xfrm>
            <a:off x="6581543" y="583567"/>
            <a:ext cx="4786313" cy="923330"/>
          </a:xfrm>
          <a:prstGeom prst="rect">
            <a:avLst/>
          </a:prstGeom>
          <a:noFill/>
        </p:spPr>
        <p:txBody>
          <a:bodyPr wrap="square" rtlCol="0" anchor="ctr">
            <a:spAutoFit/>
          </a:bodyPr>
          <a:lstStyle/>
          <a:p>
            <a:pPr algn="justLow" rtl="1"/>
            <a:r>
              <a:rPr lang="en-ID" sz="5400" b="1" dirty="0">
                <a:latin typeface="DIN Next LT Arabic Light" panose="020B0303020203050203" pitchFamily="34" charset="-78"/>
                <a:cs typeface="DIN Next LT Arabic Light" panose="020B0303020203050203" pitchFamily="34" charset="-78"/>
              </a:rPr>
              <a:t>supervisor</a:t>
            </a:r>
          </a:p>
        </p:txBody>
      </p:sp>
      <p:sp>
        <p:nvSpPr>
          <p:cNvPr id="18" name="TextBox 17"/>
          <p:cNvSpPr txBox="1"/>
          <p:nvPr/>
        </p:nvSpPr>
        <p:spPr>
          <a:xfrm>
            <a:off x="7867649" y="1634132"/>
            <a:ext cx="3376613" cy="523220"/>
          </a:xfrm>
          <a:prstGeom prst="rect">
            <a:avLst/>
          </a:prstGeom>
          <a:noFill/>
        </p:spPr>
        <p:txBody>
          <a:bodyPr wrap="square" rtlCol="0" anchor="ctr">
            <a:spAutoFit/>
          </a:bodyPr>
          <a:lstStyle/>
          <a:p>
            <a:pPr algn="justLow" rtl="1"/>
            <a:r>
              <a:rPr lang="en-ID" sz="2800" b="1" dirty="0">
                <a:latin typeface="DIN Next LT Arabic Light" panose="020B0303020203050203" pitchFamily="34" charset="-78"/>
                <a:cs typeface="DIN Next LT Arabic Light" panose="020B0303020203050203" pitchFamily="34" charset="-78"/>
              </a:rPr>
              <a:t>D. Saed Tarapiah</a:t>
            </a:r>
          </a:p>
        </p:txBody>
      </p:sp>
      <p:sp>
        <p:nvSpPr>
          <p:cNvPr id="20" name="Rectangle 19"/>
          <p:cNvSpPr/>
          <p:nvPr/>
        </p:nvSpPr>
        <p:spPr>
          <a:xfrm>
            <a:off x="7543800" y="4372799"/>
            <a:ext cx="4024312" cy="423449"/>
          </a:xfrm>
          <a:prstGeom prst="rect">
            <a:avLst/>
          </a:prstGeom>
        </p:spPr>
        <p:txBody>
          <a:bodyPr wrap="square">
            <a:spAutoFit/>
          </a:bodyPr>
          <a:lstStyle/>
          <a:p>
            <a:pPr algn="justLow" rtl="1">
              <a:lnSpc>
                <a:spcPct val="150000"/>
              </a:lnSpc>
            </a:pPr>
            <a:r>
              <a:rPr lang="ar-EG" sz="1600" dirty="0">
                <a:latin typeface="DIN Next LT Arabic Light" panose="020B0303020203050203" pitchFamily="34" charset="-78"/>
                <a:cs typeface="DIN Next LT Arabic Light" panose="020B0303020203050203" pitchFamily="34" charset="-78"/>
              </a:rPr>
              <a:t>.</a:t>
            </a:r>
          </a:p>
        </p:txBody>
      </p:sp>
      <p:sp>
        <p:nvSpPr>
          <p:cNvPr id="13" name="Rectangle 12"/>
          <p:cNvSpPr/>
          <p:nvPr/>
        </p:nvSpPr>
        <p:spPr>
          <a:xfrm>
            <a:off x="8377007" y="0"/>
            <a:ext cx="3814994" cy="547142"/>
          </a:xfrm>
          <a:prstGeom prst="rect">
            <a:avLst/>
          </a:prstGeom>
          <a:gradFill>
            <a:gsLst>
              <a:gs pos="70000">
                <a:schemeClr val="accent3"/>
              </a:gs>
              <a:gs pos="35000">
                <a:schemeClr val="accent2"/>
              </a:gs>
              <a:gs pos="0">
                <a:schemeClr val="accent1"/>
              </a:gs>
              <a:gs pos="100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sv-SE" b="1" dirty="0">
                <a:latin typeface="DIN Next LT Arabic Light" panose="020B0303020203050203" pitchFamily="34" charset="-78"/>
                <a:cs typeface="DIN Next LT Arabic Light" panose="020B0303020203050203" pitchFamily="34" charset="-78"/>
              </a:rPr>
              <a:t>Smart Irrigation System Based IoT</a:t>
            </a:r>
          </a:p>
        </p:txBody>
      </p:sp>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2929" b="12929"/>
          <a:stretch>
            <a:fillRect/>
          </a:stretch>
        </p:blipFill>
        <p:spPr>
          <a:xfrm>
            <a:off x="0" y="0"/>
            <a:ext cx="6189691" cy="6858000"/>
          </a:xfrm>
        </p:spPr>
      </p:pic>
      <p:sp>
        <p:nvSpPr>
          <p:cNvPr id="5" name="Rectangle 4"/>
          <p:cNvSpPr/>
          <p:nvPr/>
        </p:nvSpPr>
        <p:spPr>
          <a:xfrm>
            <a:off x="6981371" y="2157352"/>
            <a:ext cx="5063784" cy="4524315"/>
          </a:xfrm>
          <a:prstGeom prst="rect">
            <a:avLst/>
          </a:prstGeom>
        </p:spPr>
        <p:txBody>
          <a:bodyPr wrap="square">
            <a:spAutoFit/>
          </a:bodyPr>
          <a:lstStyle/>
          <a:p>
            <a:pPr marL="285750" indent="-285750">
              <a:buFont typeface="Arial" panose="020B0604020202020204" pitchFamily="34" charset="0"/>
              <a:buChar char="•"/>
            </a:pPr>
            <a:r>
              <a:rPr lang="en-US" dirty="0"/>
              <a:t>January 2008 - January 2011 “</a:t>
            </a:r>
            <a:r>
              <a:rPr lang="en-US" dirty="0" err="1"/>
              <a:t>Politecnico</a:t>
            </a:r>
            <a:r>
              <a:rPr lang="en-US" dirty="0"/>
              <a:t> di Torino” – Turin, Italy Ph.D. student, Department of Electronics Engineering.</a:t>
            </a:r>
          </a:p>
          <a:p>
            <a:pPr marL="285750" indent="-285750">
              <a:buFont typeface="Arial" panose="020B0604020202020204" pitchFamily="34" charset="0"/>
              <a:buChar char="•"/>
            </a:pPr>
            <a:r>
              <a:rPr lang="en-US" dirty="0"/>
              <a:t>September 2006 - September 2007 “</a:t>
            </a:r>
            <a:r>
              <a:rPr lang="en-US" dirty="0" err="1"/>
              <a:t>Politecnico</a:t>
            </a:r>
            <a:r>
              <a:rPr lang="en-US" dirty="0"/>
              <a:t> di Torino” – Turin, Italy M.Sc. degree in wireless systems and related technologies from the Electronics Department, College of Engineering.</a:t>
            </a:r>
          </a:p>
          <a:p>
            <a:pPr marL="285750" indent="-285750">
              <a:buFont typeface="Arial" panose="020B0604020202020204" pitchFamily="34" charset="0"/>
              <a:buChar char="•"/>
            </a:pPr>
            <a:r>
              <a:rPr lang="en-US" dirty="0"/>
              <a:t>September 2000 - May 2005 “An-</a:t>
            </a:r>
            <a:r>
              <a:rPr lang="en-US" dirty="0" err="1"/>
              <a:t>Najah</a:t>
            </a:r>
            <a:r>
              <a:rPr lang="en-US" dirty="0"/>
              <a:t> National University” – West bank, Palestine B.Sc. Degree from the Computer Department, College of Engineering .</a:t>
            </a:r>
          </a:p>
          <a:p>
            <a:pPr marL="285750" indent="-285750">
              <a:buFont typeface="Arial" panose="020B0604020202020204" pitchFamily="34" charset="0"/>
              <a:buChar char="•"/>
            </a:pPr>
            <a:r>
              <a:rPr lang="en-US" dirty="0"/>
              <a:t>Since September 2011 "An-</a:t>
            </a:r>
            <a:r>
              <a:rPr lang="en-US" dirty="0" err="1"/>
              <a:t>Najah</a:t>
            </a:r>
            <a:r>
              <a:rPr lang="en-US" dirty="0"/>
              <a:t> National University" - Nablus, Palestine Working with the Department of communication Engineering as an assistant professor.</a:t>
            </a:r>
            <a:endParaRPr lang="ar-SA" dirty="0"/>
          </a:p>
        </p:txBody>
      </p:sp>
    </p:spTree>
    <p:extLst>
      <p:ext uri="{BB962C8B-B14F-4D97-AF65-F5344CB8AC3E}">
        <p14:creationId xmlns:p14="http://schemas.microsoft.com/office/powerpoint/2010/main" val="35848196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foxi4">
      <a:dk1>
        <a:sysClr val="windowText" lastClr="000000"/>
      </a:dk1>
      <a:lt1>
        <a:sysClr val="window" lastClr="FFFFFF"/>
      </a:lt1>
      <a:dk2>
        <a:srgbClr val="44546A"/>
      </a:dk2>
      <a:lt2>
        <a:srgbClr val="E7E6E6"/>
      </a:lt2>
      <a:accent1>
        <a:srgbClr val="00527F"/>
      </a:accent1>
      <a:accent2>
        <a:srgbClr val="D62828"/>
      </a:accent2>
      <a:accent3>
        <a:srgbClr val="F77F00"/>
      </a:accent3>
      <a:accent4>
        <a:srgbClr val="FCD916"/>
      </a:accent4>
      <a:accent5>
        <a:srgbClr val="31ACEA"/>
      </a:accent5>
      <a:accent6>
        <a:srgbClr val="023A51"/>
      </a:accent6>
      <a:hlink>
        <a:srgbClr val="0563C1"/>
      </a:hlink>
      <a:folHlink>
        <a:srgbClr val="954F72"/>
      </a:folHlink>
    </a:clrScheme>
    <a:fontScheme name="Custom 12">
      <a:majorFont>
        <a:latin typeface="Montserrat"/>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3531</TotalTime>
  <Words>1005</Words>
  <Application>Microsoft Office PowerPoint</Application>
  <PresentationFormat>Widescreen</PresentationFormat>
  <Paragraphs>160</Paragraphs>
  <Slides>24</Slides>
  <Notes>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Microsoft YaHei UI</vt:lpstr>
      <vt:lpstr>Lato Light</vt:lpstr>
      <vt:lpstr>Comic Sans MS</vt:lpstr>
      <vt:lpstr>Arial</vt:lpstr>
      <vt:lpstr>DIN Next LT Arabic Light</vt:lpstr>
      <vt:lpstr>Air Strip Arabic</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lab</cp:lastModifiedBy>
  <cp:revision>79</cp:revision>
  <dcterms:created xsi:type="dcterms:W3CDTF">2061-06-11T09:47:46Z</dcterms:created>
  <dcterms:modified xsi:type="dcterms:W3CDTF">2021-01-10T08:29:46Z</dcterms:modified>
</cp:coreProperties>
</file>