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4647" r:id="rId1"/>
  </p:sldMasterIdLst>
  <p:sldIdLst>
    <p:sldId id="257" r:id="rId2"/>
    <p:sldId id="259" r:id="rId3"/>
    <p:sldId id="260" r:id="rId4"/>
    <p:sldId id="261" r:id="rId5"/>
    <p:sldId id="262" r:id="rId6"/>
    <p:sldId id="263" r:id="rId7"/>
    <p:sldId id="264" r:id="rId8"/>
    <p:sldId id="265" r:id="rId9"/>
    <p:sldId id="267" r:id="rId10"/>
    <p:sldId id="268" r:id="rId11"/>
    <p:sldId id="269" r:id="rId12"/>
    <p:sldId id="272" r:id="rId13"/>
    <p:sldId id="273" r:id="rId14"/>
    <p:sldId id="274" r:id="rId15"/>
    <p:sldId id="275" r:id="rId16"/>
    <p:sldId id="277" r:id="rId17"/>
    <p:sldId id="276" r:id="rId18"/>
    <p:sldId id="270" r:id="rId19"/>
    <p:sldId id="278" r:id="rId20"/>
    <p:sldId id="279" r:id="rId21"/>
    <p:sldId id="280" r:id="rId22"/>
    <p:sldId id="281" r:id="rId23"/>
    <p:sldId id="27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0" autoAdjust="0"/>
    <p:restoredTop sz="94660"/>
  </p:normalViewPr>
  <p:slideViewPr>
    <p:cSldViewPr snapToGrid="0">
      <p:cViewPr>
        <p:scale>
          <a:sx n="96" d="100"/>
          <a:sy n="96" d="100"/>
        </p:scale>
        <p:origin x="-252"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5C02A3B-71B5-41EC-85EB-312B0BE15C51}" type="doc">
      <dgm:prSet loTypeId="urn:microsoft.com/office/officeart/2005/8/layout/cycle4#2" loCatId="relationship" qsTypeId="urn:microsoft.com/office/officeart/2005/8/quickstyle/3d2#1" qsCatId="3D" csTypeId="urn:microsoft.com/office/officeart/2005/8/colors/accent1_2" csCatId="accent1" phldr="1"/>
      <dgm:spPr/>
      <dgm:t>
        <a:bodyPr/>
        <a:lstStyle/>
        <a:p>
          <a:pPr rtl="1"/>
          <a:endParaRPr lang="ar-SA"/>
        </a:p>
      </dgm:t>
    </dgm:pt>
    <dgm:pt modelId="{C2A8AEB2-6140-42C7-B842-50376F225BE0}">
      <dgm:prSet phldrT="[نص]" custT="1"/>
      <dgm:spPr>
        <a:xfrm>
          <a:off x="1461265" y="208410"/>
          <a:ext cx="1509642" cy="1509642"/>
        </a:xfrm>
        <a:prstGeom prst="pieWedge">
          <a:avLst/>
        </a:prstGeom>
        <a:gradFill rotWithShape="0">
          <a:gsLst>
            <a:gs pos="0">
              <a:srgbClr val="4F81BD">
                <a:hueOff val="0"/>
                <a:satOff val="0"/>
                <a:lumOff val="0"/>
                <a:shade val="51000"/>
                <a:satMod val="130000"/>
                <a:alpha val="65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t>
        <a:bodyPr/>
        <a:lstStyle/>
        <a:p>
          <a:pPr rtl="0"/>
          <a:r>
            <a:rPr lang="en-US" sz="1600">
              <a:solidFill>
                <a:sysClr val="window" lastClr="FFFFFF"/>
              </a:solidFill>
              <a:latin typeface="Calibri"/>
              <a:ea typeface="+mn-ea"/>
              <a:cs typeface="+mn-cs"/>
            </a:rPr>
            <a:t>S</a:t>
          </a:r>
          <a:r>
            <a:rPr lang="en-US" sz="1050">
              <a:solidFill>
                <a:sysClr val="window" lastClr="FFFFFF"/>
              </a:solidFill>
              <a:latin typeface="Calibri"/>
              <a:ea typeface="+mn-ea"/>
              <a:cs typeface="+mn-cs"/>
            </a:rPr>
            <a:t>TRENGTHS</a:t>
          </a:r>
          <a:endParaRPr lang="ar-SA" sz="1050">
            <a:solidFill>
              <a:sysClr val="window" lastClr="FFFFFF"/>
            </a:solidFill>
            <a:latin typeface="Calibri"/>
            <a:ea typeface="+mn-ea"/>
            <a:cs typeface="Arial"/>
          </a:endParaRPr>
        </a:p>
      </dgm:t>
    </dgm:pt>
    <dgm:pt modelId="{804434C3-A6F7-40F1-9C54-A71DD8F78169}" type="parTrans" cxnId="{E6707623-73C1-43C4-8722-1EC3FD910BAF}">
      <dgm:prSet/>
      <dgm:spPr/>
      <dgm:t>
        <a:bodyPr/>
        <a:lstStyle/>
        <a:p>
          <a:pPr algn="ctr" rtl="1"/>
          <a:endParaRPr lang="ar-SA"/>
        </a:p>
      </dgm:t>
    </dgm:pt>
    <dgm:pt modelId="{88DA46F1-B715-4963-8A77-ADF494C8D6A7}" type="sibTrans" cxnId="{E6707623-73C1-43C4-8722-1EC3FD910BAF}">
      <dgm:prSet/>
      <dgm:spPr/>
      <dgm:t>
        <a:bodyPr/>
        <a:lstStyle/>
        <a:p>
          <a:pPr algn="ctr" rtl="1"/>
          <a:endParaRPr lang="ar-SA"/>
        </a:p>
      </dgm:t>
    </dgm:pt>
    <dgm:pt modelId="{C3E56D73-A5B6-4F73-9529-50449CA102DB}">
      <dgm:prSet phldrT="[نص]" custT="1"/>
      <dgm:spPr>
        <a:xfrm>
          <a:off x="8041" y="-49639"/>
          <a:ext cx="2584578" cy="1273036"/>
        </a:xfrm>
        <a:prstGeom prst="roundRect">
          <a:avLst>
            <a:gd name="adj" fmla="val 10000"/>
          </a:avLst>
        </a:prstGeom>
        <a:noFill/>
        <a:ln w="9525" cap="flat" cmpd="sng" algn="ctr">
          <a:solidFill>
            <a:srgbClr val="4F81BD">
              <a:hueOff val="0"/>
              <a:satOff val="0"/>
              <a:lumOff val="0"/>
              <a:alphaOff val="0"/>
            </a:srgbClr>
          </a:solidFill>
          <a:prstDash val="solid"/>
        </a:ln>
        <a:effectLst/>
        <a:scene3d>
          <a:camera prst="orthographicFront"/>
          <a:lightRig rig="threePt" dir="t">
            <a:rot lat="0" lon="0" rev="7500000"/>
          </a:lightRig>
        </a:scene3d>
        <a:sp3d z="-152400" extrusionH="63500" prstMaterial="dkEdge">
          <a:bevelT w="124450" h="16350" prst="relaxedInset"/>
          <a:contourClr>
            <a:sysClr val="window" lastClr="FFFFFF"/>
          </a:contourClr>
        </a:sp3d>
      </dgm:spPr>
      <dgm:t>
        <a:bodyPr/>
        <a:lstStyle/>
        <a:p>
          <a:pPr algn="l" rtl="0"/>
          <a:r>
            <a:rPr lang="en-US" sz="1600" dirty="0" smtClean="0">
              <a:solidFill>
                <a:sysClr val="windowText" lastClr="000000">
                  <a:hueOff val="0"/>
                  <a:satOff val="0"/>
                  <a:lumOff val="0"/>
                  <a:alphaOff val="0"/>
                </a:sysClr>
              </a:solidFill>
              <a:latin typeface="Cambria" panose="02040503050406030204" pitchFamily="18" charset="0"/>
              <a:ea typeface="+mn-ea"/>
              <a:cs typeface="+mn-cs"/>
            </a:rPr>
            <a:t>Competitive  </a:t>
          </a:r>
          <a:r>
            <a:rPr lang="en-US" sz="1600" dirty="0">
              <a:solidFill>
                <a:sysClr val="windowText" lastClr="000000">
                  <a:hueOff val="0"/>
                  <a:satOff val="0"/>
                  <a:lumOff val="0"/>
                  <a:alphaOff val="0"/>
                </a:sysClr>
              </a:solidFill>
              <a:latin typeface="Cambria" panose="02040503050406030204" pitchFamily="18" charset="0"/>
              <a:ea typeface="+mn-ea"/>
              <a:cs typeface="+mn-cs"/>
            </a:rPr>
            <a:t>Advantages</a:t>
          </a:r>
          <a:endParaRPr lang="ar-SA" sz="1600" dirty="0">
            <a:solidFill>
              <a:sysClr val="windowText" lastClr="000000">
                <a:hueOff val="0"/>
                <a:satOff val="0"/>
                <a:lumOff val="0"/>
                <a:alphaOff val="0"/>
              </a:sysClr>
            </a:solidFill>
            <a:latin typeface="Cambria" panose="02040503050406030204" pitchFamily="18" charset="0"/>
            <a:ea typeface="+mn-ea"/>
            <a:cs typeface="Arial"/>
          </a:endParaRPr>
        </a:p>
      </dgm:t>
    </dgm:pt>
    <dgm:pt modelId="{25E9A6CA-2355-4081-9D88-F7A50A89BA26}" type="parTrans" cxnId="{A2A13B3A-593E-463F-BD69-7D8018B9919D}">
      <dgm:prSet/>
      <dgm:spPr/>
      <dgm:t>
        <a:bodyPr/>
        <a:lstStyle/>
        <a:p>
          <a:pPr algn="ctr" rtl="1"/>
          <a:endParaRPr lang="ar-SA"/>
        </a:p>
      </dgm:t>
    </dgm:pt>
    <dgm:pt modelId="{F874728E-CA43-4578-8F8A-93C6265A9100}" type="sibTrans" cxnId="{A2A13B3A-593E-463F-BD69-7D8018B9919D}">
      <dgm:prSet/>
      <dgm:spPr/>
      <dgm:t>
        <a:bodyPr/>
        <a:lstStyle/>
        <a:p>
          <a:pPr algn="ctr" rtl="1"/>
          <a:endParaRPr lang="ar-SA"/>
        </a:p>
      </dgm:t>
    </dgm:pt>
    <dgm:pt modelId="{77984B32-1A69-4203-9DB9-F515E2409232}">
      <dgm:prSet phldrT="[نص]" custT="1"/>
      <dgm:spPr>
        <a:xfrm rot="5400000">
          <a:off x="3040637" y="208410"/>
          <a:ext cx="1509642" cy="1509642"/>
        </a:xfrm>
        <a:prstGeom prst="pieWedge">
          <a:avLst/>
        </a:prstGeom>
        <a:solidFill>
          <a:sysClr val="windowText" lastClr="000000">
            <a:alpha val="70000"/>
          </a:sys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t>
        <a:bodyPr/>
        <a:lstStyle/>
        <a:p>
          <a:pPr rtl="1"/>
          <a:r>
            <a:rPr lang="en-US" sz="1600">
              <a:solidFill>
                <a:sysClr val="window" lastClr="FFFFFF"/>
              </a:solidFill>
              <a:latin typeface="Calibri"/>
              <a:ea typeface="+mn-ea"/>
              <a:cs typeface="+mn-cs"/>
            </a:rPr>
            <a:t>W</a:t>
          </a:r>
          <a:r>
            <a:rPr lang="en-US" sz="1050">
              <a:solidFill>
                <a:sysClr val="window" lastClr="FFFFFF"/>
              </a:solidFill>
              <a:latin typeface="Calibri"/>
              <a:ea typeface="+mn-ea"/>
              <a:cs typeface="+mn-cs"/>
            </a:rPr>
            <a:t>EKNESS</a:t>
          </a:r>
          <a:endParaRPr lang="ar-SA" sz="1050">
            <a:solidFill>
              <a:sysClr val="window" lastClr="FFFFFF"/>
            </a:solidFill>
            <a:latin typeface="Calibri"/>
            <a:ea typeface="+mn-ea"/>
            <a:cs typeface="Arial"/>
          </a:endParaRPr>
        </a:p>
      </dgm:t>
    </dgm:pt>
    <dgm:pt modelId="{7DEC4665-25B2-46DA-B5FA-4E04D1D5D9F2}" type="parTrans" cxnId="{2462A965-390E-400B-B1AF-DEA8A152306A}">
      <dgm:prSet/>
      <dgm:spPr/>
      <dgm:t>
        <a:bodyPr/>
        <a:lstStyle/>
        <a:p>
          <a:pPr algn="ctr" rtl="1"/>
          <a:endParaRPr lang="ar-SA"/>
        </a:p>
      </dgm:t>
    </dgm:pt>
    <dgm:pt modelId="{F66AEE66-9DD3-43AA-B4A2-DD1A8D3BA158}" type="sibTrans" cxnId="{2462A965-390E-400B-B1AF-DEA8A152306A}">
      <dgm:prSet/>
      <dgm:spPr/>
      <dgm:t>
        <a:bodyPr/>
        <a:lstStyle/>
        <a:p>
          <a:pPr algn="ctr" rtl="1"/>
          <a:endParaRPr lang="ar-SA"/>
        </a:p>
      </dgm:t>
    </dgm:pt>
    <dgm:pt modelId="{5243E154-914C-494C-8C5A-5FB74E844A62}">
      <dgm:prSet phldrT="[نص]" custT="1"/>
      <dgm:spPr>
        <a:xfrm>
          <a:off x="3412173" y="-57153"/>
          <a:ext cx="2589762" cy="1304598"/>
        </a:xfrm>
        <a:prstGeom prst="roundRect">
          <a:avLst>
            <a:gd name="adj" fmla="val 10000"/>
          </a:avLst>
        </a:prstGeom>
        <a:noFill/>
        <a:ln w="9525" cap="flat" cmpd="sng" algn="ctr">
          <a:solidFill>
            <a:srgbClr val="4F81BD">
              <a:hueOff val="0"/>
              <a:satOff val="0"/>
              <a:lumOff val="0"/>
              <a:alphaOff val="0"/>
            </a:srgbClr>
          </a:solidFill>
          <a:prstDash val="solid"/>
        </a:ln>
        <a:effectLst/>
        <a:scene3d>
          <a:camera prst="orthographicFront"/>
          <a:lightRig rig="threePt" dir="t">
            <a:rot lat="0" lon="0" rev="7500000"/>
          </a:lightRig>
        </a:scene3d>
        <a:sp3d z="-152400" extrusionH="63500" prstMaterial="dkEdge">
          <a:bevelT w="124450" h="16350" prst="relaxedInset"/>
          <a:contourClr>
            <a:sysClr val="window" lastClr="FFFFFF"/>
          </a:contourClr>
        </a:sp3d>
      </dgm:spPr>
      <dgm:t>
        <a:bodyPr/>
        <a:lstStyle/>
        <a:p>
          <a:pPr algn="l" rtl="0"/>
          <a:r>
            <a:rPr lang="en-US" sz="1600" dirty="0">
              <a:solidFill>
                <a:sysClr val="windowText" lastClr="000000">
                  <a:hueOff val="0"/>
                  <a:satOff val="0"/>
                  <a:lumOff val="0"/>
                  <a:alphaOff val="0"/>
                </a:sysClr>
              </a:solidFill>
              <a:latin typeface="Cambria" panose="02040503050406030204" pitchFamily="18" charset="0"/>
              <a:ea typeface="+mn-ea"/>
              <a:cs typeface="+mn-cs"/>
            </a:rPr>
            <a:t> Timescales &amp; Deadlines</a:t>
          </a:r>
          <a:endParaRPr lang="ar-SA" sz="1600" dirty="0">
            <a:solidFill>
              <a:sysClr val="windowText" lastClr="000000">
                <a:hueOff val="0"/>
                <a:satOff val="0"/>
                <a:lumOff val="0"/>
                <a:alphaOff val="0"/>
              </a:sysClr>
            </a:solidFill>
            <a:latin typeface="Cambria" panose="02040503050406030204" pitchFamily="18" charset="0"/>
            <a:ea typeface="+mn-ea"/>
            <a:cs typeface="Arial"/>
          </a:endParaRPr>
        </a:p>
      </dgm:t>
    </dgm:pt>
    <dgm:pt modelId="{529D8955-F2C4-4B20-8780-99F9EF15C919}" type="parTrans" cxnId="{BC90019D-CD1B-4CC0-A74E-5E5D96F05D7E}">
      <dgm:prSet/>
      <dgm:spPr/>
      <dgm:t>
        <a:bodyPr/>
        <a:lstStyle/>
        <a:p>
          <a:pPr algn="ctr" rtl="1"/>
          <a:endParaRPr lang="ar-SA"/>
        </a:p>
      </dgm:t>
    </dgm:pt>
    <dgm:pt modelId="{683345FE-C518-4B98-AB01-B7C8EA6DE125}" type="sibTrans" cxnId="{BC90019D-CD1B-4CC0-A74E-5E5D96F05D7E}">
      <dgm:prSet/>
      <dgm:spPr/>
      <dgm:t>
        <a:bodyPr/>
        <a:lstStyle/>
        <a:p>
          <a:pPr algn="ctr" rtl="1"/>
          <a:endParaRPr lang="ar-SA"/>
        </a:p>
      </dgm:t>
    </dgm:pt>
    <dgm:pt modelId="{6A2A49C9-690D-4896-A66D-A11A4D1151E5}">
      <dgm:prSet phldrT="[نص]" custT="1"/>
      <dgm:spPr>
        <a:xfrm rot="10800000">
          <a:off x="3040637" y="1787782"/>
          <a:ext cx="1509642" cy="1509642"/>
        </a:xfrm>
        <a:prstGeom prst="pieWedge">
          <a:avLst/>
        </a:prstGeom>
        <a:solidFill>
          <a:srgbClr val="FF0000">
            <a:alpha val="69000"/>
          </a:srgb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t>
        <a:bodyPr/>
        <a:lstStyle/>
        <a:p>
          <a:pPr rtl="1"/>
          <a:r>
            <a:rPr lang="en-US" sz="1600">
              <a:solidFill>
                <a:sysClr val="window" lastClr="FFFFFF"/>
              </a:solidFill>
              <a:latin typeface="Calibri"/>
              <a:ea typeface="+mn-ea"/>
              <a:cs typeface="+mn-cs"/>
            </a:rPr>
            <a:t>T</a:t>
          </a:r>
          <a:r>
            <a:rPr lang="en-US" sz="1050">
              <a:solidFill>
                <a:sysClr val="window" lastClr="FFFFFF"/>
              </a:solidFill>
              <a:latin typeface="Calibri"/>
              <a:ea typeface="+mn-ea"/>
              <a:cs typeface="+mn-cs"/>
            </a:rPr>
            <a:t>HREATS</a:t>
          </a:r>
          <a:endParaRPr lang="ar-SA" sz="1050">
            <a:solidFill>
              <a:sysClr val="window" lastClr="FFFFFF"/>
            </a:solidFill>
            <a:latin typeface="Calibri"/>
            <a:ea typeface="+mn-ea"/>
            <a:cs typeface="Arial"/>
          </a:endParaRPr>
        </a:p>
      </dgm:t>
    </dgm:pt>
    <dgm:pt modelId="{C246B0CD-2B61-44CD-8AC6-937D937A98D8}" type="parTrans" cxnId="{5565C911-F5C8-4B49-B4AE-3EE729E0CD81}">
      <dgm:prSet/>
      <dgm:spPr/>
      <dgm:t>
        <a:bodyPr/>
        <a:lstStyle/>
        <a:p>
          <a:pPr algn="ctr" rtl="1"/>
          <a:endParaRPr lang="ar-SA"/>
        </a:p>
      </dgm:t>
    </dgm:pt>
    <dgm:pt modelId="{35F2E982-FC63-4D16-98A5-A135AC629590}" type="sibTrans" cxnId="{5565C911-F5C8-4B49-B4AE-3EE729E0CD81}">
      <dgm:prSet/>
      <dgm:spPr/>
      <dgm:t>
        <a:bodyPr/>
        <a:lstStyle/>
        <a:p>
          <a:pPr algn="ctr" rtl="1"/>
          <a:endParaRPr lang="ar-SA"/>
        </a:p>
      </dgm:t>
    </dgm:pt>
    <dgm:pt modelId="{288968ED-9B7F-4011-A33A-9F6C696940D1}">
      <dgm:prSet phldrT="[نص]" custT="1"/>
      <dgm:spPr>
        <a:xfrm>
          <a:off x="3383600" y="2296684"/>
          <a:ext cx="2627860" cy="1209153"/>
        </a:xfrm>
        <a:prstGeom prst="roundRect">
          <a:avLst>
            <a:gd name="adj" fmla="val 10000"/>
          </a:avLst>
        </a:prstGeom>
        <a:noFill/>
        <a:ln w="9525" cap="flat" cmpd="sng" algn="ctr">
          <a:solidFill>
            <a:srgbClr val="4F81BD">
              <a:hueOff val="0"/>
              <a:satOff val="0"/>
              <a:lumOff val="0"/>
              <a:alphaOff val="0"/>
            </a:srgbClr>
          </a:solidFill>
          <a:prstDash val="solid"/>
        </a:ln>
        <a:effectLst/>
        <a:scene3d>
          <a:camera prst="orthographicFront"/>
          <a:lightRig rig="threePt" dir="t">
            <a:rot lat="0" lon="0" rev="7500000"/>
          </a:lightRig>
        </a:scene3d>
        <a:sp3d z="-152400" extrusionH="63500" prstMaterial="dkEdge">
          <a:bevelT w="124450" h="16350" prst="relaxedInset"/>
          <a:contourClr>
            <a:sysClr val="window" lastClr="FFFFFF"/>
          </a:contourClr>
        </a:sp3d>
      </dgm:spPr>
      <dgm:t>
        <a:bodyPr/>
        <a:lstStyle/>
        <a:p>
          <a:pPr algn="l" rtl="0"/>
          <a:r>
            <a:rPr lang="en-US" sz="1600" dirty="0">
              <a:solidFill>
                <a:sysClr val="windowText" lastClr="000000">
                  <a:hueOff val="0"/>
                  <a:satOff val="0"/>
                  <a:lumOff val="0"/>
                  <a:alphaOff val="0"/>
                </a:sysClr>
              </a:solidFill>
              <a:latin typeface="Cambria" panose="02040503050406030204" pitchFamily="18" charset="0"/>
              <a:ea typeface="+mn-ea"/>
              <a:cs typeface="+mn-cs"/>
            </a:rPr>
            <a:t>Political &amp; Economical Effects</a:t>
          </a:r>
          <a:endParaRPr lang="ar-SA" sz="1600" dirty="0">
            <a:solidFill>
              <a:sysClr val="windowText" lastClr="000000">
                <a:hueOff val="0"/>
                <a:satOff val="0"/>
                <a:lumOff val="0"/>
                <a:alphaOff val="0"/>
              </a:sysClr>
            </a:solidFill>
            <a:latin typeface="Cambria" panose="02040503050406030204" pitchFamily="18" charset="0"/>
            <a:ea typeface="+mn-ea"/>
            <a:cs typeface="Arial"/>
          </a:endParaRPr>
        </a:p>
      </dgm:t>
    </dgm:pt>
    <dgm:pt modelId="{40D77B9F-405F-4BE8-A611-C474735CE1F5}" type="parTrans" cxnId="{4A2B899A-2645-4EE8-8482-4B98B9288B80}">
      <dgm:prSet/>
      <dgm:spPr/>
      <dgm:t>
        <a:bodyPr/>
        <a:lstStyle/>
        <a:p>
          <a:pPr algn="ctr" rtl="1"/>
          <a:endParaRPr lang="ar-SA"/>
        </a:p>
      </dgm:t>
    </dgm:pt>
    <dgm:pt modelId="{7F1FBE54-4B8B-41AF-AB9A-BE9E6D825FF4}" type="sibTrans" cxnId="{4A2B899A-2645-4EE8-8482-4B98B9288B80}">
      <dgm:prSet/>
      <dgm:spPr/>
      <dgm:t>
        <a:bodyPr/>
        <a:lstStyle/>
        <a:p>
          <a:pPr algn="ctr" rtl="1"/>
          <a:endParaRPr lang="ar-SA"/>
        </a:p>
      </dgm:t>
    </dgm:pt>
    <dgm:pt modelId="{0FB413F0-26E0-4B3A-9A3B-76B63C82789F}">
      <dgm:prSet phldrT="[نص]" custT="1"/>
      <dgm:spPr>
        <a:xfrm rot="16200000">
          <a:off x="1461265" y="1787782"/>
          <a:ext cx="1509642" cy="1509642"/>
        </a:xfrm>
        <a:prstGeom prst="pieWedge">
          <a:avLst/>
        </a:prstGeom>
        <a:solidFill>
          <a:srgbClr val="FFFF00">
            <a:alpha val="65000"/>
          </a:srgb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t>
        <a:bodyPr/>
        <a:lstStyle/>
        <a:p>
          <a:pPr rtl="1"/>
          <a:r>
            <a:rPr lang="en-US" sz="1600">
              <a:solidFill>
                <a:sysClr val="window" lastClr="FFFFFF"/>
              </a:solidFill>
              <a:latin typeface="Calibri"/>
              <a:ea typeface="+mn-ea"/>
              <a:cs typeface="+mn-cs"/>
            </a:rPr>
            <a:t>O</a:t>
          </a:r>
          <a:r>
            <a:rPr lang="en-US" sz="1050">
              <a:solidFill>
                <a:sysClr val="window" lastClr="FFFFFF"/>
              </a:solidFill>
              <a:latin typeface="Calibri"/>
              <a:ea typeface="+mn-ea"/>
              <a:cs typeface="+mn-cs"/>
            </a:rPr>
            <a:t>PPERTUNITY</a:t>
          </a:r>
          <a:endParaRPr lang="ar-SA" sz="1050">
            <a:solidFill>
              <a:sysClr val="window" lastClr="FFFFFF"/>
            </a:solidFill>
            <a:latin typeface="Calibri"/>
            <a:ea typeface="+mn-ea"/>
            <a:cs typeface="Arial"/>
          </a:endParaRPr>
        </a:p>
      </dgm:t>
    </dgm:pt>
    <dgm:pt modelId="{312320FF-C451-4F70-AB16-CFA411242C15}" type="parTrans" cxnId="{09FE8C3C-EF68-432A-88F5-B5633344348F}">
      <dgm:prSet/>
      <dgm:spPr/>
      <dgm:t>
        <a:bodyPr/>
        <a:lstStyle/>
        <a:p>
          <a:pPr algn="ctr" rtl="1"/>
          <a:endParaRPr lang="ar-SA"/>
        </a:p>
      </dgm:t>
    </dgm:pt>
    <dgm:pt modelId="{34A6B0FE-AA3F-4171-A8BA-ABD0DF932D3E}" type="sibTrans" cxnId="{09FE8C3C-EF68-432A-88F5-B5633344348F}">
      <dgm:prSet/>
      <dgm:spPr/>
      <dgm:t>
        <a:bodyPr/>
        <a:lstStyle/>
        <a:p>
          <a:pPr algn="ctr" rtl="1"/>
          <a:endParaRPr lang="ar-SA"/>
        </a:p>
      </dgm:t>
    </dgm:pt>
    <dgm:pt modelId="{552625CB-0E06-4C9F-B08E-66D1A75F4BA0}">
      <dgm:prSet phldrT="[نص]" custT="1"/>
      <dgm:spPr>
        <a:xfrm>
          <a:off x="0" y="2344106"/>
          <a:ext cx="2588091" cy="1227149"/>
        </a:xfrm>
        <a:prstGeom prst="roundRect">
          <a:avLst>
            <a:gd name="adj" fmla="val 10000"/>
          </a:avLst>
        </a:prstGeom>
        <a:noFill/>
        <a:ln w="9525" cap="flat" cmpd="sng" algn="ctr">
          <a:solidFill>
            <a:srgbClr val="4F81BD">
              <a:hueOff val="0"/>
              <a:satOff val="0"/>
              <a:lumOff val="0"/>
              <a:alphaOff val="0"/>
            </a:srgbClr>
          </a:solidFill>
          <a:prstDash val="solid"/>
        </a:ln>
        <a:effectLst/>
        <a:scene3d>
          <a:camera prst="orthographicFront"/>
          <a:lightRig rig="threePt" dir="t">
            <a:rot lat="0" lon="0" rev="7500000"/>
          </a:lightRig>
        </a:scene3d>
        <a:sp3d z="-152400" extrusionH="63500" prstMaterial="dkEdge">
          <a:bevelT w="124450" h="16350" prst="relaxedInset"/>
          <a:contourClr>
            <a:sysClr val="window" lastClr="FFFFFF"/>
          </a:contourClr>
        </a:sp3d>
      </dgm:spPr>
      <dgm:t>
        <a:bodyPr/>
        <a:lstStyle/>
        <a:p>
          <a:pPr algn="l" rtl="0"/>
          <a:r>
            <a:rPr lang="en-US" sz="1600" dirty="0">
              <a:solidFill>
                <a:sysClr val="windowText" lastClr="000000">
                  <a:hueOff val="0"/>
                  <a:satOff val="0"/>
                  <a:lumOff val="0"/>
                  <a:alphaOff val="0"/>
                </a:sysClr>
              </a:solidFill>
              <a:latin typeface="Cambria" panose="02040503050406030204" pitchFamily="18" charset="0"/>
              <a:ea typeface="+mn-ea"/>
              <a:cs typeface="+mn-cs"/>
            </a:rPr>
            <a:t>Market Development</a:t>
          </a:r>
          <a:endParaRPr lang="ar-SA" sz="1600" dirty="0">
            <a:solidFill>
              <a:sysClr val="windowText" lastClr="000000">
                <a:hueOff val="0"/>
                <a:satOff val="0"/>
                <a:lumOff val="0"/>
                <a:alphaOff val="0"/>
              </a:sysClr>
            </a:solidFill>
            <a:latin typeface="Cambria" panose="02040503050406030204" pitchFamily="18" charset="0"/>
            <a:ea typeface="+mn-ea"/>
            <a:cs typeface="Arial"/>
          </a:endParaRPr>
        </a:p>
      </dgm:t>
    </dgm:pt>
    <dgm:pt modelId="{E38ED32F-E6A1-4BF5-B594-35FA29236015}" type="parTrans" cxnId="{93E8B364-7D7C-4E68-8F6E-71478CB97715}">
      <dgm:prSet/>
      <dgm:spPr/>
      <dgm:t>
        <a:bodyPr/>
        <a:lstStyle/>
        <a:p>
          <a:pPr algn="ctr" rtl="1"/>
          <a:endParaRPr lang="ar-SA"/>
        </a:p>
      </dgm:t>
    </dgm:pt>
    <dgm:pt modelId="{F0AA7489-0F80-431F-84FE-8BEE4108A6C1}" type="sibTrans" cxnId="{93E8B364-7D7C-4E68-8F6E-71478CB97715}">
      <dgm:prSet/>
      <dgm:spPr/>
      <dgm:t>
        <a:bodyPr/>
        <a:lstStyle/>
        <a:p>
          <a:pPr algn="ctr" rtl="1"/>
          <a:endParaRPr lang="ar-SA"/>
        </a:p>
      </dgm:t>
    </dgm:pt>
    <dgm:pt modelId="{815486F0-ABB4-4EA0-866A-5E04623A08D3}">
      <dgm:prSet phldrT="[نص]" custT="1"/>
      <dgm:spPr>
        <a:xfrm>
          <a:off x="8041" y="-49639"/>
          <a:ext cx="2584578" cy="1273036"/>
        </a:xfrm>
        <a:prstGeom prst="roundRect">
          <a:avLst>
            <a:gd name="adj" fmla="val 10000"/>
          </a:avLst>
        </a:prstGeom>
        <a:noFill/>
        <a:ln w="9525" cap="flat" cmpd="sng" algn="ctr">
          <a:solidFill>
            <a:srgbClr val="4F81BD">
              <a:hueOff val="0"/>
              <a:satOff val="0"/>
              <a:lumOff val="0"/>
              <a:alphaOff val="0"/>
            </a:srgbClr>
          </a:solidFill>
          <a:prstDash val="solid"/>
        </a:ln>
        <a:effectLst/>
        <a:scene3d>
          <a:camera prst="orthographicFront"/>
          <a:lightRig rig="threePt" dir="t">
            <a:rot lat="0" lon="0" rev="7500000"/>
          </a:lightRig>
        </a:scene3d>
        <a:sp3d z="-152400" extrusionH="63500" prstMaterial="dkEdge">
          <a:bevelT w="124450" h="16350" prst="relaxedInset"/>
          <a:contourClr>
            <a:sysClr val="window" lastClr="FFFFFF"/>
          </a:contourClr>
        </a:sp3d>
      </dgm:spPr>
      <dgm:t>
        <a:bodyPr/>
        <a:lstStyle/>
        <a:p>
          <a:pPr algn="l" rtl="0"/>
          <a:r>
            <a:rPr lang="en-US" sz="1600" dirty="0" smtClean="0">
              <a:solidFill>
                <a:sysClr val="windowText" lastClr="000000">
                  <a:hueOff val="0"/>
                  <a:satOff val="0"/>
                  <a:lumOff val="0"/>
                  <a:alphaOff val="0"/>
                </a:sysClr>
              </a:solidFill>
              <a:latin typeface="Cambria" panose="02040503050406030204" pitchFamily="18" charset="0"/>
              <a:ea typeface="+mn-ea"/>
              <a:cs typeface="+mn-cs"/>
            </a:rPr>
            <a:t>Experience</a:t>
          </a:r>
          <a:endParaRPr lang="ar-SA" sz="1600" dirty="0">
            <a:solidFill>
              <a:sysClr val="windowText" lastClr="000000">
                <a:hueOff val="0"/>
                <a:satOff val="0"/>
                <a:lumOff val="0"/>
                <a:alphaOff val="0"/>
              </a:sysClr>
            </a:solidFill>
            <a:latin typeface="Cambria" panose="02040503050406030204" pitchFamily="18" charset="0"/>
            <a:ea typeface="+mn-ea"/>
            <a:cs typeface="Arial"/>
          </a:endParaRPr>
        </a:p>
      </dgm:t>
    </dgm:pt>
    <dgm:pt modelId="{DA1D5981-5D17-47BE-A5F0-7DB08537D922}" type="parTrans" cxnId="{9255881A-6C07-4010-B551-E61CF365AA4D}">
      <dgm:prSet/>
      <dgm:spPr/>
      <dgm:t>
        <a:bodyPr/>
        <a:lstStyle/>
        <a:p>
          <a:pPr rtl="1"/>
          <a:endParaRPr lang="ar-SA"/>
        </a:p>
      </dgm:t>
    </dgm:pt>
    <dgm:pt modelId="{0BCBD59C-36FA-4840-AFDF-468B865BE415}" type="sibTrans" cxnId="{9255881A-6C07-4010-B551-E61CF365AA4D}">
      <dgm:prSet/>
      <dgm:spPr/>
      <dgm:t>
        <a:bodyPr/>
        <a:lstStyle/>
        <a:p>
          <a:pPr rtl="1"/>
          <a:endParaRPr lang="ar-SA"/>
        </a:p>
      </dgm:t>
    </dgm:pt>
    <dgm:pt modelId="{D4362A3A-855B-4128-91C9-DDE0E9866D29}">
      <dgm:prSet phldrT="[نص]" custT="1"/>
      <dgm:spPr>
        <a:xfrm>
          <a:off x="8041" y="-49639"/>
          <a:ext cx="2584578" cy="1273036"/>
        </a:xfrm>
        <a:prstGeom prst="roundRect">
          <a:avLst>
            <a:gd name="adj" fmla="val 10000"/>
          </a:avLst>
        </a:prstGeom>
        <a:noFill/>
        <a:ln w="9525" cap="flat" cmpd="sng" algn="ctr">
          <a:solidFill>
            <a:srgbClr val="4F81BD">
              <a:hueOff val="0"/>
              <a:satOff val="0"/>
              <a:lumOff val="0"/>
              <a:alphaOff val="0"/>
            </a:srgbClr>
          </a:solidFill>
          <a:prstDash val="solid"/>
        </a:ln>
        <a:effectLst/>
        <a:scene3d>
          <a:camera prst="orthographicFront"/>
          <a:lightRig rig="threePt" dir="t">
            <a:rot lat="0" lon="0" rev="7500000"/>
          </a:lightRig>
        </a:scene3d>
        <a:sp3d z="-152400" extrusionH="63500" prstMaterial="dkEdge">
          <a:bevelT w="124450" h="16350" prst="relaxedInset"/>
          <a:contourClr>
            <a:sysClr val="window" lastClr="FFFFFF"/>
          </a:contourClr>
        </a:sp3d>
      </dgm:spPr>
      <dgm:t>
        <a:bodyPr/>
        <a:lstStyle/>
        <a:p>
          <a:pPr algn="l" rtl="0"/>
          <a:r>
            <a:rPr lang="en-US" sz="1600" dirty="0" smtClean="0">
              <a:solidFill>
                <a:sysClr val="windowText" lastClr="000000">
                  <a:hueOff val="0"/>
                  <a:satOff val="0"/>
                  <a:lumOff val="0"/>
                  <a:alphaOff val="0"/>
                </a:sysClr>
              </a:solidFill>
              <a:latin typeface="Cambria" panose="02040503050406030204" pitchFamily="18" charset="0"/>
              <a:ea typeface="+mn-ea"/>
              <a:cs typeface="+mn-cs"/>
            </a:rPr>
            <a:t>Assets</a:t>
          </a:r>
          <a:r>
            <a:rPr lang="en-US" sz="1600" dirty="0">
              <a:solidFill>
                <a:sysClr val="windowText" lastClr="000000">
                  <a:hueOff val="0"/>
                  <a:satOff val="0"/>
                  <a:lumOff val="0"/>
                  <a:alphaOff val="0"/>
                </a:sysClr>
              </a:solidFill>
              <a:latin typeface="Cambria" panose="02040503050406030204" pitchFamily="18" charset="0"/>
              <a:ea typeface="+mn-ea"/>
              <a:cs typeface="+mn-cs"/>
            </a:rPr>
            <a:t>, knowhow</a:t>
          </a:r>
          <a:endParaRPr lang="ar-SA" sz="1600" dirty="0">
            <a:solidFill>
              <a:sysClr val="windowText" lastClr="000000">
                <a:hueOff val="0"/>
                <a:satOff val="0"/>
                <a:lumOff val="0"/>
                <a:alphaOff val="0"/>
              </a:sysClr>
            </a:solidFill>
            <a:latin typeface="Cambria" panose="02040503050406030204" pitchFamily="18" charset="0"/>
            <a:ea typeface="+mn-ea"/>
            <a:cs typeface="Arial"/>
          </a:endParaRPr>
        </a:p>
      </dgm:t>
    </dgm:pt>
    <dgm:pt modelId="{17472E33-2D1C-4AE4-95D8-CD3EC40A5542}" type="parTrans" cxnId="{BD35C4A8-5604-4848-9E66-B28EF6E8D5CB}">
      <dgm:prSet/>
      <dgm:spPr/>
      <dgm:t>
        <a:bodyPr/>
        <a:lstStyle/>
        <a:p>
          <a:pPr rtl="1"/>
          <a:endParaRPr lang="ar-SA"/>
        </a:p>
      </dgm:t>
    </dgm:pt>
    <dgm:pt modelId="{D428DB93-5190-4C3F-BB5C-766DA37B7FE5}" type="sibTrans" cxnId="{BD35C4A8-5604-4848-9E66-B28EF6E8D5CB}">
      <dgm:prSet/>
      <dgm:spPr/>
      <dgm:t>
        <a:bodyPr/>
        <a:lstStyle/>
        <a:p>
          <a:pPr rtl="1"/>
          <a:endParaRPr lang="ar-SA"/>
        </a:p>
      </dgm:t>
    </dgm:pt>
    <dgm:pt modelId="{21C25769-EBBA-4A0A-B146-B70486A37D78}">
      <dgm:prSet phldrT="[نص]" custT="1"/>
      <dgm:spPr>
        <a:xfrm>
          <a:off x="3412173" y="-57153"/>
          <a:ext cx="2589762" cy="1304598"/>
        </a:xfrm>
        <a:prstGeom prst="roundRect">
          <a:avLst>
            <a:gd name="adj" fmla="val 10000"/>
          </a:avLst>
        </a:prstGeom>
        <a:noFill/>
        <a:ln w="9525" cap="flat" cmpd="sng" algn="ctr">
          <a:solidFill>
            <a:srgbClr val="4F81BD">
              <a:hueOff val="0"/>
              <a:satOff val="0"/>
              <a:lumOff val="0"/>
              <a:alphaOff val="0"/>
            </a:srgbClr>
          </a:solidFill>
          <a:prstDash val="solid"/>
        </a:ln>
        <a:effectLst/>
        <a:scene3d>
          <a:camera prst="orthographicFront"/>
          <a:lightRig rig="threePt" dir="t">
            <a:rot lat="0" lon="0" rev="7500000"/>
          </a:lightRig>
        </a:scene3d>
        <a:sp3d z="-152400" extrusionH="63500" prstMaterial="dkEdge">
          <a:bevelT w="124450" h="16350" prst="relaxedInset"/>
          <a:contourClr>
            <a:sysClr val="window" lastClr="FFFFFF"/>
          </a:contourClr>
        </a:sp3d>
      </dgm:spPr>
      <dgm:t>
        <a:bodyPr/>
        <a:lstStyle/>
        <a:p>
          <a:pPr algn="l" rtl="0"/>
          <a:endParaRPr lang="ar-SA" sz="1100">
            <a:solidFill>
              <a:sysClr val="windowText" lastClr="000000">
                <a:hueOff val="0"/>
                <a:satOff val="0"/>
                <a:lumOff val="0"/>
                <a:alphaOff val="0"/>
              </a:sysClr>
            </a:solidFill>
            <a:latin typeface="Calibri"/>
            <a:ea typeface="+mn-ea"/>
            <a:cs typeface="Arial"/>
          </a:endParaRPr>
        </a:p>
      </dgm:t>
    </dgm:pt>
    <dgm:pt modelId="{A050D8CB-B511-4EA4-9F94-96DB0576381D}" type="parTrans" cxnId="{6D175602-C0D5-4C63-B3CB-0D70D322CCEA}">
      <dgm:prSet/>
      <dgm:spPr/>
      <dgm:t>
        <a:bodyPr/>
        <a:lstStyle/>
        <a:p>
          <a:pPr rtl="1"/>
          <a:endParaRPr lang="ar-SA"/>
        </a:p>
      </dgm:t>
    </dgm:pt>
    <dgm:pt modelId="{FEF3099B-1142-4957-A3D1-673737CDA841}" type="sibTrans" cxnId="{6D175602-C0D5-4C63-B3CB-0D70D322CCEA}">
      <dgm:prSet/>
      <dgm:spPr/>
      <dgm:t>
        <a:bodyPr/>
        <a:lstStyle/>
        <a:p>
          <a:pPr rtl="1"/>
          <a:endParaRPr lang="ar-SA"/>
        </a:p>
      </dgm:t>
    </dgm:pt>
    <dgm:pt modelId="{B518F47A-99BD-45D4-8A60-D001B39496EF}">
      <dgm:prSet phldrT="[نص]" custT="1"/>
      <dgm:spPr>
        <a:xfrm>
          <a:off x="3412173" y="-57153"/>
          <a:ext cx="2589762" cy="1304598"/>
        </a:xfrm>
        <a:prstGeom prst="roundRect">
          <a:avLst>
            <a:gd name="adj" fmla="val 10000"/>
          </a:avLst>
        </a:prstGeom>
        <a:noFill/>
        <a:ln w="9525" cap="flat" cmpd="sng" algn="ctr">
          <a:solidFill>
            <a:srgbClr val="4F81BD">
              <a:hueOff val="0"/>
              <a:satOff val="0"/>
              <a:lumOff val="0"/>
              <a:alphaOff val="0"/>
            </a:srgbClr>
          </a:solidFill>
          <a:prstDash val="solid"/>
        </a:ln>
        <a:effectLst/>
        <a:scene3d>
          <a:camera prst="orthographicFront"/>
          <a:lightRig rig="threePt" dir="t">
            <a:rot lat="0" lon="0" rev="7500000"/>
          </a:lightRig>
        </a:scene3d>
        <a:sp3d z="-152400" extrusionH="63500" prstMaterial="dkEdge">
          <a:bevelT w="124450" h="16350" prst="relaxedInset"/>
          <a:contourClr>
            <a:sysClr val="window" lastClr="FFFFFF"/>
          </a:contourClr>
        </a:sp3d>
      </dgm:spPr>
      <dgm:t>
        <a:bodyPr/>
        <a:lstStyle/>
        <a:p>
          <a:pPr algn="l" rtl="0"/>
          <a:endParaRPr lang="ar-SA" sz="1100">
            <a:solidFill>
              <a:sysClr val="windowText" lastClr="000000">
                <a:hueOff val="0"/>
                <a:satOff val="0"/>
                <a:lumOff val="0"/>
                <a:alphaOff val="0"/>
              </a:sysClr>
            </a:solidFill>
            <a:latin typeface="Calibri"/>
            <a:ea typeface="+mn-ea"/>
            <a:cs typeface="Arial"/>
          </a:endParaRPr>
        </a:p>
      </dgm:t>
    </dgm:pt>
    <dgm:pt modelId="{0CD7CE07-3DC9-4F48-8D7A-3023AE849965}" type="parTrans" cxnId="{521BC9C5-7186-4D98-89A9-966EF27C02B5}">
      <dgm:prSet/>
      <dgm:spPr/>
      <dgm:t>
        <a:bodyPr/>
        <a:lstStyle/>
        <a:p>
          <a:pPr rtl="1"/>
          <a:endParaRPr lang="ar-SA"/>
        </a:p>
      </dgm:t>
    </dgm:pt>
    <dgm:pt modelId="{0E4C2767-CBD6-481B-8B5D-844EBCCFC95D}" type="sibTrans" cxnId="{521BC9C5-7186-4D98-89A9-966EF27C02B5}">
      <dgm:prSet/>
      <dgm:spPr/>
      <dgm:t>
        <a:bodyPr/>
        <a:lstStyle/>
        <a:p>
          <a:pPr rtl="1"/>
          <a:endParaRPr lang="ar-SA"/>
        </a:p>
      </dgm:t>
    </dgm:pt>
    <dgm:pt modelId="{55F56429-D93D-4D66-A80D-4C5DC70F3C1A}">
      <dgm:prSet phldrT="[نص]" custT="1"/>
      <dgm:spPr>
        <a:xfrm>
          <a:off x="3412173" y="-57153"/>
          <a:ext cx="2589762" cy="1304598"/>
        </a:xfrm>
        <a:prstGeom prst="roundRect">
          <a:avLst>
            <a:gd name="adj" fmla="val 10000"/>
          </a:avLst>
        </a:prstGeom>
        <a:noFill/>
        <a:ln w="9525" cap="flat" cmpd="sng" algn="ctr">
          <a:solidFill>
            <a:srgbClr val="4F81BD">
              <a:hueOff val="0"/>
              <a:satOff val="0"/>
              <a:lumOff val="0"/>
              <a:alphaOff val="0"/>
            </a:srgbClr>
          </a:solidFill>
          <a:prstDash val="solid"/>
        </a:ln>
        <a:effectLst/>
        <a:scene3d>
          <a:camera prst="orthographicFront"/>
          <a:lightRig rig="threePt" dir="t">
            <a:rot lat="0" lon="0" rev="7500000"/>
          </a:lightRig>
        </a:scene3d>
        <a:sp3d z="-152400" extrusionH="63500" prstMaterial="dkEdge">
          <a:bevelT w="124450" h="16350" prst="relaxedInset"/>
          <a:contourClr>
            <a:sysClr val="window" lastClr="FFFFFF"/>
          </a:contourClr>
        </a:sp3d>
      </dgm:spPr>
      <dgm:t>
        <a:bodyPr/>
        <a:lstStyle/>
        <a:p>
          <a:pPr algn="l" rtl="0"/>
          <a:endParaRPr lang="ar-SA" sz="1100" dirty="0">
            <a:solidFill>
              <a:sysClr val="windowText" lastClr="000000">
                <a:hueOff val="0"/>
                <a:satOff val="0"/>
                <a:lumOff val="0"/>
                <a:alphaOff val="0"/>
              </a:sysClr>
            </a:solidFill>
            <a:latin typeface="Calibri"/>
            <a:ea typeface="+mn-ea"/>
            <a:cs typeface="Arial"/>
          </a:endParaRPr>
        </a:p>
      </dgm:t>
    </dgm:pt>
    <dgm:pt modelId="{7D5F5BC1-FB65-41DE-BE16-E601D107CB50}" type="parTrans" cxnId="{8F42B0A9-7C98-471F-AA58-D89C6EBB78DB}">
      <dgm:prSet/>
      <dgm:spPr/>
      <dgm:t>
        <a:bodyPr/>
        <a:lstStyle/>
        <a:p>
          <a:pPr rtl="1"/>
          <a:endParaRPr lang="ar-SA"/>
        </a:p>
      </dgm:t>
    </dgm:pt>
    <dgm:pt modelId="{85E03887-9F5E-429E-A2E1-20B8CDBE1E5D}" type="sibTrans" cxnId="{8F42B0A9-7C98-471F-AA58-D89C6EBB78DB}">
      <dgm:prSet/>
      <dgm:spPr/>
      <dgm:t>
        <a:bodyPr/>
        <a:lstStyle/>
        <a:p>
          <a:pPr rtl="1"/>
          <a:endParaRPr lang="ar-SA"/>
        </a:p>
      </dgm:t>
    </dgm:pt>
    <dgm:pt modelId="{31B282A1-8012-414C-B74E-1A8D469487D0}">
      <dgm:prSet phldrT="[نص]" custT="1"/>
      <dgm:spPr>
        <a:xfrm>
          <a:off x="3412173" y="-57153"/>
          <a:ext cx="2589762" cy="1304598"/>
        </a:xfrm>
        <a:prstGeom prst="roundRect">
          <a:avLst>
            <a:gd name="adj" fmla="val 10000"/>
          </a:avLst>
        </a:prstGeom>
        <a:noFill/>
        <a:ln w="9525" cap="flat" cmpd="sng" algn="ctr">
          <a:solidFill>
            <a:srgbClr val="4F81BD">
              <a:hueOff val="0"/>
              <a:satOff val="0"/>
              <a:lumOff val="0"/>
              <a:alphaOff val="0"/>
            </a:srgbClr>
          </a:solidFill>
          <a:prstDash val="solid"/>
        </a:ln>
        <a:effectLst/>
        <a:scene3d>
          <a:camera prst="orthographicFront"/>
          <a:lightRig rig="threePt" dir="t">
            <a:rot lat="0" lon="0" rev="7500000"/>
          </a:lightRig>
        </a:scene3d>
        <a:sp3d z="-152400" extrusionH="63500" prstMaterial="dkEdge">
          <a:bevelT w="124450" h="16350" prst="relaxedInset"/>
          <a:contourClr>
            <a:sysClr val="window" lastClr="FFFFFF"/>
          </a:contourClr>
        </a:sp3d>
      </dgm:spPr>
      <dgm:t>
        <a:bodyPr/>
        <a:lstStyle/>
        <a:p>
          <a:pPr algn="l" rtl="0"/>
          <a:r>
            <a:rPr lang="en-US" sz="1600" dirty="0">
              <a:solidFill>
                <a:sysClr val="windowText" lastClr="000000">
                  <a:hueOff val="0"/>
                  <a:satOff val="0"/>
                  <a:lumOff val="0"/>
                  <a:alphaOff val="0"/>
                </a:sysClr>
              </a:solidFill>
              <a:latin typeface="Cambria" panose="02040503050406030204" pitchFamily="18" charset="0"/>
              <a:ea typeface="+mn-ea"/>
              <a:cs typeface="+mn-cs"/>
            </a:rPr>
            <a:t> Layout</a:t>
          </a:r>
          <a:endParaRPr lang="ar-SA" sz="1600" dirty="0">
            <a:solidFill>
              <a:sysClr val="windowText" lastClr="000000">
                <a:hueOff val="0"/>
                <a:satOff val="0"/>
                <a:lumOff val="0"/>
                <a:alphaOff val="0"/>
              </a:sysClr>
            </a:solidFill>
            <a:latin typeface="Cambria" panose="02040503050406030204" pitchFamily="18" charset="0"/>
            <a:ea typeface="+mn-ea"/>
            <a:cs typeface="Arial"/>
          </a:endParaRPr>
        </a:p>
      </dgm:t>
    </dgm:pt>
    <dgm:pt modelId="{E24E731E-71B0-4366-ACA3-DFDBCA8A980E}" type="parTrans" cxnId="{D01185EA-D699-4950-8FA5-73F1646BE137}">
      <dgm:prSet/>
      <dgm:spPr/>
      <dgm:t>
        <a:bodyPr/>
        <a:lstStyle/>
        <a:p>
          <a:pPr rtl="1"/>
          <a:endParaRPr lang="ar-SA"/>
        </a:p>
      </dgm:t>
    </dgm:pt>
    <dgm:pt modelId="{8652096A-4DDF-4C49-9035-3412BF78E58F}" type="sibTrans" cxnId="{D01185EA-D699-4950-8FA5-73F1646BE137}">
      <dgm:prSet/>
      <dgm:spPr/>
      <dgm:t>
        <a:bodyPr/>
        <a:lstStyle/>
        <a:p>
          <a:pPr rtl="1"/>
          <a:endParaRPr lang="ar-SA"/>
        </a:p>
      </dgm:t>
    </dgm:pt>
    <dgm:pt modelId="{D631DDA4-CB23-41E4-BE0D-87033256688C}">
      <dgm:prSet phldrT="[نص]" custT="1"/>
      <dgm:spPr>
        <a:xfrm>
          <a:off x="3412173" y="-57153"/>
          <a:ext cx="2589762" cy="1304598"/>
        </a:xfrm>
        <a:prstGeom prst="roundRect">
          <a:avLst>
            <a:gd name="adj" fmla="val 10000"/>
          </a:avLst>
        </a:prstGeom>
        <a:noFill/>
        <a:ln w="9525" cap="flat" cmpd="sng" algn="ctr">
          <a:solidFill>
            <a:srgbClr val="4F81BD">
              <a:hueOff val="0"/>
              <a:satOff val="0"/>
              <a:lumOff val="0"/>
              <a:alphaOff val="0"/>
            </a:srgbClr>
          </a:solidFill>
          <a:prstDash val="solid"/>
        </a:ln>
        <a:effectLst/>
        <a:scene3d>
          <a:camera prst="orthographicFront"/>
          <a:lightRig rig="threePt" dir="t">
            <a:rot lat="0" lon="0" rev="7500000"/>
          </a:lightRig>
        </a:scene3d>
        <a:sp3d z="-152400" extrusionH="63500" prstMaterial="dkEdge">
          <a:bevelT w="124450" h="16350" prst="relaxedInset"/>
          <a:contourClr>
            <a:sysClr val="window" lastClr="FFFFFF"/>
          </a:contourClr>
        </a:sp3d>
      </dgm:spPr>
      <dgm:t>
        <a:bodyPr/>
        <a:lstStyle/>
        <a:p>
          <a:pPr algn="l" rtl="0"/>
          <a:r>
            <a:rPr lang="en-US" sz="1600" dirty="0">
              <a:solidFill>
                <a:sysClr val="windowText" lastClr="000000">
                  <a:hueOff val="0"/>
                  <a:satOff val="0"/>
                  <a:lumOff val="0"/>
                  <a:alphaOff val="0"/>
                </a:sysClr>
              </a:solidFill>
              <a:latin typeface="Cambria" panose="02040503050406030204" pitchFamily="18" charset="0"/>
              <a:ea typeface="+mn-ea"/>
              <a:cs typeface="+mn-cs"/>
            </a:rPr>
            <a:t> Organization Structure</a:t>
          </a:r>
          <a:endParaRPr lang="ar-SA" sz="1600" dirty="0">
            <a:solidFill>
              <a:sysClr val="windowText" lastClr="000000">
                <a:hueOff val="0"/>
                <a:satOff val="0"/>
                <a:lumOff val="0"/>
                <a:alphaOff val="0"/>
              </a:sysClr>
            </a:solidFill>
            <a:latin typeface="Cambria" panose="02040503050406030204" pitchFamily="18" charset="0"/>
            <a:ea typeface="+mn-ea"/>
            <a:cs typeface="Arial"/>
          </a:endParaRPr>
        </a:p>
      </dgm:t>
    </dgm:pt>
    <dgm:pt modelId="{2DF36BB7-BC81-414C-A221-980E553A2D93}" type="parTrans" cxnId="{4E78C559-62E6-4B4D-B837-43A86E1AF618}">
      <dgm:prSet/>
      <dgm:spPr/>
      <dgm:t>
        <a:bodyPr/>
        <a:lstStyle/>
        <a:p>
          <a:pPr rtl="1"/>
          <a:endParaRPr lang="ar-SA"/>
        </a:p>
      </dgm:t>
    </dgm:pt>
    <dgm:pt modelId="{01E9884E-42CA-4E50-9914-70967C7E69BC}" type="sibTrans" cxnId="{4E78C559-62E6-4B4D-B837-43A86E1AF618}">
      <dgm:prSet/>
      <dgm:spPr/>
      <dgm:t>
        <a:bodyPr/>
        <a:lstStyle/>
        <a:p>
          <a:pPr rtl="1"/>
          <a:endParaRPr lang="ar-SA"/>
        </a:p>
      </dgm:t>
    </dgm:pt>
    <dgm:pt modelId="{AC5CFC20-45E3-4615-BE6E-40D4CB08CDE9}">
      <dgm:prSet phldrT="[نص]" custT="1"/>
      <dgm:spPr>
        <a:xfrm>
          <a:off x="3412173" y="-57153"/>
          <a:ext cx="2589762" cy="1304598"/>
        </a:xfrm>
        <a:prstGeom prst="roundRect">
          <a:avLst>
            <a:gd name="adj" fmla="val 10000"/>
          </a:avLst>
        </a:prstGeom>
        <a:noFill/>
        <a:ln w="9525" cap="flat" cmpd="sng" algn="ctr">
          <a:solidFill>
            <a:srgbClr val="4F81BD">
              <a:hueOff val="0"/>
              <a:satOff val="0"/>
              <a:lumOff val="0"/>
              <a:alphaOff val="0"/>
            </a:srgbClr>
          </a:solidFill>
          <a:prstDash val="solid"/>
        </a:ln>
        <a:effectLst/>
        <a:scene3d>
          <a:camera prst="orthographicFront"/>
          <a:lightRig rig="threePt" dir="t">
            <a:rot lat="0" lon="0" rev="7500000"/>
          </a:lightRig>
        </a:scene3d>
        <a:sp3d z="-152400" extrusionH="63500" prstMaterial="dkEdge">
          <a:bevelT w="124450" h="16350" prst="relaxedInset"/>
          <a:contourClr>
            <a:sysClr val="window" lastClr="FFFFFF"/>
          </a:contourClr>
        </a:sp3d>
      </dgm:spPr>
      <dgm:t>
        <a:bodyPr/>
        <a:lstStyle/>
        <a:p>
          <a:pPr algn="l" rtl="0"/>
          <a:r>
            <a:rPr lang="en-US" sz="1600" dirty="0">
              <a:solidFill>
                <a:sysClr val="windowText" lastClr="000000">
                  <a:hueOff val="0"/>
                  <a:satOff val="0"/>
                  <a:lumOff val="0"/>
                  <a:alphaOff val="0"/>
                </a:sysClr>
              </a:solidFill>
              <a:latin typeface="Cambria" panose="02040503050406030204" pitchFamily="18" charset="0"/>
              <a:ea typeface="+mn-ea"/>
              <a:cs typeface="+mn-cs"/>
            </a:rPr>
            <a:t> Management System </a:t>
          </a:r>
          <a:endParaRPr lang="ar-SA" sz="1600" dirty="0">
            <a:solidFill>
              <a:sysClr val="windowText" lastClr="000000">
                <a:hueOff val="0"/>
                <a:satOff val="0"/>
                <a:lumOff val="0"/>
                <a:alphaOff val="0"/>
              </a:sysClr>
            </a:solidFill>
            <a:latin typeface="Cambria" panose="02040503050406030204" pitchFamily="18" charset="0"/>
            <a:ea typeface="+mn-ea"/>
            <a:cs typeface="Arial"/>
          </a:endParaRPr>
        </a:p>
      </dgm:t>
    </dgm:pt>
    <dgm:pt modelId="{146F8DE8-1C71-4588-BEDA-A46EE61B408E}" type="parTrans" cxnId="{704B2862-65CD-49B0-B216-4A0D5857B4A5}">
      <dgm:prSet/>
      <dgm:spPr/>
      <dgm:t>
        <a:bodyPr/>
        <a:lstStyle/>
        <a:p>
          <a:pPr rtl="1"/>
          <a:endParaRPr lang="ar-SA"/>
        </a:p>
      </dgm:t>
    </dgm:pt>
    <dgm:pt modelId="{E0FE6532-18D0-4A00-9056-274AE9AF66A5}" type="sibTrans" cxnId="{704B2862-65CD-49B0-B216-4A0D5857B4A5}">
      <dgm:prSet/>
      <dgm:spPr/>
      <dgm:t>
        <a:bodyPr/>
        <a:lstStyle/>
        <a:p>
          <a:pPr rtl="1"/>
          <a:endParaRPr lang="ar-SA"/>
        </a:p>
      </dgm:t>
    </dgm:pt>
    <dgm:pt modelId="{D0F72B45-3776-4CB1-84FF-C7918CED4FFD}">
      <dgm:prSet phldrT="[نص]" custT="1"/>
      <dgm:spPr>
        <a:xfrm>
          <a:off x="0" y="2344106"/>
          <a:ext cx="2588091" cy="1227149"/>
        </a:xfrm>
        <a:prstGeom prst="roundRect">
          <a:avLst>
            <a:gd name="adj" fmla="val 10000"/>
          </a:avLst>
        </a:prstGeom>
        <a:noFill/>
        <a:ln w="9525" cap="flat" cmpd="sng" algn="ctr">
          <a:solidFill>
            <a:srgbClr val="4F81BD">
              <a:hueOff val="0"/>
              <a:satOff val="0"/>
              <a:lumOff val="0"/>
              <a:alphaOff val="0"/>
            </a:srgbClr>
          </a:solidFill>
          <a:prstDash val="solid"/>
        </a:ln>
        <a:effectLst/>
        <a:scene3d>
          <a:camera prst="orthographicFront"/>
          <a:lightRig rig="threePt" dir="t">
            <a:rot lat="0" lon="0" rev="7500000"/>
          </a:lightRig>
        </a:scene3d>
        <a:sp3d z="-152400" extrusionH="63500" prstMaterial="dkEdge">
          <a:bevelT w="124450" h="16350" prst="relaxedInset"/>
          <a:contourClr>
            <a:sysClr val="window" lastClr="FFFFFF"/>
          </a:contourClr>
        </a:sp3d>
      </dgm:spPr>
      <dgm:t>
        <a:bodyPr/>
        <a:lstStyle/>
        <a:p>
          <a:pPr algn="l" rtl="0"/>
          <a:r>
            <a:rPr lang="en-US" sz="1600" dirty="0">
              <a:solidFill>
                <a:sysClr val="windowText" lastClr="000000">
                  <a:hueOff val="0"/>
                  <a:satOff val="0"/>
                  <a:lumOff val="0"/>
                  <a:alphaOff val="0"/>
                </a:sysClr>
              </a:solidFill>
              <a:latin typeface="Cambria" panose="02040503050406030204" pitchFamily="18" charset="0"/>
              <a:ea typeface="+mn-ea"/>
              <a:cs typeface="+mn-cs"/>
            </a:rPr>
            <a:t>Innovation &amp; Technology             Development</a:t>
          </a:r>
          <a:endParaRPr lang="ar-SA" sz="1600" dirty="0">
            <a:solidFill>
              <a:sysClr val="windowText" lastClr="000000">
                <a:hueOff val="0"/>
                <a:satOff val="0"/>
                <a:lumOff val="0"/>
                <a:alphaOff val="0"/>
              </a:sysClr>
            </a:solidFill>
            <a:latin typeface="Cambria" panose="02040503050406030204" pitchFamily="18" charset="0"/>
            <a:ea typeface="+mn-ea"/>
            <a:cs typeface="Arial"/>
          </a:endParaRPr>
        </a:p>
      </dgm:t>
    </dgm:pt>
    <dgm:pt modelId="{7AC9D62B-045C-4A68-ABB7-8B670427D065}" type="parTrans" cxnId="{ABC607FA-75DD-43E8-84D2-3941BF864646}">
      <dgm:prSet/>
      <dgm:spPr/>
      <dgm:t>
        <a:bodyPr/>
        <a:lstStyle/>
        <a:p>
          <a:pPr rtl="1"/>
          <a:endParaRPr lang="ar-SA"/>
        </a:p>
      </dgm:t>
    </dgm:pt>
    <dgm:pt modelId="{14CA4D9A-2106-4767-AAA6-C319B96AB750}" type="sibTrans" cxnId="{ABC607FA-75DD-43E8-84D2-3941BF864646}">
      <dgm:prSet/>
      <dgm:spPr/>
      <dgm:t>
        <a:bodyPr/>
        <a:lstStyle/>
        <a:p>
          <a:pPr rtl="1"/>
          <a:endParaRPr lang="ar-SA"/>
        </a:p>
      </dgm:t>
    </dgm:pt>
    <dgm:pt modelId="{6C20DD94-4AD0-49A1-B8EA-DB73A6A9186F}">
      <dgm:prSet phldrT="[نص]" custT="1"/>
      <dgm:spPr>
        <a:xfrm>
          <a:off x="0" y="2344106"/>
          <a:ext cx="2588091" cy="1227149"/>
        </a:xfrm>
        <a:prstGeom prst="roundRect">
          <a:avLst>
            <a:gd name="adj" fmla="val 10000"/>
          </a:avLst>
        </a:prstGeom>
        <a:noFill/>
        <a:ln w="9525" cap="flat" cmpd="sng" algn="ctr">
          <a:solidFill>
            <a:srgbClr val="4F81BD">
              <a:hueOff val="0"/>
              <a:satOff val="0"/>
              <a:lumOff val="0"/>
              <a:alphaOff val="0"/>
            </a:srgbClr>
          </a:solidFill>
          <a:prstDash val="solid"/>
        </a:ln>
        <a:effectLst/>
        <a:scene3d>
          <a:camera prst="orthographicFront"/>
          <a:lightRig rig="threePt" dir="t">
            <a:rot lat="0" lon="0" rev="7500000"/>
          </a:lightRig>
        </a:scene3d>
        <a:sp3d z="-152400" extrusionH="63500" prstMaterial="dkEdge">
          <a:bevelT w="124450" h="16350" prst="relaxedInset"/>
          <a:contourClr>
            <a:sysClr val="window" lastClr="FFFFFF"/>
          </a:contourClr>
        </a:sp3d>
      </dgm:spPr>
      <dgm:t>
        <a:bodyPr/>
        <a:lstStyle/>
        <a:p>
          <a:pPr algn="l" rtl="0"/>
          <a:r>
            <a:rPr lang="en-US" sz="1600" dirty="0">
              <a:solidFill>
                <a:sysClr val="windowText" lastClr="000000">
                  <a:hueOff val="0"/>
                  <a:satOff val="0"/>
                  <a:lumOff val="0"/>
                  <a:alphaOff val="0"/>
                </a:sysClr>
              </a:solidFill>
              <a:latin typeface="Cambria" panose="02040503050406030204" pitchFamily="18" charset="0"/>
              <a:ea typeface="+mn-ea"/>
              <a:cs typeface="+mn-cs"/>
            </a:rPr>
            <a:t>Global Influences</a:t>
          </a:r>
          <a:endParaRPr lang="ar-SA" sz="1600" dirty="0">
            <a:solidFill>
              <a:sysClr val="windowText" lastClr="000000">
                <a:hueOff val="0"/>
                <a:satOff val="0"/>
                <a:lumOff val="0"/>
                <a:alphaOff val="0"/>
              </a:sysClr>
            </a:solidFill>
            <a:latin typeface="Cambria" panose="02040503050406030204" pitchFamily="18" charset="0"/>
            <a:ea typeface="+mn-ea"/>
            <a:cs typeface="Arial"/>
          </a:endParaRPr>
        </a:p>
      </dgm:t>
    </dgm:pt>
    <dgm:pt modelId="{DB49F9A4-8B84-4253-B51E-EF632A77A395}" type="parTrans" cxnId="{47B61D5E-6A5F-44C1-AF6F-BF814FA40D59}">
      <dgm:prSet/>
      <dgm:spPr/>
      <dgm:t>
        <a:bodyPr/>
        <a:lstStyle/>
        <a:p>
          <a:pPr rtl="1"/>
          <a:endParaRPr lang="ar-SA"/>
        </a:p>
      </dgm:t>
    </dgm:pt>
    <dgm:pt modelId="{285DE062-0617-47FE-A01C-7E40A94D6965}" type="sibTrans" cxnId="{47B61D5E-6A5F-44C1-AF6F-BF814FA40D59}">
      <dgm:prSet/>
      <dgm:spPr/>
      <dgm:t>
        <a:bodyPr/>
        <a:lstStyle/>
        <a:p>
          <a:pPr rtl="1"/>
          <a:endParaRPr lang="ar-SA"/>
        </a:p>
      </dgm:t>
    </dgm:pt>
    <dgm:pt modelId="{3E554AF5-FEF8-4073-92C8-CB757C47871E}">
      <dgm:prSet phldrT="[نص]" custT="1"/>
      <dgm:spPr>
        <a:xfrm>
          <a:off x="0" y="2344106"/>
          <a:ext cx="2588091" cy="1227149"/>
        </a:xfrm>
        <a:prstGeom prst="roundRect">
          <a:avLst>
            <a:gd name="adj" fmla="val 10000"/>
          </a:avLst>
        </a:prstGeom>
        <a:noFill/>
        <a:ln w="9525" cap="flat" cmpd="sng" algn="ctr">
          <a:solidFill>
            <a:srgbClr val="4F81BD">
              <a:hueOff val="0"/>
              <a:satOff val="0"/>
              <a:lumOff val="0"/>
              <a:alphaOff val="0"/>
            </a:srgbClr>
          </a:solidFill>
          <a:prstDash val="solid"/>
        </a:ln>
        <a:effectLst/>
        <a:scene3d>
          <a:camera prst="orthographicFront"/>
          <a:lightRig rig="threePt" dir="t">
            <a:rot lat="0" lon="0" rev="7500000"/>
          </a:lightRig>
        </a:scene3d>
        <a:sp3d z="-152400" extrusionH="63500" prstMaterial="dkEdge">
          <a:bevelT w="124450" h="16350" prst="relaxedInset"/>
          <a:contourClr>
            <a:sysClr val="window" lastClr="FFFFFF"/>
          </a:contourClr>
        </a:sp3d>
      </dgm:spPr>
      <dgm:t>
        <a:bodyPr/>
        <a:lstStyle/>
        <a:p>
          <a:pPr algn="l" rtl="0"/>
          <a:endParaRPr lang="ar-SA" sz="1100">
            <a:solidFill>
              <a:sysClr val="windowText" lastClr="000000">
                <a:hueOff val="0"/>
                <a:satOff val="0"/>
                <a:lumOff val="0"/>
                <a:alphaOff val="0"/>
              </a:sysClr>
            </a:solidFill>
            <a:latin typeface="Bahnschrift SemiLight SemiConde" pitchFamily="34" charset="0"/>
            <a:ea typeface="+mn-ea"/>
            <a:cs typeface="Arial"/>
          </a:endParaRPr>
        </a:p>
      </dgm:t>
    </dgm:pt>
    <dgm:pt modelId="{810FD168-7E0B-4A31-B865-509FBB43FACF}" type="parTrans" cxnId="{6149DF85-BFEB-412D-AF27-31C5D45BAF54}">
      <dgm:prSet/>
      <dgm:spPr/>
      <dgm:t>
        <a:bodyPr/>
        <a:lstStyle/>
        <a:p>
          <a:pPr rtl="1"/>
          <a:endParaRPr lang="ar-SA"/>
        </a:p>
      </dgm:t>
    </dgm:pt>
    <dgm:pt modelId="{D0A38727-8CA1-4687-A0F5-6A2E9CD0B221}" type="sibTrans" cxnId="{6149DF85-BFEB-412D-AF27-31C5D45BAF54}">
      <dgm:prSet/>
      <dgm:spPr/>
      <dgm:t>
        <a:bodyPr/>
        <a:lstStyle/>
        <a:p>
          <a:pPr rtl="1"/>
          <a:endParaRPr lang="ar-SA"/>
        </a:p>
      </dgm:t>
    </dgm:pt>
    <dgm:pt modelId="{A7272873-BDF5-464B-9FF4-213229BAA20A}">
      <dgm:prSet phldrT="[نص]" custT="1"/>
      <dgm:spPr>
        <a:xfrm>
          <a:off x="0" y="2344106"/>
          <a:ext cx="2588091" cy="1227149"/>
        </a:xfrm>
        <a:prstGeom prst="roundRect">
          <a:avLst>
            <a:gd name="adj" fmla="val 10000"/>
          </a:avLst>
        </a:prstGeom>
        <a:noFill/>
        <a:ln w="9525" cap="flat" cmpd="sng" algn="ctr">
          <a:solidFill>
            <a:srgbClr val="4F81BD">
              <a:hueOff val="0"/>
              <a:satOff val="0"/>
              <a:lumOff val="0"/>
              <a:alphaOff val="0"/>
            </a:srgbClr>
          </a:solidFill>
          <a:prstDash val="solid"/>
        </a:ln>
        <a:effectLst/>
        <a:scene3d>
          <a:camera prst="orthographicFront"/>
          <a:lightRig rig="threePt" dir="t">
            <a:rot lat="0" lon="0" rev="7500000"/>
          </a:lightRig>
        </a:scene3d>
        <a:sp3d z="-152400" extrusionH="63500" prstMaterial="dkEdge">
          <a:bevelT w="124450" h="16350" prst="relaxedInset"/>
          <a:contourClr>
            <a:sysClr val="window" lastClr="FFFFFF"/>
          </a:contourClr>
        </a:sp3d>
      </dgm:spPr>
      <dgm:t>
        <a:bodyPr/>
        <a:lstStyle/>
        <a:p>
          <a:pPr algn="l" rtl="0"/>
          <a:endParaRPr lang="ar-SA" sz="1100">
            <a:solidFill>
              <a:sysClr val="windowText" lastClr="000000">
                <a:hueOff val="0"/>
                <a:satOff val="0"/>
                <a:lumOff val="0"/>
                <a:alphaOff val="0"/>
              </a:sysClr>
            </a:solidFill>
            <a:latin typeface="Bahnschrift SemiLight SemiConde" pitchFamily="34" charset="0"/>
            <a:ea typeface="+mn-ea"/>
            <a:cs typeface="Arial"/>
          </a:endParaRPr>
        </a:p>
      </dgm:t>
    </dgm:pt>
    <dgm:pt modelId="{5F952093-F644-4CE5-A711-5787FE3564E8}" type="parTrans" cxnId="{C2B1D5CD-8C5F-4B60-93C1-2C53E5973DE3}">
      <dgm:prSet/>
      <dgm:spPr/>
      <dgm:t>
        <a:bodyPr/>
        <a:lstStyle/>
        <a:p>
          <a:pPr rtl="1"/>
          <a:endParaRPr lang="ar-SA"/>
        </a:p>
      </dgm:t>
    </dgm:pt>
    <dgm:pt modelId="{44E6E4A4-158C-4DA1-AB40-B29210DB6774}" type="sibTrans" cxnId="{C2B1D5CD-8C5F-4B60-93C1-2C53E5973DE3}">
      <dgm:prSet/>
      <dgm:spPr/>
      <dgm:t>
        <a:bodyPr/>
        <a:lstStyle/>
        <a:p>
          <a:pPr rtl="1"/>
          <a:endParaRPr lang="ar-SA"/>
        </a:p>
      </dgm:t>
    </dgm:pt>
    <dgm:pt modelId="{D1F3BA94-5717-4A70-96B5-4A6871A140CD}">
      <dgm:prSet phldrT="[نص]" custT="1"/>
      <dgm:spPr>
        <a:xfrm>
          <a:off x="0" y="2344106"/>
          <a:ext cx="2588091" cy="1227149"/>
        </a:xfrm>
        <a:prstGeom prst="roundRect">
          <a:avLst>
            <a:gd name="adj" fmla="val 10000"/>
          </a:avLst>
        </a:prstGeom>
        <a:noFill/>
        <a:ln w="9525" cap="flat" cmpd="sng" algn="ctr">
          <a:solidFill>
            <a:srgbClr val="4F81BD">
              <a:hueOff val="0"/>
              <a:satOff val="0"/>
              <a:lumOff val="0"/>
              <a:alphaOff val="0"/>
            </a:srgbClr>
          </a:solidFill>
          <a:prstDash val="solid"/>
        </a:ln>
        <a:effectLst/>
        <a:scene3d>
          <a:camera prst="orthographicFront"/>
          <a:lightRig rig="threePt" dir="t">
            <a:rot lat="0" lon="0" rev="7500000"/>
          </a:lightRig>
        </a:scene3d>
        <a:sp3d z="-152400" extrusionH="63500" prstMaterial="dkEdge">
          <a:bevelT w="124450" h="16350" prst="relaxedInset"/>
          <a:contourClr>
            <a:sysClr val="window" lastClr="FFFFFF"/>
          </a:contourClr>
        </a:sp3d>
      </dgm:spPr>
      <dgm:t>
        <a:bodyPr/>
        <a:lstStyle/>
        <a:p>
          <a:pPr algn="l" rtl="0"/>
          <a:r>
            <a:rPr lang="en-US" sz="1600" dirty="0">
              <a:solidFill>
                <a:sysClr val="windowText" lastClr="000000">
                  <a:hueOff val="0"/>
                  <a:satOff val="0"/>
                  <a:lumOff val="0"/>
                  <a:alphaOff val="0"/>
                </a:sysClr>
              </a:solidFill>
              <a:latin typeface="Cambria" panose="02040503050406030204" pitchFamily="18" charset="0"/>
              <a:ea typeface="+mn-ea"/>
              <a:cs typeface="+mn-cs"/>
            </a:rPr>
            <a:t>Business/product Devlop</a:t>
          </a:r>
          <a:r>
            <a:rPr lang="en-US" sz="1100" dirty="0">
              <a:solidFill>
                <a:sysClr val="windowText" lastClr="000000">
                  <a:hueOff val="0"/>
                  <a:satOff val="0"/>
                  <a:lumOff val="0"/>
                  <a:alphaOff val="0"/>
                </a:sysClr>
              </a:solidFill>
              <a:latin typeface="Bahnschrift SemiLight SemiConde" pitchFamily="34" charset="0"/>
              <a:ea typeface="+mn-ea"/>
              <a:cs typeface="+mn-cs"/>
            </a:rPr>
            <a:t>.</a:t>
          </a:r>
          <a:endParaRPr lang="ar-SA" sz="1100" dirty="0">
            <a:solidFill>
              <a:sysClr val="windowText" lastClr="000000">
                <a:hueOff val="0"/>
                <a:satOff val="0"/>
                <a:lumOff val="0"/>
                <a:alphaOff val="0"/>
              </a:sysClr>
            </a:solidFill>
            <a:latin typeface="Bahnschrift SemiLight SemiConde" pitchFamily="34" charset="0"/>
            <a:ea typeface="+mn-ea"/>
            <a:cs typeface="Arial"/>
          </a:endParaRPr>
        </a:p>
      </dgm:t>
    </dgm:pt>
    <dgm:pt modelId="{7AFE0510-03AB-4461-8A9C-25931F19E57F}" type="parTrans" cxnId="{E6F6C6A6-791F-4DF2-9A41-77233B21FFFE}">
      <dgm:prSet/>
      <dgm:spPr/>
      <dgm:t>
        <a:bodyPr/>
        <a:lstStyle/>
        <a:p>
          <a:pPr rtl="1"/>
          <a:endParaRPr lang="ar-SA"/>
        </a:p>
      </dgm:t>
    </dgm:pt>
    <dgm:pt modelId="{AA2C2BFA-A68B-48CC-BF94-D61506FF2EDD}" type="sibTrans" cxnId="{E6F6C6A6-791F-4DF2-9A41-77233B21FFFE}">
      <dgm:prSet/>
      <dgm:spPr/>
      <dgm:t>
        <a:bodyPr/>
        <a:lstStyle/>
        <a:p>
          <a:pPr rtl="1"/>
          <a:endParaRPr lang="ar-SA"/>
        </a:p>
      </dgm:t>
    </dgm:pt>
    <dgm:pt modelId="{AEB00E72-3B6A-4663-B34D-DA9C89A9350B}">
      <dgm:prSet phldrT="[نص]" custT="1"/>
      <dgm:spPr>
        <a:xfrm>
          <a:off x="3383600" y="2296684"/>
          <a:ext cx="2627860" cy="1209153"/>
        </a:xfrm>
        <a:prstGeom prst="roundRect">
          <a:avLst>
            <a:gd name="adj" fmla="val 10000"/>
          </a:avLst>
        </a:prstGeom>
        <a:noFill/>
        <a:ln w="9525" cap="flat" cmpd="sng" algn="ctr">
          <a:solidFill>
            <a:srgbClr val="4F81BD">
              <a:hueOff val="0"/>
              <a:satOff val="0"/>
              <a:lumOff val="0"/>
              <a:alphaOff val="0"/>
            </a:srgbClr>
          </a:solidFill>
          <a:prstDash val="solid"/>
        </a:ln>
        <a:effectLst/>
        <a:scene3d>
          <a:camera prst="orthographicFront"/>
          <a:lightRig rig="threePt" dir="t">
            <a:rot lat="0" lon="0" rev="7500000"/>
          </a:lightRig>
        </a:scene3d>
        <a:sp3d z="-152400" extrusionH="63500" prstMaterial="dkEdge">
          <a:bevelT w="124450" h="16350" prst="relaxedInset"/>
          <a:contourClr>
            <a:sysClr val="window" lastClr="FFFFFF"/>
          </a:contourClr>
        </a:sp3d>
      </dgm:spPr>
      <dgm:t>
        <a:bodyPr/>
        <a:lstStyle/>
        <a:p>
          <a:pPr algn="l" rtl="0"/>
          <a:r>
            <a:rPr lang="en-US" sz="1600" dirty="0" smtClean="0">
              <a:solidFill>
                <a:sysClr val="windowText" lastClr="000000">
                  <a:hueOff val="0"/>
                  <a:satOff val="0"/>
                  <a:lumOff val="0"/>
                  <a:alphaOff val="0"/>
                </a:sysClr>
              </a:solidFill>
              <a:latin typeface="Cambria" panose="02040503050406030204" pitchFamily="18" charset="0"/>
              <a:ea typeface="+mn-ea"/>
              <a:cs typeface="+mn-cs"/>
            </a:rPr>
            <a:t>Competitors</a:t>
          </a:r>
          <a:endParaRPr lang="ar-SA" sz="1600" dirty="0">
            <a:solidFill>
              <a:sysClr val="windowText" lastClr="000000">
                <a:hueOff val="0"/>
                <a:satOff val="0"/>
                <a:lumOff val="0"/>
                <a:alphaOff val="0"/>
              </a:sysClr>
            </a:solidFill>
            <a:latin typeface="Cambria" panose="02040503050406030204" pitchFamily="18" charset="0"/>
            <a:ea typeface="+mn-ea"/>
            <a:cs typeface="Arial"/>
          </a:endParaRPr>
        </a:p>
      </dgm:t>
    </dgm:pt>
    <dgm:pt modelId="{B054DF16-566D-4182-BF35-EB79BF6B3AB8}" type="parTrans" cxnId="{F3448DEF-E62E-455D-B03D-37C15171F616}">
      <dgm:prSet/>
      <dgm:spPr/>
      <dgm:t>
        <a:bodyPr/>
        <a:lstStyle/>
        <a:p>
          <a:pPr rtl="1"/>
          <a:endParaRPr lang="ar-SA"/>
        </a:p>
      </dgm:t>
    </dgm:pt>
    <dgm:pt modelId="{0BAA8A60-8D39-480C-85E2-FBE4DF00B904}" type="sibTrans" cxnId="{F3448DEF-E62E-455D-B03D-37C15171F616}">
      <dgm:prSet/>
      <dgm:spPr/>
      <dgm:t>
        <a:bodyPr/>
        <a:lstStyle/>
        <a:p>
          <a:pPr rtl="1"/>
          <a:endParaRPr lang="ar-SA"/>
        </a:p>
      </dgm:t>
    </dgm:pt>
    <dgm:pt modelId="{BD86A578-EACF-4DDE-B88C-FAA162E1BC5B}">
      <dgm:prSet phldrT="[نص]" custT="1"/>
      <dgm:spPr>
        <a:xfrm>
          <a:off x="3383600" y="2296684"/>
          <a:ext cx="2627860" cy="1209153"/>
        </a:xfrm>
        <a:prstGeom prst="roundRect">
          <a:avLst>
            <a:gd name="adj" fmla="val 10000"/>
          </a:avLst>
        </a:prstGeom>
        <a:noFill/>
        <a:ln w="9525" cap="flat" cmpd="sng" algn="ctr">
          <a:solidFill>
            <a:srgbClr val="4F81BD">
              <a:hueOff val="0"/>
              <a:satOff val="0"/>
              <a:lumOff val="0"/>
              <a:alphaOff val="0"/>
            </a:srgbClr>
          </a:solidFill>
          <a:prstDash val="solid"/>
        </a:ln>
        <a:effectLst/>
        <a:scene3d>
          <a:camera prst="orthographicFront"/>
          <a:lightRig rig="threePt" dir="t">
            <a:rot lat="0" lon="0" rev="7500000"/>
          </a:lightRig>
        </a:scene3d>
        <a:sp3d z="-152400" extrusionH="63500" prstMaterial="dkEdge">
          <a:bevelT w="124450" h="16350" prst="relaxedInset"/>
          <a:contourClr>
            <a:sysClr val="window" lastClr="FFFFFF"/>
          </a:contourClr>
        </a:sp3d>
      </dgm:spPr>
      <dgm:t>
        <a:bodyPr/>
        <a:lstStyle/>
        <a:p>
          <a:pPr algn="l" rtl="0"/>
          <a:endParaRPr lang="ar-SA" sz="1100">
            <a:solidFill>
              <a:sysClr val="windowText" lastClr="000000">
                <a:hueOff val="0"/>
                <a:satOff val="0"/>
                <a:lumOff val="0"/>
                <a:alphaOff val="0"/>
              </a:sysClr>
            </a:solidFill>
            <a:latin typeface="Bahnschrift SemiLight SemiConde" pitchFamily="34" charset="0"/>
            <a:ea typeface="+mn-ea"/>
            <a:cs typeface="Arial"/>
          </a:endParaRPr>
        </a:p>
      </dgm:t>
    </dgm:pt>
    <dgm:pt modelId="{9C0E2186-72B1-4530-8D0C-688D3013506A}" type="parTrans" cxnId="{FBB55F0E-AB22-4235-BB34-ED98BF3C05F9}">
      <dgm:prSet/>
      <dgm:spPr/>
      <dgm:t>
        <a:bodyPr/>
        <a:lstStyle/>
        <a:p>
          <a:pPr rtl="1"/>
          <a:endParaRPr lang="ar-SA"/>
        </a:p>
      </dgm:t>
    </dgm:pt>
    <dgm:pt modelId="{D4D49442-9338-448C-B3BD-9C03FACCDF4D}" type="sibTrans" cxnId="{FBB55F0E-AB22-4235-BB34-ED98BF3C05F9}">
      <dgm:prSet/>
      <dgm:spPr/>
      <dgm:t>
        <a:bodyPr/>
        <a:lstStyle/>
        <a:p>
          <a:pPr rtl="1"/>
          <a:endParaRPr lang="ar-SA"/>
        </a:p>
      </dgm:t>
    </dgm:pt>
    <dgm:pt modelId="{DAB3E366-38D7-4A59-BDEA-CA70CB80F190}">
      <dgm:prSet phldrT="[نص]" custT="1"/>
      <dgm:spPr>
        <a:xfrm>
          <a:off x="3383600" y="2296684"/>
          <a:ext cx="2627860" cy="1209153"/>
        </a:xfrm>
        <a:prstGeom prst="roundRect">
          <a:avLst>
            <a:gd name="adj" fmla="val 10000"/>
          </a:avLst>
        </a:prstGeom>
        <a:noFill/>
        <a:ln w="9525" cap="flat" cmpd="sng" algn="ctr">
          <a:solidFill>
            <a:srgbClr val="4F81BD">
              <a:hueOff val="0"/>
              <a:satOff val="0"/>
              <a:lumOff val="0"/>
              <a:alphaOff val="0"/>
            </a:srgbClr>
          </a:solidFill>
          <a:prstDash val="solid"/>
        </a:ln>
        <a:effectLst/>
        <a:scene3d>
          <a:camera prst="orthographicFront"/>
          <a:lightRig rig="threePt" dir="t">
            <a:rot lat="0" lon="0" rev="7500000"/>
          </a:lightRig>
        </a:scene3d>
        <a:sp3d z="-152400" extrusionH="63500" prstMaterial="dkEdge">
          <a:bevelT w="124450" h="16350" prst="relaxedInset"/>
          <a:contourClr>
            <a:sysClr val="window" lastClr="FFFFFF"/>
          </a:contourClr>
        </a:sp3d>
      </dgm:spPr>
      <dgm:t>
        <a:bodyPr/>
        <a:lstStyle/>
        <a:p>
          <a:pPr algn="l" rtl="0"/>
          <a:r>
            <a:rPr lang="en-US" sz="1600" dirty="0">
              <a:solidFill>
                <a:sysClr val="windowText" lastClr="000000">
                  <a:hueOff val="0"/>
                  <a:satOff val="0"/>
                  <a:lumOff val="0"/>
                  <a:alphaOff val="0"/>
                </a:sysClr>
              </a:solidFill>
              <a:latin typeface="Cambria" panose="02040503050406030204" pitchFamily="18" charset="0"/>
              <a:ea typeface="+mn-ea"/>
              <a:cs typeface="+mn-cs"/>
            </a:rPr>
            <a:t>Market Demand</a:t>
          </a:r>
          <a:endParaRPr lang="ar-SA" sz="1600" dirty="0">
            <a:solidFill>
              <a:sysClr val="windowText" lastClr="000000">
                <a:hueOff val="0"/>
                <a:satOff val="0"/>
                <a:lumOff val="0"/>
                <a:alphaOff val="0"/>
              </a:sysClr>
            </a:solidFill>
            <a:latin typeface="Cambria" panose="02040503050406030204" pitchFamily="18" charset="0"/>
            <a:ea typeface="+mn-ea"/>
            <a:cs typeface="Arial"/>
          </a:endParaRPr>
        </a:p>
      </dgm:t>
    </dgm:pt>
    <dgm:pt modelId="{D22818AB-0743-459D-9D75-ED179AE9EF41}" type="parTrans" cxnId="{EBB54157-2719-46F4-AE44-61A9D6E4AC2D}">
      <dgm:prSet/>
      <dgm:spPr/>
      <dgm:t>
        <a:bodyPr/>
        <a:lstStyle/>
        <a:p>
          <a:pPr rtl="1"/>
          <a:endParaRPr lang="ar-SA"/>
        </a:p>
      </dgm:t>
    </dgm:pt>
    <dgm:pt modelId="{CFB90E51-CCD6-44A5-82B1-AE12EE5B72C0}" type="sibTrans" cxnId="{EBB54157-2719-46F4-AE44-61A9D6E4AC2D}">
      <dgm:prSet/>
      <dgm:spPr/>
      <dgm:t>
        <a:bodyPr/>
        <a:lstStyle/>
        <a:p>
          <a:pPr rtl="1"/>
          <a:endParaRPr lang="ar-SA"/>
        </a:p>
      </dgm:t>
    </dgm:pt>
    <dgm:pt modelId="{4C65EB50-899F-4582-9758-B9F264EFEC2C}">
      <dgm:prSet phldrT="[نص]" custT="1"/>
      <dgm:spPr>
        <a:xfrm>
          <a:off x="3383600" y="2296684"/>
          <a:ext cx="2627860" cy="1209153"/>
        </a:xfrm>
        <a:prstGeom prst="roundRect">
          <a:avLst>
            <a:gd name="adj" fmla="val 10000"/>
          </a:avLst>
        </a:prstGeom>
        <a:noFill/>
        <a:ln w="9525" cap="flat" cmpd="sng" algn="ctr">
          <a:solidFill>
            <a:srgbClr val="4F81BD">
              <a:hueOff val="0"/>
              <a:satOff val="0"/>
              <a:lumOff val="0"/>
              <a:alphaOff val="0"/>
            </a:srgbClr>
          </a:solidFill>
          <a:prstDash val="solid"/>
        </a:ln>
        <a:effectLst/>
        <a:scene3d>
          <a:camera prst="orthographicFront"/>
          <a:lightRig rig="threePt" dir="t">
            <a:rot lat="0" lon="0" rev="7500000"/>
          </a:lightRig>
        </a:scene3d>
        <a:sp3d z="-152400" extrusionH="63500" prstMaterial="dkEdge">
          <a:bevelT w="124450" h="16350" prst="relaxedInset"/>
          <a:contourClr>
            <a:sysClr val="window" lastClr="FFFFFF"/>
          </a:contourClr>
        </a:sp3d>
      </dgm:spPr>
      <dgm:t>
        <a:bodyPr/>
        <a:lstStyle/>
        <a:p>
          <a:pPr algn="l" rtl="0"/>
          <a:r>
            <a:rPr lang="en-US" sz="1600" dirty="0">
              <a:solidFill>
                <a:sysClr val="windowText" lastClr="000000">
                  <a:hueOff val="0"/>
                  <a:satOff val="0"/>
                  <a:lumOff val="0"/>
                  <a:alphaOff val="0"/>
                </a:sysClr>
              </a:solidFill>
              <a:latin typeface="Cambria" panose="02040503050406030204" pitchFamily="18" charset="0"/>
              <a:ea typeface="+mn-ea"/>
              <a:cs typeface="+mn-cs"/>
            </a:rPr>
            <a:t>Poor Manag. System</a:t>
          </a:r>
          <a:endParaRPr lang="ar-SA" sz="1600" dirty="0">
            <a:solidFill>
              <a:sysClr val="windowText" lastClr="000000">
                <a:hueOff val="0"/>
                <a:satOff val="0"/>
                <a:lumOff val="0"/>
                <a:alphaOff val="0"/>
              </a:sysClr>
            </a:solidFill>
            <a:latin typeface="Cambria" panose="02040503050406030204" pitchFamily="18" charset="0"/>
            <a:ea typeface="+mn-ea"/>
            <a:cs typeface="Arial"/>
          </a:endParaRPr>
        </a:p>
      </dgm:t>
    </dgm:pt>
    <dgm:pt modelId="{223937AB-7DF6-4270-B34D-46E258249368}" type="sibTrans" cxnId="{9E8A629C-D5EC-4DC2-8297-E7FEFF4929F5}">
      <dgm:prSet/>
      <dgm:spPr/>
      <dgm:t>
        <a:bodyPr/>
        <a:lstStyle/>
        <a:p>
          <a:pPr rtl="1"/>
          <a:endParaRPr lang="ar-SA"/>
        </a:p>
      </dgm:t>
    </dgm:pt>
    <dgm:pt modelId="{64665FD7-FA41-4239-AB0F-362D8B4968A2}" type="parTrans" cxnId="{9E8A629C-D5EC-4DC2-8297-E7FEFF4929F5}">
      <dgm:prSet/>
      <dgm:spPr/>
      <dgm:t>
        <a:bodyPr/>
        <a:lstStyle/>
        <a:p>
          <a:pPr rtl="1"/>
          <a:endParaRPr lang="ar-SA"/>
        </a:p>
      </dgm:t>
    </dgm:pt>
    <dgm:pt modelId="{F0AD5039-E8F8-46C9-8AF8-0DBAE8E971D5}">
      <dgm:prSet phldrT="[نص]" custT="1"/>
      <dgm:spPr>
        <a:xfrm>
          <a:off x="8041" y="-49639"/>
          <a:ext cx="2584578" cy="1273036"/>
        </a:xfrm>
        <a:prstGeom prst="roundRect">
          <a:avLst>
            <a:gd name="adj" fmla="val 10000"/>
          </a:avLst>
        </a:prstGeom>
        <a:noFill/>
        <a:ln w="9525" cap="flat" cmpd="sng" algn="ctr">
          <a:solidFill>
            <a:srgbClr val="4F81BD">
              <a:hueOff val="0"/>
              <a:satOff val="0"/>
              <a:lumOff val="0"/>
              <a:alphaOff val="0"/>
            </a:srgbClr>
          </a:solidFill>
          <a:prstDash val="solid"/>
        </a:ln>
        <a:effectLst/>
        <a:scene3d>
          <a:camera prst="orthographicFront"/>
          <a:lightRig rig="threePt" dir="t">
            <a:rot lat="0" lon="0" rev="7500000"/>
          </a:lightRig>
        </a:scene3d>
        <a:sp3d z="-152400" extrusionH="63500" prstMaterial="dkEdge">
          <a:bevelT w="124450" h="16350" prst="relaxedInset"/>
          <a:contourClr>
            <a:sysClr val="window" lastClr="FFFFFF"/>
          </a:contourClr>
        </a:sp3d>
      </dgm:spPr>
      <dgm:t>
        <a:bodyPr/>
        <a:lstStyle/>
        <a:p>
          <a:pPr algn="l" rtl="0"/>
          <a:endParaRPr lang="ar-SA" sz="1100" dirty="0">
            <a:solidFill>
              <a:sysClr val="windowText" lastClr="000000">
                <a:hueOff val="0"/>
                <a:satOff val="0"/>
                <a:lumOff val="0"/>
                <a:alphaOff val="0"/>
              </a:sysClr>
            </a:solidFill>
            <a:latin typeface="Calibri"/>
            <a:ea typeface="+mn-ea"/>
            <a:cs typeface="Arial"/>
          </a:endParaRPr>
        </a:p>
      </dgm:t>
    </dgm:pt>
    <dgm:pt modelId="{197BA440-FF5B-463B-B162-B721C8E48F5A}" type="sibTrans" cxnId="{0FC20E54-4773-450B-803D-AD656676915C}">
      <dgm:prSet/>
      <dgm:spPr/>
      <dgm:t>
        <a:bodyPr/>
        <a:lstStyle/>
        <a:p>
          <a:pPr rtl="1"/>
          <a:endParaRPr lang="ar-SA"/>
        </a:p>
      </dgm:t>
    </dgm:pt>
    <dgm:pt modelId="{3B4635E0-8665-4637-B7B2-14B84A85F0FF}" type="parTrans" cxnId="{0FC20E54-4773-450B-803D-AD656676915C}">
      <dgm:prSet/>
      <dgm:spPr/>
      <dgm:t>
        <a:bodyPr/>
        <a:lstStyle/>
        <a:p>
          <a:pPr rtl="1"/>
          <a:endParaRPr lang="ar-SA"/>
        </a:p>
      </dgm:t>
    </dgm:pt>
    <dgm:pt modelId="{88F9B9AB-228B-49FE-A606-B2A16439D2ED}">
      <dgm:prSet/>
      <dgm:spPr>
        <a:xfrm>
          <a:off x="8041" y="-49639"/>
          <a:ext cx="2584578" cy="1273036"/>
        </a:xfrm>
        <a:prstGeom prst="roundRect">
          <a:avLst>
            <a:gd name="adj" fmla="val 10000"/>
          </a:avLst>
        </a:prstGeom>
        <a:noFill/>
        <a:ln w="9525" cap="flat" cmpd="sng" algn="ctr">
          <a:solidFill>
            <a:srgbClr val="4F81BD">
              <a:hueOff val="0"/>
              <a:satOff val="0"/>
              <a:lumOff val="0"/>
              <a:alphaOff val="0"/>
            </a:srgbClr>
          </a:solidFill>
          <a:prstDash val="solid"/>
        </a:ln>
        <a:effectLst/>
        <a:scene3d>
          <a:camera prst="orthographicFront"/>
          <a:lightRig rig="threePt" dir="t">
            <a:rot lat="0" lon="0" rev="7500000"/>
          </a:lightRig>
        </a:scene3d>
        <a:sp3d z="-152400" extrusionH="63500" prstMaterial="dkEdge">
          <a:bevelT w="124450" h="16350" prst="relaxedInset"/>
          <a:contourClr>
            <a:sysClr val="window" lastClr="FFFFFF"/>
          </a:contourClr>
        </a:sp3d>
      </dgm:spPr>
      <dgm:t>
        <a:bodyPr/>
        <a:lstStyle/>
        <a:p>
          <a:pPr algn="ctr" rtl="1"/>
          <a:endParaRPr lang="ar-SA" sz="1200">
            <a:solidFill>
              <a:sysClr val="windowText" lastClr="000000">
                <a:hueOff val="0"/>
                <a:satOff val="0"/>
                <a:lumOff val="0"/>
                <a:alphaOff val="0"/>
              </a:sysClr>
            </a:solidFill>
            <a:latin typeface="Calibri"/>
            <a:ea typeface="+mn-ea"/>
            <a:cs typeface="Arial"/>
          </a:endParaRPr>
        </a:p>
      </dgm:t>
    </dgm:pt>
    <dgm:pt modelId="{581A6624-F402-4897-AC59-E9133FB5D185}" type="sibTrans" cxnId="{44872118-3250-4E5A-9811-87ED40F0BF22}">
      <dgm:prSet/>
      <dgm:spPr/>
      <dgm:t>
        <a:bodyPr/>
        <a:lstStyle/>
        <a:p>
          <a:pPr algn="ctr" rtl="1"/>
          <a:endParaRPr lang="ar-SA"/>
        </a:p>
      </dgm:t>
    </dgm:pt>
    <dgm:pt modelId="{B933104A-A18C-45CC-AE40-6DA678530DFB}" type="parTrans" cxnId="{44872118-3250-4E5A-9811-87ED40F0BF22}">
      <dgm:prSet/>
      <dgm:spPr/>
      <dgm:t>
        <a:bodyPr/>
        <a:lstStyle/>
        <a:p>
          <a:pPr algn="ctr" rtl="1"/>
          <a:endParaRPr lang="ar-SA"/>
        </a:p>
      </dgm:t>
    </dgm:pt>
    <dgm:pt modelId="{78224B60-A864-4DE8-87B8-D756E1258B81}">
      <dgm:prSet phldrT="[نص]" custT="1"/>
      <dgm:spPr>
        <a:xfrm>
          <a:off x="8041" y="-49639"/>
          <a:ext cx="2584578" cy="1273036"/>
        </a:xfrm>
        <a:prstGeom prst="roundRect">
          <a:avLst>
            <a:gd name="adj" fmla="val 10000"/>
          </a:avLst>
        </a:prstGeom>
        <a:noFill/>
        <a:ln w="9525" cap="flat" cmpd="sng" algn="ctr">
          <a:solidFill>
            <a:srgbClr val="4F81BD">
              <a:hueOff val="0"/>
              <a:satOff val="0"/>
              <a:lumOff val="0"/>
              <a:alphaOff val="0"/>
            </a:srgbClr>
          </a:solidFill>
          <a:prstDash val="solid"/>
        </a:ln>
        <a:effectLst/>
        <a:scene3d>
          <a:camera prst="orthographicFront"/>
          <a:lightRig rig="threePt" dir="t">
            <a:rot lat="0" lon="0" rev="7500000"/>
          </a:lightRig>
        </a:scene3d>
        <a:sp3d z="-152400" extrusionH="63500" prstMaterial="dkEdge">
          <a:bevelT w="124450" h="16350" prst="relaxedInset"/>
          <a:contourClr>
            <a:sysClr val="window" lastClr="FFFFFF"/>
          </a:contourClr>
        </a:sp3d>
      </dgm:spPr>
      <dgm:t>
        <a:bodyPr/>
        <a:lstStyle/>
        <a:p>
          <a:pPr algn="l" rtl="0"/>
          <a:r>
            <a:rPr lang="en-US" sz="1600" dirty="0" smtClean="0">
              <a:solidFill>
                <a:sysClr val="windowText" lastClr="000000"/>
              </a:solidFill>
              <a:latin typeface="Cambria" panose="02040503050406030204" pitchFamily="18" charset="0"/>
              <a:ea typeface="+mn-ea"/>
              <a:cs typeface="+mn-cs"/>
            </a:rPr>
            <a:t>Sole </a:t>
          </a:r>
          <a:r>
            <a:rPr lang="en-US" sz="1600" dirty="0">
              <a:solidFill>
                <a:sysClr val="windowText" lastClr="000000"/>
              </a:solidFill>
              <a:latin typeface="Cambria" panose="02040503050406030204" pitchFamily="18" charset="0"/>
              <a:ea typeface="+mn-ea"/>
              <a:cs typeface="+mn-cs"/>
            </a:rPr>
            <a:t>Manucturaer </a:t>
          </a:r>
          <a:endParaRPr lang="ar-SA" sz="1600" dirty="0">
            <a:solidFill>
              <a:sysClr val="windowText" lastClr="000000"/>
            </a:solidFill>
            <a:latin typeface="Cambria" panose="02040503050406030204" pitchFamily="18" charset="0"/>
            <a:ea typeface="+mn-ea"/>
            <a:cs typeface="Arial"/>
          </a:endParaRPr>
        </a:p>
      </dgm:t>
    </dgm:pt>
    <dgm:pt modelId="{05391985-0470-4A6A-AF72-8660E5AC1F2A}" type="parTrans" cxnId="{CCDBAFCE-DAB9-4C91-BFD4-4D1BD8051C7E}">
      <dgm:prSet/>
      <dgm:spPr/>
      <dgm:t>
        <a:bodyPr/>
        <a:lstStyle/>
        <a:p>
          <a:pPr rtl="1"/>
          <a:endParaRPr lang="ar-SA"/>
        </a:p>
      </dgm:t>
    </dgm:pt>
    <dgm:pt modelId="{F6B6B453-D709-487A-8353-CE56F6A0E539}" type="sibTrans" cxnId="{CCDBAFCE-DAB9-4C91-BFD4-4D1BD8051C7E}">
      <dgm:prSet/>
      <dgm:spPr/>
      <dgm:t>
        <a:bodyPr/>
        <a:lstStyle/>
        <a:p>
          <a:pPr rtl="1"/>
          <a:endParaRPr lang="ar-SA"/>
        </a:p>
      </dgm:t>
    </dgm:pt>
    <dgm:pt modelId="{485B04CC-644F-4F62-AE0D-784CCFA8B50F}" type="pres">
      <dgm:prSet presAssocID="{55C02A3B-71B5-41EC-85EB-312B0BE15C51}" presName="cycleMatrixDiagram" presStyleCnt="0">
        <dgm:presLayoutVars>
          <dgm:chMax val="1"/>
          <dgm:dir/>
          <dgm:animLvl val="lvl"/>
          <dgm:resizeHandles val="exact"/>
        </dgm:presLayoutVars>
      </dgm:prSet>
      <dgm:spPr/>
      <dgm:t>
        <a:bodyPr/>
        <a:lstStyle/>
        <a:p>
          <a:pPr rtl="1"/>
          <a:endParaRPr lang="ar-SA"/>
        </a:p>
      </dgm:t>
    </dgm:pt>
    <dgm:pt modelId="{EFCF56FE-01E9-49E6-A2C4-899B9433036D}" type="pres">
      <dgm:prSet presAssocID="{55C02A3B-71B5-41EC-85EB-312B0BE15C51}" presName="children" presStyleCnt="0"/>
      <dgm:spPr/>
    </dgm:pt>
    <dgm:pt modelId="{7A22839B-E28F-4166-8086-7FF8554F18A0}" type="pres">
      <dgm:prSet presAssocID="{55C02A3B-71B5-41EC-85EB-312B0BE15C51}" presName="child1group" presStyleCnt="0"/>
      <dgm:spPr/>
    </dgm:pt>
    <dgm:pt modelId="{98E15757-033A-4A15-B3BC-B0582C4DB839}" type="pres">
      <dgm:prSet presAssocID="{55C02A3B-71B5-41EC-85EB-312B0BE15C51}" presName="child1" presStyleLbl="bgAcc1" presStyleIdx="0" presStyleCnt="4" custScaleX="150064" custScaleY="114105" custLinFactNeighborX="-16864" custLinFactNeighborY="0"/>
      <dgm:spPr>
        <a:prstGeom prst="roundRect">
          <a:avLst>
            <a:gd name="adj" fmla="val 10000"/>
          </a:avLst>
        </a:prstGeom>
      </dgm:spPr>
      <dgm:t>
        <a:bodyPr/>
        <a:lstStyle/>
        <a:p>
          <a:pPr rtl="1"/>
          <a:endParaRPr lang="ar-SA"/>
        </a:p>
      </dgm:t>
    </dgm:pt>
    <dgm:pt modelId="{6657DA60-0DD0-45CB-A7F2-08E0131A140F}" type="pres">
      <dgm:prSet presAssocID="{55C02A3B-71B5-41EC-85EB-312B0BE15C51}" presName="child1Text" presStyleLbl="bgAcc1" presStyleIdx="0" presStyleCnt="4">
        <dgm:presLayoutVars>
          <dgm:bulletEnabled val="1"/>
        </dgm:presLayoutVars>
      </dgm:prSet>
      <dgm:spPr/>
      <dgm:t>
        <a:bodyPr/>
        <a:lstStyle/>
        <a:p>
          <a:pPr rtl="1"/>
          <a:endParaRPr lang="ar-SA"/>
        </a:p>
      </dgm:t>
    </dgm:pt>
    <dgm:pt modelId="{74F1CE14-C715-497D-AB68-6C431E4C7288}" type="pres">
      <dgm:prSet presAssocID="{55C02A3B-71B5-41EC-85EB-312B0BE15C51}" presName="child2group" presStyleCnt="0"/>
      <dgm:spPr/>
    </dgm:pt>
    <dgm:pt modelId="{BB86E200-016D-4673-A4CD-E1AEB006FB89}" type="pres">
      <dgm:prSet presAssocID="{55C02A3B-71B5-41EC-85EB-312B0BE15C51}" presName="child2" presStyleLbl="bgAcc1" presStyleIdx="1" presStyleCnt="4" custScaleX="150365" custScaleY="116934" custLinFactNeighborX="17777" custLinFactNeighborY="741"/>
      <dgm:spPr>
        <a:prstGeom prst="roundRect">
          <a:avLst>
            <a:gd name="adj" fmla="val 10000"/>
          </a:avLst>
        </a:prstGeom>
      </dgm:spPr>
      <dgm:t>
        <a:bodyPr/>
        <a:lstStyle/>
        <a:p>
          <a:pPr rtl="1"/>
          <a:endParaRPr lang="ar-SA"/>
        </a:p>
      </dgm:t>
    </dgm:pt>
    <dgm:pt modelId="{DEEF173E-AA1C-439D-AB10-4D5219C1925A}" type="pres">
      <dgm:prSet presAssocID="{55C02A3B-71B5-41EC-85EB-312B0BE15C51}" presName="child2Text" presStyleLbl="bgAcc1" presStyleIdx="1" presStyleCnt="4">
        <dgm:presLayoutVars>
          <dgm:bulletEnabled val="1"/>
        </dgm:presLayoutVars>
      </dgm:prSet>
      <dgm:spPr/>
      <dgm:t>
        <a:bodyPr/>
        <a:lstStyle/>
        <a:p>
          <a:pPr rtl="1"/>
          <a:endParaRPr lang="ar-SA"/>
        </a:p>
      </dgm:t>
    </dgm:pt>
    <dgm:pt modelId="{C7B140F9-1C00-4E5E-9088-72A7569031C6}" type="pres">
      <dgm:prSet presAssocID="{55C02A3B-71B5-41EC-85EB-312B0BE15C51}" presName="child3group" presStyleCnt="0"/>
      <dgm:spPr/>
    </dgm:pt>
    <dgm:pt modelId="{41B47058-34A3-41DE-A333-C307E57BA71A}" type="pres">
      <dgm:prSet presAssocID="{55C02A3B-71B5-41EC-85EB-312B0BE15C51}" presName="child3" presStyleLbl="bgAcc1" presStyleIdx="2" presStyleCnt="4" custScaleX="152577" custScaleY="108379" custLinFactNeighborX="17224" custLinFactNeighborY="-5057"/>
      <dgm:spPr>
        <a:prstGeom prst="roundRect">
          <a:avLst>
            <a:gd name="adj" fmla="val 10000"/>
          </a:avLst>
        </a:prstGeom>
      </dgm:spPr>
      <dgm:t>
        <a:bodyPr/>
        <a:lstStyle/>
        <a:p>
          <a:pPr rtl="1"/>
          <a:endParaRPr lang="ar-SA"/>
        </a:p>
      </dgm:t>
    </dgm:pt>
    <dgm:pt modelId="{21102108-ED29-4B39-BA0B-C2099D146CCC}" type="pres">
      <dgm:prSet presAssocID="{55C02A3B-71B5-41EC-85EB-312B0BE15C51}" presName="child3Text" presStyleLbl="bgAcc1" presStyleIdx="2" presStyleCnt="4">
        <dgm:presLayoutVars>
          <dgm:bulletEnabled val="1"/>
        </dgm:presLayoutVars>
      </dgm:prSet>
      <dgm:spPr/>
      <dgm:t>
        <a:bodyPr/>
        <a:lstStyle/>
        <a:p>
          <a:pPr rtl="1"/>
          <a:endParaRPr lang="ar-SA"/>
        </a:p>
      </dgm:t>
    </dgm:pt>
    <dgm:pt modelId="{4E5EA9A9-D65A-4306-BEAE-7752B1337549}" type="pres">
      <dgm:prSet presAssocID="{55C02A3B-71B5-41EC-85EB-312B0BE15C51}" presName="child4group" presStyleCnt="0"/>
      <dgm:spPr/>
    </dgm:pt>
    <dgm:pt modelId="{0D5538CA-013C-4771-A132-5715B0C99B8C}" type="pres">
      <dgm:prSet presAssocID="{55C02A3B-71B5-41EC-85EB-312B0BE15C51}" presName="child4" presStyleLbl="bgAcc1" presStyleIdx="3" presStyleCnt="4" custScaleX="150268" custScaleY="109992" custLinFactNeighborX="-18166" custLinFactNeighborY="4546"/>
      <dgm:spPr>
        <a:prstGeom prst="roundRect">
          <a:avLst>
            <a:gd name="adj" fmla="val 10000"/>
          </a:avLst>
        </a:prstGeom>
      </dgm:spPr>
      <dgm:t>
        <a:bodyPr/>
        <a:lstStyle/>
        <a:p>
          <a:pPr rtl="1"/>
          <a:endParaRPr lang="ar-SA"/>
        </a:p>
      </dgm:t>
    </dgm:pt>
    <dgm:pt modelId="{B9D9F202-AF1D-4A0E-8854-BB497C0C034D}" type="pres">
      <dgm:prSet presAssocID="{55C02A3B-71B5-41EC-85EB-312B0BE15C51}" presName="child4Text" presStyleLbl="bgAcc1" presStyleIdx="3" presStyleCnt="4">
        <dgm:presLayoutVars>
          <dgm:bulletEnabled val="1"/>
        </dgm:presLayoutVars>
      </dgm:prSet>
      <dgm:spPr/>
      <dgm:t>
        <a:bodyPr/>
        <a:lstStyle/>
        <a:p>
          <a:pPr rtl="1"/>
          <a:endParaRPr lang="ar-SA"/>
        </a:p>
      </dgm:t>
    </dgm:pt>
    <dgm:pt modelId="{F7E72F3F-EF25-4107-9DC0-B1D4A60DC430}" type="pres">
      <dgm:prSet presAssocID="{55C02A3B-71B5-41EC-85EB-312B0BE15C51}" presName="childPlaceholder" presStyleCnt="0"/>
      <dgm:spPr/>
    </dgm:pt>
    <dgm:pt modelId="{13BA96D7-12D7-4A4E-B28D-2F4618045E41}" type="pres">
      <dgm:prSet presAssocID="{55C02A3B-71B5-41EC-85EB-312B0BE15C51}" presName="circle" presStyleCnt="0"/>
      <dgm:spPr/>
    </dgm:pt>
    <dgm:pt modelId="{51980370-2306-4D98-812F-855705ECB080}" type="pres">
      <dgm:prSet presAssocID="{55C02A3B-71B5-41EC-85EB-312B0BE15C51}" presName="quadrant1" presStyleLbl="node1" presStyleIdx="0" presStyleCnt="4">
        <dgm:presLayoutVars>
          <dgm:chMax val="1"/>
          <dgm:bulletEnabled val="1"/>
        </dgm:presLayoutVars>
      </dgm:prSet>
      <dgm:spPr>
        <a:prstGeom prst="pieWedge">
          <a:avLst/>
        </a:prstGeom>
      </dgm:spPr>
      <dgm:t>
        <a:bodyPr/>
        <a:lstStyle/>
        <a:p>
          <a:pPr rtl="1"/>
          <a:endParaRPr lang="ar-SA"/>
        </a:p>
      </dgm:t>
    </dgm:pt>
    <dgm:pt modelId="{CCAF5EFE-B172-4C28-8C90-1879847C32E8}" type="pres">
      <dgm:prSet presAssocID="{55C02A3B-71B5-41EC-85EB-312B0BE15C51}" presName="quadrant2" presStyleLbl="node1" presStyleIdx="1" presStyleCnt="4">
        <dgm:presLayoutVars>
          <dgm:chMax val="1"/>
          <dgm:bulletEnabled val="1"/>
        </dgm:presLayoutVars>
      </dgm:prSet>
      <dgm:spPr>
        <a:prstGeom prst="pieWedge">
          <a:avLst/>
        </a:prstGeom>
      </dgm:spPr>
      <dgm:t>
        <a:bodyPr/>
        <a:lstStyle/>
        <a:p>
          <a:pPr rtl="1"/>
          <a:endParaRPr lang="ar-SA"/>
        </a:p>
      </dgm:t>
    </dgm:pt>
    <dgm:pt modelId="{48AD48DB-93DA-4B34-953E-C4CBE2933118}" type="pres">
      <dgm:prSet presAssocID="{55C02A3B-71B5-41EC-85EB-312B0BE15C51}" presName="quadrant3" presStyleLbl="node1" presStyleIdx="2" presStyleCnt="4">
        <dgm:presLayoutVars>
          <dgm:chMax val="1"/>
          <dgm:bulletEnabled val="1"/>
        </dgm:presLayoutVars>
      </dgm:prSet>
      <dgm:spPr>
        <a:prstGeom prst="pieWedge">
          <a:avLst/>
        </a:prstGeom>
      </dgm:spPr>
      <dgm:t>
        <a:bodyPr/>
        <a:lstStyle/>
        <a:p>
          <a:pPr rtl="1"/>
          <a:endParaRPr lang="ar-SA"/>
        </a:p>
      </dgm:t>
    </dgm:pt>
    <dgm:pt modelId="{D5AA9CD0-49D4-4E22-8588-17F2BA37451B}" type="pres">
      <dgm:prSet presAssocID="{55C02A3B-71B5-41EC-85EB-312B0BE15C51}" presName="quadrant4" presStyleLbl="node1" presStyleIdx="3" presStyleCnt="4">
        <dgm:presLayoutVars>
          <dgm:chMax val="1"/>
          <dgm:bulletEnabled val="1"/>
        </dgm:presLayoutVars>
      </dgm:prSet>
      <dgm:spPr>
        <a:prstGeom prst="pieWedge">
          <a:avLst/>
        </a:prstGeom>
      </dgm:spPr>
      <dgm:t>
        <a:bodyPr/>
        <a:lstStyle/>
        <a:p>
          <a:pPr rtl="1"/>
          <a:endParaRPr lang="ar-SA"/>
        </a:p>
      </dgm:t>
    </dgm:pt>
    <dgm:pt modelId="{7C9694B1-937B-4C18-BCE9-AE02825CA7EA}" type="pres">
      <dgm:prSet presAssocID="{55C02A3B-71B5-41EC-85EB-312B0BE15C51}" presName="quadrantPlaceholder" presStyleCnt="0"/>
      <dgm:spPr/>
    </dgm:pt>
    <dgm:pt modelId="{421E8AE2-18CE-43FF-9118-811FAE91E611}" type="pres">
      <dgm:prSet presAssocID="{55C02A3B-71B5-41EC-85EB-312B0BE15C51}" presName="center1" presStyleLbl="fgShp" presStyleIdx="0" presStyleCnt="2"/>
      <dgm:spPr>
        <a:xfrm>
          <a:off x="2745158" y="1439134"/>
          <a:ext cx="521227" cy="453241"/>
        </a:xfrm>
        <a:prstGeom prst="circularArrow">
          <a:avLst/>
        </a:prstGeom>
        <a:solidFill>
          <a:srgbClr val="4F81BD">
            <a:tint val="60000"/>
            <a:hueOff val="0"/>
            <a:satOff val="0"/>
            <a:lumOff val="0"/>
            <a:alphaOff val="0"/>
          </a:srgb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50800" h="19050" prst="relaxedInset"/>
          <a:contourClr>
            <a:sysClr val="window" lastClr="FFFFFF"/>
          </a:contourClr>
        </a:sp3d>
      </dgm:spPr>
      <dgm:t>
        <a:bodyPr/>
        <a:lstStyle/>
        <a:p>
          <a:pPr rtl="1"/>
          <a:endParaRPr lang="ar-SA"/>
        </a:p>
      </dgm:t>
    </dgm:pt>
    <dgm:pt modelId="{43E055C2-0F90-4867-A22B-A679865E11DE}" type="pres">
      <dgm:prSet presAssocID="{55C02A3B-71B5-41EC-85EB-312B0BE15C51}" presName="center2" presStyleLbl="fgShp" presStyleIdx="1" presStyleCnt="2"/>
      <dgm:spPr>
        <a:xfrm rot="10800000">
          <a:off x="2745158" y="1613458"/>
          <a:ext cx="521227" cy="453241"/>
        </a:xfrm>
        <a:prstGeom prst="circularArrow">
          <a:avLst/>
        </a:prstGeom>
        <a:solidFill>
          <a:srgbClr val="4F81BD">
            <a:tint val="60000"/>
            <a:hueOff val="0"/>
            <a:satOff val="0"/>
            <a:lumOff val="0"/>
            <a:alphaOff val="0"/>
          </a:srgb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50800" h="19050" prst="relaxedInset"/>
          <a:contourClr>
            <a:sysClr val="window" lastClr="FFFFFF"/>
          </a:contourClr>
        </a:sp3d>
      </dgm:spPr>
      <dgm:t>
        <a:bodyPr/>
        <a:lstStyle/>
        <a:p>
          <a:pPr rtl="1"/>
          <a:endParaRPr lang="ar-SA"/>
        </a:p>
      </dgm:t>
    </dgm:pt>
  </dgm:ptLst>
  <dgm:cxnLst>
    <dgm:cxn modelId="{CA4636F2-F857-401F-82BE-F55355053741}" type="presOf" srcId="{AEB00E72-3B6A-4663-B34D-DA9C89A9350B}" destId="{21102108-ED29-4B39-BA0B-C2099D146CCC}" srcOrd="1" destOrd="1" presId="urn:microsoft.com/office/officeart/2005/8/layout/cycle4#2"/>
    <dgm:cxn modelId="{1A60089B-D977-41AF-98F4-909E4520D5C8}" type="presOf" srcId="{AC5CFC20-45E3-4615-BE6E-40D4CB08CDE9}" destId="{BB86E200-016D-4673-A4CD-E1AEB006FB89}" srcOrd="0" destOrd="3" presId="urn:microsoft.com/office/officeart/2005/8/layout/cycle4#2"/>
    <dgm:cxn modelId="{A92E8295-0B05-4C95-A089-E0A5680E29C6}" type="presOf" srcId="{55F56429-D93D-4D66-A80D-4C5DC70F3C1A}" destId="{DEEF173E-AA1C-439D-AB10-4D5219C1925A}" srcOrd="1" destOrd="4" presId="urn:microsoft.com/office/officeart/2005/8/layout/cycle4#2"/>
    <dgm:cxn modelId="{30E42552-AC57-4753-AB97-9165E1AA092B}" type="presOf" srcId="{D4362A3A-855B-4128-91C9-DDE0E9866D29}" destId="{98E15757-033A-4A15-B3BC-B0582C4DB839}" srcOrd="0" destOrd="2" presId="urn:microsoft.com/office/officeart/2005/8/layout/cycle4#2"/>
    <dgm:cxn modelId="{F54BB96C-BC66-473B-93CC-401492C3DF82}" type="presOf" srcId="{D631DDA4-CB23-41E4-BE0D-87033256688C}" destId="{BB86E200-016D-4673-A4CD-E1AEB006FB89}" srcOrd="0" destOrd="2" presId="urn:microsoft.com/office/officeart/2005/8/layout/cycle4#2"/>
    <dgm:cxn modelId="{3DCAED76-6FB4-49E5-A8C4-98E0A1B91C74}" type="presOf" srcId="{552625CB-0E06-4C9F-B08E-66D1A75F4BA0}" destId="{B9D9F202-AF1D-4A0E-8854-BB497C0C034D}" srcOrd="1" destOrd="0" presId="urn:microsoft.com/office/officeart/2005/8/layout/cycle4#2"/>
    <dgm:cxn modelId="{BC90019D-CD1B-4CC0-A74E-5E5D96F05D7E}" srcId="{77984B32-1A69-4203-9DB9-F515E2409232}" destId="{5243E154-914C-494C-8C5A-5FB74E844A62}" srcOrd="0" destOrd="0" parTransId="{529D8955-F2C4-4B20-8780-99F9EF15C919}" sibTransId="{683345FE-C518-4B98-AB01-B7C8EA6DE125}"/>
    <dgm:cxn modelId="{A713794B-00DA-4F5A-9A77-3D134D692ABF}" type="presOf" srcId="{815486F0-ABB4-4EA0-866A-5E04623A08D3}" destId="{6657DA60-0DD0-45CB-A7F2-08E0131A140F}" srcOrd="1" destOrd="1" presId="urn:microsoft.com/office/officeart/2005/8/layout/cycle4#2"/>
    <dgm:cxn modelId="{EA4B7E12-C346-440C-91A7-AC085482CA38}" type="presOf" srcId="{288968ED-9B7F-4011-A33A-9F6C696940D1}" destId="{21102108-ED29-4B39-BA0B-C2099D146CCC}" srcOrd="1" destOrd="0" presId="urn:microsoft.com/office/officeart/2005/8/layout/cycle4#2"/>
    <dgm:cxn modelId="{ECE4AB9C-52B1-4BA7-A291-2925ED2488F8}" type="presOf" srcId="{5243E154-914C-494C-8C5A-5FB74E844A62}" destId="{DEEF173E-AA1C-439D-AB10-4D5219C1925A}" srcOrd="1" destOrd="0" presId="urn:microsoft.com/office/officeart/2005/8/layout/cycle4#2"/>
    <dgm:cxn modelId="{45666AB1-1FF3-410A-AEE8-ECCE5B7098C9}" type="presOf" srcId="{88F9B9AB-228B-49FE-A606-B2A16439D2ED}" destId="{98E15757-033A-4A15-B3BC-B0582C4DB839}" srcOrd="0" destOrd="5" presId="urn:microsoft.com/office/officeart/2005/8/layout/cycle4#2"/>
    <dgm:cxn modelId="{21289E89-CEDC-451B-A191-2EFF3827E05E}" type="presOf" srcId="{B518F47A-99BD-45D4-8A60-D001B39496EF}" destId="{DEEF173E-AA1C-439D-AB10-4D5219C1925A}" srcOrd="1" destOrd="5" presId="urn:microsoft.com/office/officeart/2005/8/layout/cycle4#2"/>
    <dgm:cxn modelId="{7DA8ABBA-B070-42FF-9A00-96DB4107CB95}" type="presOf" srcId="{BD86A578-EACF-4DDE-B88C-FAA162E1BC5B}" destId="{21102108-ED29-4B39-BA0B-C2099D146CCC}" srcOrd="1" destOrd="4" presId="urn:microsoft.com/office/officeart/2005/8/layout/cycle4#2"/>
    <dgm:cxn modelId="{3D6FB763-CDD0-4701-9571-A08FFD62E5FC}" type="presOf" srcId="{3E554AF5-FEF8-4073-92C8-CB757C47871E}" destId="{0D5538CA-013C-4771-A132-5715B0C99B8C}" srcOrd="0" destOrd="5" presId="urn:microsoft.com/office/officeart/2005/8/layout/cycle4#2"/>
    <dgm:cxn modelId="{704B2862-65CD-49B0-B216-4A0D5857B4A5}" srcId="{77984B32-1A69-4203-9DB9-F515E2409232}" destId="{AC5CFC20-45E3-4615-BE6E-40D4CB08CDE9}" srcOrd="3" destOrd="0" parTransId="{146F8DE8-1C71-4588-BEDA-A46EE61B408E}" sibTransId="{E0FE6532-18D0-4A00-9056-274AE9AF66A5}"/>
    <dgm:cxn modelId="{9FFCD1D7-15DE-48E2-8010-A99E6735D497}" type="presOf" srcId="{21C25769-EBBA-4A0A-B146-B70486A37D78}" destId="{DEEF173E-AA1C-439D-AB10-4D5219C1925A}" srcOrd="1" destOrd="6" presId="urn:microsoft.com/office/officeart/2005/8/layout/cycle4#2"/>
    <dgm:cxn modelId="{9B7B417D-441B-4328-9AB1-65F61E09D1E2}" type="presOf" srcId="{31B282A1-8012-414C-B74E-1A8D469487D0}" destId="{DEEF173E-AA1C-439D-AB10-4D5219C1925A}" srcOrd="1" destOrd="1" presId="urn:microsoft.com/office/officeart/2005/8/layout/cycle4#2"/>
    <dgm:cxn modelId="{531809B9-97F4-4DAE-9BB9-40E7A6FA101F}" type="presOf" srcId="{BD86A578-EACF-4DDE-B88C-FAA162E1BC5B}" destId="{41B47058-34A3-41DE-A333-C307E57BA71A}" srcOrd="0" destOrd="4" presId="urn:microsoft.com/office/officeart/2005/8/layout/cycle4#2"/>
    <dgm:cxn modelId="{089273B6-292E-4306-BE86-F9BE67000958}" type="presOf" srcId="{DAB3E366-38D7-4A59-BDEA-CA70CB80F190}" destId="{21102108-ED29-4B39-BA0B-C2099D146CCC}" srcOrd="1" destOrd="3" presId="urn:microsoft.com/office/officeart/2005/8/layout/cycle4#2"/>
    <dgm:cxn modelId="{8F42B0A9-7C98-471F-AA58-D89C6EBB78DB}" srcId="{77984B32-1A69-4203-9DB9-F515E2409232}" destId="{55F56429-D93D-4D66-A80D-4C5DC70F3C1A}" srcOrd="4" destOrd="0" parTransId="{7D5F5BC1-FB65-41DE-BE16-E601D107CB50}" sibTransId="{85E03887-9F5E-429E-A2E1-20B8CDBE1E5D}"/>
    <dgm:cxn modelId="{2617D88A-CF7A-41DE-87E0-3E2FE28606A3}" type="presOf" srcId="{AC5CFC20-45E3-4615-BE6E-40D4CB08CDE9}" destId="{DEEF173E-AA1C-439D-AB10-4D5219C1925A}" srcOrd="1" destOrd="3" presId="urn:microsoft.com/office/officeart/2005/8/layout/cycle4#2"/>
    <dgm:cxn modelId="{A53C32BC-0CDB-4850-993A-B71FB07FCDAF}" type="presOf" srcId="{C3E56D73-A5B6-4F73-9529-50449CA102DB}" destId="{6657DA60-0DD0-45CB-A7F2-08E0131A140F}" srcOrd="1" destOrd="0" presId="urn:microsoft.com/office/officeart/2005/8/layout/cycle4#2"/>
    <dgm:cxn modelId="{FA97F06C-02BC-4151-B31B-C8EA648926D2}" type="presOf" srcId="{D1F3BA94-5717-4A70-96B5-4A6871A140CD}" destId="{0D5538CA-013C-4771-A132-5715B0C99B8C}" srcOrd="0" destOrd="3" presId="urn:microsoft.com/office/officeart/2005/8/layout/cycle4#2"/>
    <dgm:cxn modelId="{23F4312F-2A41-4207-85F4-3526B37AC2A4}" type="presOf" srcId="{A7272873-BDF5-464B-9FF4-213229BAA20A}" destId="{0D5538CA-013C-4771-A132-5715B0C99B8C}" srcOrd="0" destOrd="4" presId="urn:microsoft.com/office/officeart/2005/8/layout/cycle4#2"/>
    <dgm:cxn modelId="{2308E52E-284F-49B1-BE6E-514E6BA11C30}" type="presOf" srcId="{78224B60-A864-4DE8-87B8-D756E1258B81}" destId="{98E15757-033A-4A15-B3BC-B0582C4DB839}" srcOrd="0" destOrd="3" presId="urn:microsoft.com/office/officeart/2005/8/layout/cycle4#2"/>
    <dgm:cxn modelId="{A71F4697-3531-4619-8FBD-14428E09A7CC}" type="presOf" srcId="{55C02A3B-71B5-41EC-85EB-312B0BE15C51}" destId="{485B04CC-644F-4F62-AE0D-784CCFA8B50F}" srcOrd="0" destOrd="0" presId="urn:microsoft.com/office/officeart/2005/8/layout/cycle4#2"/>
    <dgm:cxn modelId="{56ADE48D-1612-43B0-96CA-85CF4C44C8E1}" type="presOf" srcId="{88F9B9AB-228B-49FE-A606-B2A16439D2ED}" destId="{6657DA60-0DD0-45CB-A7F2-08E0131A140F}" srcOrd="1" destOrd="5" presId="urn:microsoft.com/office/officeart/2005/8/layout/cycle4#2"/>
    <dgm:cxn modelId="{A28AB411-5197-4871-85B0-1AF6F88FB3A3}" type="presOf" srcId="{C2A8AEB2-6140-42C7-B842-50376F225BE0}" destId="{51980370-2306-4D98-812F-855705ECB080}" srcOrd="0" destOrd="0" presId="urn:microsoft.com/office/officeart/2005/8/layout/cycle4#2"/>
    <dgm:cxn modelId="{1E11A3AA-0175-48E6-893C-1A08E610E75E}" type="presOf" srcId="{DAB3E366-38D7-4A59-BDEA-CA70CB80F190}" destId="{41B47058-34A3-41DE-A333-C307E57BA71A}" srcOrd="0" destOrd="3" presId="urn:microsoft.com/office/officeart/2005/8/layout/cycle4#2"/>
    <dgm:cxn modelId="{5565C911-F5C8-4B49-B4AE-3EE729E0CD81}" srcId="{55C02A3B-71B5-41EC-85EB-312B0BE15C51}" destId="{6A2A49C9-690D-4896-A66D-A11A4D1151E5}" srcOrd="2" destOrd="0" parTransId="{C246B0CD-2B61-44CD-8AC6-937D937A98D8}" sibTransId="{35F2E982-FC63-4D16-98A5-A135AC629590}"/>
    <dgm:cxn modelId="{07CCAFC5-9176-432A-BD87-CDCF392061D8}" type="presOf" srcId="{77984B32-1A69-4203-9DB9-F515E2409232}" destId="{CCAF5EFE-B172-4C28-8C90-1879847C32E8}" srcOrd="0" destOrd="0" presId="urn:microsoft.com/office/officeart/2005/8/layout/cycle4#2"/>
    <dgm:cxn modelId="{17E10A4D-FBBB-4FE2-97AF-3F10F0341239}" type="presOf" srcId="{F0AD5039-E8F8-46C9-8AF8-0DBAE8E971D5}" destId="{98E15757-033A-4A15-B3BC-B0582C4DB839}" srcOrd="0" destOrd="4" presId="urn:microsoft.com/office/officeart/2005/8/layout/cycle4#2"/>
    <dgm:cxn modelId="{44872118-3250-4E5A-9811-87ED40F0BF22}" srcId="{C2A8AEB2-6140-42C7-B842-50376F225BE0}" destId="{88F9B9AB-228B-49FE-A606-B2A16439D2ED}" srcOrd="5" destOrd="0" parTransId="{B933104A-A18C-45CC-AE40-6DA678530DFB}" sibTransId="{581A6624-F402-4897-AC59-E9133FB5D185}"/>
    <dgm:cxn modelId="{521BC9C5-7186-4D98-89A9-966EF27C02B5}" srcId="{77984B32-1A69-4203-9DB9-F515E2409232}" destId="{B518F47A-99BD-45D4-8A60-D001B39496EF}" srcOrd="5" destOrd="0" parTransId="{0CD7CE07-3DC9-4F48-8D7A-3023AE849965}" sibTransId="{0E4C2767-CBD6-481B-8B5D-844EBCCFC95D}"/>
    <dgm:cxn modelId="{F3448DEF-E62E-455D-B03D-37C15171F616}" srcId="{6A2A49C9-690D-4896-A66D-A11A4D1151E5}" destId="{AEB00E72-3B6A-4663-B34D-DA9C89A9350B}" srcOrd="1" destOrd="0" parTransId="{B054DF16-566D-4182-BF35-EB79BF6B3AB8}" sibTransId="{0BAA8A60-8D39-480C-85E2-FBE4DF00B904}"/>
    <dgm:cxn modelId="{4FFFAD90-AF72-499A-AF5B-49ABDE3E24BF}" type="presOf" srcId="{3E554AF5-FEF8-4073-92C8-CB757C47871E}" destId="{B9D9F202-AF1D-4A0E-8854-BB497C0C034D}" srcOrd="1" destOrd="5" presId="urn:microsoft.com/office/officeart/2005/8/layout/cycle4#2"/>
    <dgm:cxn modelId="{DF06EB87-04F6-4E3D-91E2-3A17AF771E50}" type="presOf" srcId="{D0F72B45-3776-4CB1-84FF-C7918CED4FFD}" destId="{0D5538CA-013C-4771-A132-5715B0C99B8C}" srcOrd="0" destOrd="1" presId="urn:microsoft.com/office/officeart/2005/8/layout/cycle4#2"/>
    <dgm:cxn modelId="{714FC36E-4B0C-4EA8-97C9-EBF45C6EA156}" type="presOf" srcId="{C3E56D73-A5B6-4F73-9529-50449CA102DB}" destId="{98E15757-033A-4A15-B3BC-B0582C4DB839}" srcOrd="0" destOrd="0" presId="urn:microsoft.com/office/officeart/2005/8/layout/cycle4#2"/>
    <dgm:cxn modelId="{D01185EA-D699-4950-8FA5-73F1646BE137}" srcId="{77984B32-1A69-4203-9DB9-F515E2409232}" destId="{31B282A1-8012-414C-B74E-1A8D469487D0}" srcOrd="1" destOrd="0" parTransId="{E24E731E-71B0-4366-ACA3-DFDBCA8A980E}" sibTransId="{8652096A-4DDF-4C49-9035-3412BF78E58F}"/>
    <dgm:cxn modelId="{2462A965-390E-400B-B1AF-DEA8A152306A}" srcId="{55C02A3B-71B5-41EC-85EB-312B0BE15C51}" destId="{77984B32-1A69-4203-9DB9-F515E2409232}" srcOrd="1" destOrd="0" parTransId="{7DEC4665-25B2-46DA-B5FA-4E04D1D5D9F2}" sibTransId="{F66AEE66-9DD3-43AA-B4A2-DD1A8D3BA158}"/>
    <dgm:cxn modelId="{A2E44E01-7DCE-4C2C-8F94-D7E8483D2C47}" type="presOf" srcId="{288968ED-9B7F-4011-A33A-9F6C696940D1}" destId="{41B47058-34A3-41DE-A333-C307E57BA71A}" srcOrd="0" destOrd="0" presId="urn:microsoft.com/office/officeart/2005/8/layout/cycle4#2"/>
    <dgm:cxn modelId="{1A239EA6-288F-4795-87D3-95DC420FBA61}" type="presOf" srcId="{21C25769-EBBA-4A0A-B146-B70486A37D78}" destId="{BB86E200-016D-4673-A4CD-E1AEB006FB89}" srcOrd="0" destOrd="6" presId="urn:microsoft.com/office/officeart/2005/8/layout/cycle4#2"/>
    <dgm:cxn modelId="{B0A357B0-4167-4B98-871D-D9C0D5DE31BB}" type="presOf" srcId="{D0F72B45-3776-4CB1-84FF-C7918CED4FFD}" destId="{B9D9F202-AF1D-4A0E-8854-BB497C0C034D}" srcOrd="1" destOrd="1" presId="urn:microsoft.com/office/officeart/2005/8/layout/cycle4#2"/>
    <dgm:cxn modelId="{DB6C99B5-B5B1-4669-8711-139A73F9F450}" type="presOf" srcId="{4C65EB50-899F-4582-9758-B9F264EFEC2C}" destId="{21102108-ED29-4B39-BA0B-C2099D146CCC}" srcOrd="1" destOrd="2" presId="urn:microsoft.com/office/officeart/2005/8/layout/cycle4#2"/>
    <dgm:cxn modelId="{C2B1D5CD-8C5F-4B60-93C1-2C53E5973DE3}" srcId="{0FB413F0-26E0-4B3A-9A3B-76B63C82789F}" destId="{A7272873-BDF5-464B-9FF4-213229BAA20A}" srcOrd="4" destOrd="0" parTransId="{5F952093-F644-4CE5-A711-5787FE3564E8}" sibTransId="{44E6E4A4-158C-4DA1-AB40-B29210DB6774}"/>
    <dgm:cxn modelId="{FBB55F0E-AB22-4235-BB34-ED98BF3C05F9}" srcId="{6A2A49C9-690D-4896-A66D-A11A4D1151E5}" destId="{BD86A578-EACF-4DDE-B88C-FAA162E1BC5B}" srcOrd="4" destOrd="0" parTransId="{9C0E2186-72B1-4530-8D0C-688D3013506A}" sibTransId="{D4D49442-9338-448C-B3BD-9C03FACCDF4D}"/>
    <dgm:cxn modelId="{09FE8C3C-EF68-432A-88F5-B5633344348F}" srcId="{55C02A3B-71B5-41EC-85EB-312B0BE15C51}" destId="{0FB413F0-26E0-4B3A-9A3B-76B63C82789F}" srcOrd="3" destOrd="0" parTransId="{312320FF-C451-4F70-AB16-CFA411242C15}" sibTransId="{34A6B0FE-AA3F-4171-A8BA-ABD0DF932D3E}"/>
    <dgm:cxn modelId="{00837131-B8F5-420F-B43B-C00D95C236A9}" type="presOf" srcId="{55F56429-D93D-4D66-A80D-4C5DC70F3C1A}" destId="{BB86E200-016D-4673-A4CD-E1AEB006FB89}" srcOrd="0" destOrd="4" presId="urn:microsoft.com/office/officeart/2005/8/layout/cycle4#2"/>
    <dgm:cxn modelId="{E6707623-73C1-43C4-8722-1EC3FD910BAF}" srcId="{55C02A3B-71B5-41EC-85EB-312B0BE15C51}" destId="{C2A8AEB2-6140-42C7-B842-50376F225BE0}" srcOrd="0" destOrd="0" parTransId="{804434C3-A6F7-40F1-9C54-A71DD8F78169}" sibTransId="{88DA46F1-B715-4963-8A77-ADF494C8D6A7}"/>
    <dgm:cxn modelId="{93E8B364-7D7C-4E68-8F6E-71478CB97715}" srcId="{0FB413F0-26E0-4B3A-9A3B-76B63C82789F}" destId="{552625CB-0E06-4C9F-B08E-66D1A75F4BA0}" srcOrd="0" destOrd="0" parTransId="{E38ED32F-E6A1-4BF5-B594-35FA29236015}" sibTransId="{F0AA7489-0F80-431F-84FE-8BEE4108A6C1}"/>
    <dgm:cxn modelId="{4E78C559-62E6-4B4D-B837-43A86E1AF618}" srcId="{77984B32-1A69-4203-9DB9-F515E2409232}" destId="{D631DDA4-CB23-41E4-BE0D-87033256688C}" srcOrd="2" destOrd="0" parTransId="{2DF36BB7-BC81-414C-A221-980E553A2D93}" sibTransId="{01E9884E-42CA-4E50-9914-70967C7E69BC}"/>
    <dgm:cxn modelId="{9A5EC48F-9FD7-4B77-833C-C7598CF81615}" type="presOf" srcId="{6A2A49C9-690D-4896-A66D-A11A4D1151E5}" destId="{48AD48DB-93DA-4B34-953E-C4CBE2933118}" srcOrd="0" destOrd="0" presId="urn:microsoft.com/office/officeart/2005/8/layout/cycle4#2"/>
    <dgm:cxn modelId="{CCDBAFCE-DAB9-4C91-BFD4-4D1BD8051C7E}" srcId="{C2A8AEB2-6140-42C7-B842-50376F225BE0}" destId="{78224B60-A864-4DE8-87B8-D756E1258B81}" srcOrd="3" destOrd="0" parTransId="{05391985-0470-4A6A-AF72-8660E5AC1F2A}" sibTransId="{F6B6B453-D709-487A-8353-CE56F6A0E539}"/>
    <dgm:cxn modelId="{1413EA88-0E4B-4A46-BA68-C0817696D57F}" type="presOf" srcId="{552625CB-0E06-4C9F-B08E-66D1A75F4BA0}" destId="{0D5538CA-013C-4771-A132-5715B0C99B8C}" srcOrd="0" destOrd="0" presId="urn:microsoft.com/office/officeart/2005/8/layout/cycle4#2"/>
    <dgm:cxn modelId="{6D175602-C0D5-4C63-B3CB-0D70D322CCEA}" srcId="{77984B32-1A69-4203-9DB9-F515E2409232}" destId="{21C25769-EBBA-4A0A-B146-B70486A37D78}" srcOrd="6" destOrd="0" parTransId="{A050D8CB-B511-4EA4-9F94-96DB0576381D}" sibTransId="{FEF3099B-1142-4957-A3D1-673737CDA841}"/>
    <dgm:cxn modelId="{0FC20E54-4773-450B-803D-AD656676915C}" srcId="{C2A8AEB2-6140-42C7-B842-50376F225BE0}" destId="{F0AD5039-E8F8-46C9-8AF8-0DBAE8E971D5}" srcOrd="4" destOrd="0" parTransId="{3B4635E0-8665-4637-B7B2-14B84A85F0FF}" sibTransId="{197BA440-FF5B-463B-B162-B721C8E48F5A}"/>
    <dgm:cxn modelId="{3E72C178-6F79-4F0D-B9C4-430772FF477F}" type="presOf" srcId="{D1F3BA94-5717-4A70-96B5-4A6871A140CD}" destId="{B9D9F202-AF1D-4A0E-8854-BB497C0C034D}" srcOrd="1" destOrd="3" presId="urn:microsoft.com/office/officeart/2005/8/layout/cycle4#2"/>
    <dgm:cxn modelId="{2DBBDD01-D683-4DD3-BBB1-C69628EEBCE0}" type="presOf" srcId="{31B282A1-8012-414C-B74E-1A8D469487D0}" destId="{BB86E200-016D-4673-A4CD-E1AEB006FB89}" srcOrd="0" destOrd="1" presId="urn:microsoft.com/office/officeart/2005/8/layout/cycle4#2"/>
    <dgm:cxn modelId="{9E8A629C-D5EC-4DC2-8297-E7FEFF4929F5}" srcId="{6A2A49C9-690D-4896-A66D-A11A4D1151E5}" destId="{4C65EB50-899F-4582-9758-B9F264EFEC2C}" srcOrd="2" destOrd="0" parTransId="{64665FD7-FA41-4239-AB0F-362D8B4968A2}" sibTransId="{223937AB-7DF6-4270-B34D-46E258249368}"/>
    <dgm:cxn modelId="{74FB421E-6C61-4830-AC93-EB94382A030E}" type="presOf" srcId="{B518F47A-99BD-45D4-8A60-D001B39496EF}" destId="{BB86E200-016D-4673-A4CD-E1AEB006FB89}" srcOrd="0" destOrd="5" presId="urn:microsoft.com/office/officeart/2005/8/layout/cycle4#2"/>
    <dgm:cxn modelId="{9750C149-1DB8-4CD2-B296-DF5FCAC5601C}" type="presOf" srcId="{5243E154-914C-494C-8C5A-5FB74E844A62}" destId="{BB86E200-016D-4673-A4CD-E1AEB006FB89}" srcOrd="0" destOrd="0" presId="urn:microsoft.com/office/officeart/2005/8/layout/cycle4#2"/>
    <dgm:cxn modelId="{4574B82F-CA26-40A4-9B5B-A1AB47E581BA}" type="presOf" srcId="{D631DDA4-CB23-41E4-BE0D-87033256688C}" destId="{DEEF173E-AA1C-439D-AB10-4D5219C1925A}" srcOrd="1" destOrd="2" presId="urn:microsoft.com/office/officeart/2005/8/layout/cycle4#2"/>
    <dgm:cxn modelId="{4A2B899A-2645-4EE8-8482-4B98B9288B80}" srcId="{6A2A49C9-690D-4896-A66D-A11A4D1151E5}" destId="{288968ED-9B7F-4011-A33A-9F6C696940D1}" srcOrd="0" destOrd="0" parTransId="{40D77B9F-405F-4BE8-A611-C474735CE1F5}" sibTransId="{7F1FBE54-4B8B-41AF-AB9A-BE9E6D825FF4}"/>
    <dgm:cxn modelId="{2BB24AAE-5466-4360-BB4D-D2B2BB579357}" type="presOf" srcId="{D4362A3A-855B-4128-91C9-DDE0E9866D29}" destId="{6657DA60-0DD0-45CB-A7F2-08E0131A140F}" srcOrd="1" destOrd="2" presId="urn:microsoft.com/office/officeart/2005/8/layout/cycle4#2"/>
    <dgm:cxn modelId="{1AD95F69-B6E8-4FA9-81F6-9DE24465B4FC}" type="presOf" srcId="{815486F0-ABB4-4EA0-866A-5E04623A08D3}" destId="{98E15757-033A-4A15-B3BC-B0582C4DB839}" srcOrd="0" destOrd="1" presId="urn:microsoft.com/office/officeart/2005/8/layout/cycle4#2"/>
    <dgm:cxn modelId="{6149DF85-BFEB-412D-AF27-31C5D45BAF54}" srcId="{0FB413F0-26E0-4B3A-9A3B-76B63C82789F}" destId="{3E554AF5-FEF8-4073-92C8-CB757C47871E}" srcOrd="5" destOrd="0" parTransId="{810FD168-7E0B-4A31-B865-509FBB43FACF}" sibTransId="{D0A38727-8CA1-4687-A0F5-6A2E9CD0B221}"/>
    <dgm:cxn modelId="{6227867E-6419-411C-B60B-CCF20C76F58B}" type="presOf" srcId="{F0AD5039-E8F8-46C9-8AF8-0DBAE8E971D5}" destId="{6657DA60-0DD0-45CB-A7F2-08E0131A140F}" srcOrd="1" destOrd="4" presId="urn:microsoft.com/office/officeart/2005/8/layout/cycle4#2"/>
    <dgm:cxn modelId="{61F0081B-574E-480F-AC1D-206F1FFAC751}" type="presOf" srcId="{78224B60-A864-4DE8-87B8-D756E1258B81}" destId="{6657DA60-0DD0-45CB-A7F2-08E0131A140F}" srcOrd="1" destOrd="3" presId="urn:microsoft.com/office/officeart/2005/8/layout/cycle4#2"/>
    <dgm:cxn modelId="{A2A13B3A-593E-463F-BD69-7D8018B9919D}" srcId="{C2A8AEB2-6140-42C7-B842-50376F225BE0}" destId="{C3E56D73-A5B6-4F73-9529-50449CA102DB}" srcOrd="0" destOrd="0" parTransId="{25E9A6CA-2355-4081-9D88-F7A50A89BA26}" sibTransId="{F874728E-CA43-4578-8F8A-93C6265A9100}"/>
    <dgm:cxn modelId="{9FBA14CF-2304-436D-9306-6B003216AE5D}" type="presOf" srcId="{0FB413F0-26E0-4B3A-9A3B-76B63C82789F}" destId="{D5AA9CD0-49D4-4E22-8588-17F2BA37451B}" srcOrd="0" destOrd="0" presId="urn:microsoft.com/office/officeart/2005/8/layout/cycle4#2"/>
    <dgm:cxn modelId="{07676EC1-D7DE-4B9B-A275-C6A0E8946800}" type="presOf" srcId="{6C20DD94-4AD0-49A1-B8EA-DB73A6A9186F}" destId="{0D5538CA-013C-4771-A132-5715B0C99B8C}" srcOrd="0" destOrd="2" presId="urn:microsoft.com/office/officeart/2005/8/layout/cycle4#2"/>
    <dgm:cxn modelId="{E6F6C6A6-791F-4DF2-9A41-77233B21FFFE}" srcId="{0FB413F0-26E0-4B3A-9A3B-76B63C82789F}" destId="{D1F3BA94-5717-4A70-96B5-4A6871A140CD}" srcOrd="3" destOrd="0" parTransId="{7AFE0510-03AB-4461-8A9C-25931F19E57F}" sibTransId="{AA2C2BFA-A68B-48CC-BF94-D61506FF2EDD}"/>
    <dgm:cxn modelId="{9255881A-6C07-4010-B551-E61CF365AA4D}" srcId="{C2A8AEB2-6140-42C7-B842-50376F225BE0}" destId="{815486F0-ABB4-4EA0-866A-5E04623A08D3}" srcOrd="1" destOrd="0" parTransId="{DA1D5981-5D17-47BE-A5F0-7DB08537D922}" sibTransId="{0BCBD59C-36FA-4840-AFDF-468B865BE415}"/>
    <dgm:cxn modelId="{47B61D5E-6A5F-44C1-AF6F-BF814FA40D59}" srcId="{0FB413F0-26E0-4B3A-9A3B-76B63C82789F}" destId="{6C20DD94-4AD0-49A1-B8EA-DB73A6A9186F}" srcOrd="2" destOrd="0" parTransId="{DB49F9A4-8B84-4253-B51E-EF632A77A395}" sibTransId="{285DE062-0617-47FE-A01C-7E40A94D6965}"/>
    <dgm:cxn modelId="{70907E65-2ECD-4F8D-8DFD-5D43CC6A97FC}" type="presOf" srcId="{4C65EB50-899F-4582-9758-B9F264EFEC2C}" destId="{41B47058-34A3-41DE-A333-C307E57BA71A}" srcOrd="0" destOrd="2" presId="urn:microsoft.com/office/officeart/2005/8/layout/cycle4#2"/>
    <dgm:cxn modelId="{BD35C4A8-5604-4848-9E66-B28EF6E8D5CB}" srcId="{C2A8AEB2-6140-42C7-B842-50376F225BE0}" destId="{D4362A3A-855B-4128-91C9-DDE0E9866D29}" srcOrd="2" destOrd="0" parTransId="{17472E33-2D1C-4AE4-95D8-CD3EC40A5542}" sibTransId="{D428DB93-5190-4C3F-BB5C-766DA37B7FE5}"/>
    <dgm:cxn modelId="{ABC607FA-75DD-43E8-84D2-3941BF864646}" srcId="{0FB413F0-26E0-4B3A-9A3B-76B63C82789F}" destId="{D0F72B45-3776-4CB1-84FF-C7918CED4FFD}" srcOrd="1" destOrd="0" parTransId="{7AC9D62B-045C-4A68-ABB7-8B670427D065}" sibTransId="{14CA4D9A-2106-4767-AAA6-C319B96AB750}"/>
    <dgm:cxn modelId="{B1A27E9E-C699-49E4-8FF1-622624F6B21E}" type="presOf" srcId="{A7272873-BDF5-464B-9FF4-213229BAA20A}" destId="{B9D9F202-AF1D-4A0E-8854-BB497C0C034D}" srcOrd="1" destOrd="4" presId="urn:microsoft.com/office/officeart/2005/8/layout/cycle4#2"/>
    <dgm:cxn modelId="{6AB6FBF5-7FBF-4751-B87D-A488E7434256}" type="presOf" srcId="{6C20DD94-4AD0-49A1-B8EA-DB73A6A9186F}" destId="{B9D9F202-AF1D-4A0E-8854-BB497C0C034D}" srcOrd="1" destOrd="2" presId="urn:microsoft.com/office/officeart/2005/8/layout/cycle4#2"/>
    <dgm:cxn modelId="{21B792AE-B829-48DB-A8C7-ABDC269F850B}" type="presOf" srcId="{AEB00E72-3B6A-4663-B34D-DA9C89A9350B}" destId="{41B47058-34A3-41DE-A333-C307E57BA71A}" srcOrd="0" destOrd="1" presId="urn:microsoft.com/office/officeart/2005/8/layout/cycle4#2"/>
    <dgm:cxn modelId="{EBB54157-2719-46F4-AE44-61A9D6E4AC2D}" srcId="{6A2A49C9-690D-4896-A66D-A11A4D1151E5}" destId="{DAB3E366-38D7-4A59-BDEA-CA70CB80F190}" srcOrd="3" destOrd="0" parTransId="{D22818AB-0743-459D-9D75-ED179AE9EF41}" sibTransId="{CFB90E51-CCD6-44A5-82B1-AE12EE5B72C0}"/>
    <dgm:cxn modelId="{071F6F41-E6A4-4865-9180-3F546823D281}" type="presParOf" srcId="{485B04CC-644F-4F62-AE0D-784CCFA8B50F}" destId="{EFCF56FE-01E9-49E6-A2C4-899B9433036D}" srcOrd="0" destOrd="0" presId="urn:microsoft.com/office/officeart/2005/8/layout/cycle4#2"/>
    <dgm:cxn modelId="{D7827792-0249-44B1-85B9-04AD461CD886}" type="presParOf" srcId="{EFCF56FE-01E9-49E6-A2C4-899B9433036D}" destId="{7A22839B-E28F-4166-8086-7FF8554F18A0}" srcOrd="0" destOrd="0" presId="urn:microsoft.com/office/officeart/2005/8/layout/cycle4#2"/>
    <dgm:cxn modelId="{46585855-248D-4B91-BFBC-0D2869D7833F}" type="presParOf" srcId="{7A22839B-E28F-4166-8086-7FF8554F18A0}" destId="{98E15757-033A-4A15-B3BC-B0582C4DB839}" srcOrd="0" destOrd="0" presId="urn:microsoft.com/office/officeart/2005/8/layout/cycle4#2"/>
    <dgm:cxn modelId="{2E616EB5-B8F3-4722-B2A9-B21AF78AB146}" type="presParOf" srcId="{7A22839B-E28F-4166-8086-7FF8554F18A0}" destId="{6657DA60-0DD0-45CB-A7F2-08E0131A140F}" srcOrd="1" destOrd="0" presId="urn:microsoft.com/office/officeart/2005/8/layout/cycle4#2"/>
    <dgm:cxn modelId="{85E70659-F68D-4568-BEBC-64954BD1E134}" type="presParOf" srcId="{EFCF56FE-01E9-49E6-A2C4-899B9433036D}" destId="{74F1CE14-C715-497D-AB68-6C431E4C7288}" srcOrd="1" destOrd="0" presId="urn:microsoft.com/office/officeart/2005/8/layout/cycle4#2"/>
    <dgm:cxn modelId="{9DB6E564-497F-4E95-A2BF-2E7B62D80FB3}" type="presParOf" srcId="{74F1CE14-C715-497D-AB68-6C431E4C7288}" destId="{BB86E200-016D-4673-A4CD-E1AEB006FB89}" srcOrd="0" destOrd="0" presId="urn:microsoft.com/office/officeart/2005/8/layout/cycle4#2"/>
    <dgm:cxn modelId="{3DFC84B9-7529-4866-8762-A83C435050A5}" type="presParOf" srcId="{74F1CE14-C715-497D-AB68-6C431E4C7288}" destId="{DEEF173E-AA1C-439D-AB10-4D5219C1925A}" srcOrd="1" destOrd="0" presId="urn:microsoft.com/office/officeart/2005/8/layout/cycle4#2"/>
    <dgm:cxn modelId="{35FC68E8-3631-448A-A795-9CCA2E25DB5C}" type="presParOf" srcId="{EFCF56FE-01E9-49E6-A2C4-899B9433036D}" destId="{C7B140F9-1C00-4E5E-9088-72A7569031C6}" srcOrd="2" destOrd="0" presId="urn:microsoft.com/office/officeart/2005/8/layout/cycle4#2"/>
    <dgm:cxn modelId="{A32A9D34-7E57-4EFF-A852-A2EEADB5258F}" type="presParOf" srcId="{C7B140F9-1C00-4E5E-9088-72A7569031C6}" destId="{41B47058-34A3-41DE-A333-C307E57BA71A}" srcOrd="0" destOrd="0" presId="urn:microsoft.com/office/officeart/2005/8/layout/cycle4#2"/>
    <dgm:cxn modelId="{35D4377F-B73B-494D-B781-42919B2A7B90}" type="presParOf" srcId="{C7B140F9-1C00-4E5E-9088-72A7569031C6}" destId="{21102108-ED29-4B39-BA0B-C2099D146CCC}" srcOrd="1" destOrd="0" presId="urn:microsoft.com/office/officeart/2005/8/layout/cycle4#2"/>
    <dgm:cxn modelId="{F6A36FB1-74BA-458A-8A63-56EC97B5E4F9}" type="presParOf" srcId="{EFCF56FE-01E9-49E6-A2C4-899B9433036D}" destId="{4E5EA9A9-D65A-4306-BEAE-7752B1337549}" srcOrd="3" destOrd="0" presId="urn:microsoft.com/office/officeart/2005/8/layout/cycle4#2"/>
    <dgm:cxn modelId="{128388F8-17B9-4FBE-9EB8-C9FF525A4A3B}" type="presParOf" srcId="{4E5EA9A9-D65A-4306-BEAE-7752B1337549}" destId="{0D5538CA-013C-4771-A132-5715B0C99B8C}" srcOrd="0" destOrd="0" presId="urn:microsoft.com/office/officeart/2005/8/layout/cycle4#2"/>
    <dgm:cxn modelId="{C17B4466-BA7B-4A4F-8596-D07C461F4E92}" type="presParOf" srcId="{4E5EA9A9-D65A-4306-BEAE-7752B1337549}" destId="{B9D9F202-AF1D-4A0E-8854-BB497C0C034D}" srcOrd="1" destOrd="0" presId="urn:microsoft.com/office/officeart/2005/8/layout/cycle4#2"/>
    <dgm:cxn modelId="{EA96931A-835B-4C1B-A969-1B520AF4A6F8}" type="presParOf" srcId="{EFCF56FE-01E9-49E6-A2C4-899B9433036D}" destId="{F7E72F3F-EF25-4107-9DC0-B1D4A60DC430}" srcOrd="4" destOrd="0" presId="urn:microsoft.com/office/officeart/2005/8/layout/cycle4#2"/>
    <dgm:cxn modelId="{0F6DA938-F11E-451F-9184-DD9EC87FB33E}" type="presParOf" srcId="{485B04CC-644F-4F62-AE0D-784CCFA8B50F}" destId="{13BA96D7-12D7-4A4E-B28D-2F4618045E41}" srcOrd="1" destOrd="0" presId="urn:microsoft.com/office/officeart/2005/8/layout/cycle4#2"/>
    <dgm:cxn modelId="{48544232-8759-44AF-868D-76DEAF002B8D}" type="presParOf" srcId="{13BA96D7-12D7-4A4E-B28D-2F4618045E41}" destId="{51980370-2306-4D98-812F-855705ECB080}" srcOrd="0" destOrd="0" presId="urn:microsoft.com/office/officeart/2005/8/layout/cycle4#2"/>
    <dgm:cxn modelId="{5882D0F2-3B5D-456D-B32D-1FA71704D7F4}" type="presParOf" srcId="{13BA96D7-12D7-4A4E-B28D-2F4618045E41}" destId="{CCAF5EFE-B172-4C28-8C90-1879847C32E8}" srcOrd="1" destOrd="0" presId="urn:microsoft.com/office/officeart/2005/8/layout/cycle4#2"/>
    <dgm:cxn modelId="{30AB812A-74E1-4D00-83AE-73720CA9F2F1}" type="presParOf" srcId="{13BA96D7-12D7-4A4E-B28D-2F4618045E41}" destId="{48AD48DB-93DA-4B34-953E-C4CBE2933118}" srcOrd="2" destOrd="0" presId="urn:microsoft.com/office/officeart/2005/8/layout/cycle4#2"/>
    <dgm:cxn modelId="{1F688A8E-F2CD-4E94-BE39-63A1820D12CC}" type="presParOf" srcId="{13BA96D7-12D7-4A4E-B28D-2F4618045E41}" destId="{D5AA9CD0-49D4-4E22-8588-17F2BA37451B}" srcOrd="3" destOrd="0" presId="urn:microsoft.com/office/officeart/2005/8/layout/cycle4#2"/>
    <dgm:cxn modelId="{43DA0868-9A9D-4672-8959-D89D01FFE439}" type="presParOf" srcId="{13BA96D7-12D7-4A4E-B28D-2F4618045E41}" destId="{7C9694B1-937B-4C18-BCE9-AE02825CA7EA}" srcOrd="4" destOrd="0" presId="urn:microsoft.com/office/officeart/2005/8/layout/cycle4#2"/>
    <dgm:cxn modelId="{C4C2FE0D-C702-4A35-A0C3-FCA892004629}" type="presParOf" srcId="{485B04CC-644F-4F62-AE0D-784CCFA8B50F}" destId="{421E8AE2-18CE-43FF-9118-811FAE91E611}" srcOrd="2" destOrd="0" presId="urn:microsoft.com/office/officeart/2005/8/layout/cycle4#2"/>
    <dgm:cxn modelId="{84D250D5-36B1-48A0-A0E2-107A1FC8C50C}" type="presParOf" srcId="{485B04CC-644F-4F62-AE0D-784CCFA8B50F}" destId="{43E055C2-0F90-4867-A22B-A679865E11DE}" srcOrd="3" destOrd="0" presId="urn:microsoft.com/office/officeart/2005/8/layout/cycle4#2"/>
  </dgm:cxnLst>
  <dgm:bg>
    <a:effect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8BFB8B6-1A67-454E-82C0-C20F720B3AAF}"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pPr rtl="1"/>
          <a:endParaRPr lang="ar-SA"/>
        </a:p>
      </dgm:t>
    </dgm:pt>
    <dgm:pt modelId="{4A1B9904-3FDC-4365-8F80-7143A1ECEDCD}">
      <dgm:prSet phldrT="[نص]" custT="1"/>
      <dgm:spPr>
        <a:gradFill rotWithShape="0">
          <a:gsLst>
            <a:gs pos="25000">
              <a:schemeClr val="bg2">
                <a:lumMod val="60000"/>
                <a:lumOff val="40000"/>
              </a:schemeClr>
            </a:gs>
            <a:gs pos="61628">
              <a:schemeClr val="bg2">
                <a:lumMod val="40000"/>
                <a:lumOff val="60000"/>
              </a:schemeClr>
            </a:gs>
            <a:gs pos="93000">
              <a:schemeClr val="bg2">
                <a:lumMod val="60000"/>
                <a:lumOff val="40000"/>
              </a:schemeClr>
            </a:gs>
            <a:gs pos="0">
              <a:schemeClr val="bg2">
                <a:lumMod val="40000"/>
                <a:lumOff val="60000"/>
              </a:schemeClr>
            </a:gs>
          </a:gsLst>
          <a:lin ang="6120000" scaled="1"/>
        </a:gradFill>
      </dgm:spPr>
      <dgm:t>
        <a:bodyPr/>
        <a:lstStyle/>
        <a:p>
          <a:pPr rtl="1"/>
          <a:r>
            <a:rPr lang="ar-SA" sz="4000" dirty="0" smtClean="0">
              <a:solidFill>
                <a:schemeClr val="bg1"/>
              </a:solidFill>
            </a:rPr>
            <a:t>دليل الإنتاج</a:t>
          </a:r>
          <a:endParaRPr lang="ar-SA" sz="4000" dirty="0">
            <a:solidFill>
              <a:schemeClr val="bg1"/>
            </a:solidFill>
          </a:endParaRPr>
        </a:p>
      </dgm:t>
    </dgm:pt>
    <dgm:pt modelId="{B283CE83-122C-4158-B704-443596240312}" type="parTrans" cxnId="{44322DB9-5996-4E6D-9E78-4C1587EAB429}">
      <dgm:prSet/>
      <dgm:spPr/>
      <dgm:t>
        <a:bodyPr/>
        <a:lstStyle/>
        <a:p>
          <a:pPr rtl="1"/>
          <a:endParaRPr lang="ar-SA"/>
        </a:p>
      </dgm:t>
    </dgm:pt>
    <dgm:pt modelId="{226797AD-271E-4A92-96A8-6F3D8A9C033C}" type="sibTrans" cxnId="{44322DB9-5996-4E6D-9E78-4C1587EAB429}">
      <dgm:prSet/>
      <dgm:spPr/>
      <dgm:t>
        <a:bodyPr/>
        <a:lstStyle/>
        <a:p>
          <a:pPr rtl="1"/>
          <a:endParaRPr lang="ar-SA"/>
        </a:p>
      </dgm:t>
    </dgm:pt>
    <dgm:pt modelId="{1A9EE003-1A81-496D-823B-5D747839049E}">
      <dgm:prSet phldrT="[نص]" custT="1"/>
      <dgm:spPr>
        <a:solidFill>
          <a:schemeClr val="bg2"/>
        </a:solidFill>
      </dgm:spPr>
      <dgm:t>
        <a:bodyPr/>
        <a:lstStyle/>
        <a:p>
          <a:pPr rtl="1"/>
          <a:r>
            <a:rPr lang="ar-SA" sz="3200" dirty="0" smtClean="0">
              <a:solidFill>
                <a:schemeClr val="bg1"/>
              </a:solidFill>
            </a:rPr>
            <a:t>إجراءات عملية التصنيع</a:t>
          </a:r>
          <a:endParaRPr lang="ar-SA" sz="3200" dirty="0">
            <a:solidFill>
              <a:schemeClr val="bg1"/>
            </a:solidFill>
          </a:endParaRPr>
        </a:p>
      </dgm:t>
    </dgm:pt>
    <dgm:pt modelId="{63B33056-156B-4DCA-ADB0-B8DDF286FA34}" type="parTrans" cxnId="{EC036A41-4ECE-45AC-ACF4-C5F3DDBAF4C3}">
      <dgm:prSet/>
      <dgm:spPr/>
      <dgm:t>
        <a:bodyPr/>
        <a:lstStyle/>
        <a:p>
          <a:pPr rtl="1"/>
          <a:endParaRPr lang="ar-SA"/>
        </a:p>
      </dgm:t>
    </dgm:pt>
    <dgm:pt modelId="{D575E9DC-B72C-474A-85F1-A98AD9C96124}" type="sibTrans" cxnId="{EC036A41-4ECE-45AC-ACF4-C5F3DDBAF4C3}">
      <dgm:prSet/>
      <dgm:spPr/>
      <dgm:t>
        <a:bodyPr/>
        <a:lstStyle/>
        <a:p>
          <a:pPr rtl="1"/>
          <a:endParaRPr lang="ar-SA"/>
        </a:p>
      </dgm:t>
    </dgm:pt>
    <dgm:pt modelId="{E3880C5B-845C-4CF5-B27F-853592F22895}">
      <dgm:prSet phldrT="[نص]" custT="1"/>
      <dgm:spPr>
        <a:solidFill>
          <a:schemeClr val="bg2"/>
        </a:solidFill>
      </dgm:spPr>
      <dgm:t>
        <a:bodyPr/>
        <a:lstStyle/>
        <a:p>
          <a:pPr rtl="1"/>
          <a:r>
            <a:rPr lang="ar-SA" sz="3200" dirty="0" smtClean="0">
              <a:solidFill>
                <a:schemeClr val="bg1"/>
              </a:solidFill>
            </a:rPr>
            <a:t>إجراءات استلام الطلبيات</a:t>
          </a:r>
          <a:endParaRPr lang="ar-SA" sz="3200" dirty="0">
            <a:solidFill>
              <a:schemeClr val="bg1"/>
            </a:solidFill>
          </a:endParaRPr>
        </a:p>
      </dgm:t>
    </dgm:pt>
    <dgm:pt modelId="{81367856-86E6-4921-9AB3-C57FD7759678}" type="parTrans" cxnId="{6840DEBF-6797-4CB0-9E87-9F4892EF6AF6}">
      <dgm:prSet/>
      <dgm:spPr/>
      <dgm:t>
        <a:bodyPr/>
        <a:lstStyle/>
        <a:p>
          <a:pPr rtl="1"/>
          <a:endParaRPr lang="ar-SA"/>
        </a:p>
      </dgm:t>
    </dgm:pt>
    <dgm:pt modelId="{3DA75B04-25F2-4F41-B9DA-E6E045DA5FDE}" type="sibTrans" cxnId="{6840DEBF-6797-4CB0-9E87-9F4892EF6AF6}">
      <dgm:prSet/>
      <dgm:spPr/>
      <dgm:t>
        <a:bodyPr/>
        <a:lstStyle/>
        <a:p>
          <a:pPr rtl="1"/>
          <a:endParaRPr lang="ar-SA"/>
        </a:p>
      </dgm:t>
    </dgm:pt>
    <dgm:pt modelId="{3785D644-3577-4C87-9199-3F4F8F3F8894}" type="pres">
      <dgm:prSet presAssocID="{68BFB8B6-1A67-454E-82C0-C20F720B3AAF}" presName="hierChild1" presStyleCnt="0">
        <dgm:presLayoutVars>
          <dgm:orgChart val="1"/>
          <dgm:chPref val="1"/>
          <dgm:dir/>
          <dgm:animOne val="branch"/>
          <dgm:animLvl val="lvl"/>
          <dgm:resizeHandles/>
        </dgm:presLayoutVars>
      </dgm:prSet>
      <dgm:spPr/>
      <dgm:t>
        <a:bodyPr/>
        <a:lstStyle/>
        <a:p>
          <a:pPr rtl="1"/>
          <a:endParaRPr lang="ar-SA"/>
        </a:p>
      </dgm:t>
    </dgm:pt>
    <dgm:pt modelId="{D91BED8B-04AC-4940-A146-98FC95131DBE}" type="pres">
      <dgm:prSet presAssocID="{4A1B9904-3FDC-4365-8F80-7143A1ECEDCD}" presName="hierRoot1" presStyleCnt="0">
        <dgm:presLayoutVars>
          <dgm:hierBranch val="init"/>
        </dgm:presLayoutVars>
      </dgm:prSet>
      <dgm:spPr/>
    </dgm:pt>
    <dgm:pt modelId="{237C3C6C-B934-4DCC-925D-0CB4679C42B2}" type="pres">
      <dgm:prSet presAssocID="{4A1B9904-3FDC-4365-8F80-7143A1ECEDCD}" presName="rootComposite1" presStyleCnt="0"/>
      <dgm:spPr/>
    </dgm:pt>
    <dgm:pt modelId="{16EF8751-B9A3-48FF-BD7D-448A5E238FBF}" type="pres">
      <dgm:prSet presAssocID="{4A1B9904-3FDC-4365-8F80-7143A1ECEDCD}" presName="rootText1" presStyleLbl="node0" presStyleIdx="0" presStyleCnt="1" custScaleX="85337" custScaleY="65010">
        <dgm:presLayoutVars>
          <dgm:chPref val="3"/>
        </dgm:presLayoutVars>
      </dgm:prSet>
      <dgm:spPr/>
      <dgm:t>
        <a:bodyPr/>
        <a:lstStyle/>
        <a:p>
          <a:pPr rtl="1"/>
          <a:endParaRPr lang="ar-SA"/>
        </a:p>
      </dgm:t>
    </dgm:pt>
    <dgm:pt modelId="{B84AAAE1-EC6F-4FCC-A9D1-F4A6B7B81560}" type="pres">
      <dgm:prSet presAssocID="{4A1B9904-3FDC-4365-8F80-7143A1ECEDCD}" presName="rootConnector1" presStyleLbl="node1" presStyleIdx="0" presStyleCnt="0"/>
      <dgm:spPr/>
      <dgm:t>
        <a:bodyPr/>
        <a:lstStyle/>
        <a:p>
          <a:pPr rtl="1"/>
          <a:endParaRPr lang="ar-SA"/>
        </a:p>
      </dgm:t>
    </dgm:pt>
    <dgm:pt modelId="{4DFAA824-CD03-4699-B37E-3DEB2953DDD9}" type="pres">
      <dgm:prSet presAssocID="{4A1B9904-3FDC-4365-8F80-7143A1ECEDCD}" presName="hierChild2" presStyleCnt="0"/>
      <dgm:spPr/>
    </dgm:pt>
    <dgm:pt modelId="{14A06881-B223-418E-8CF5-213B8A7D09FD}" type="pres">
      <dgm:prSet presAssocID="{63B33056-156B-4DCA-ADB0-B8DDF286FA34}" presName="Name37" presStyleLbl="parChTrans1D2" presStyleIdx="0" presStyleCnt="2"/>
      <dgm:spPr/>
      <dgm:t>
        <a:bodyPr/>
        <a:lstStyle/>
        <a:p>
          <a:pPr rtl="1"/>
          <a:endParaRPr lang="ar-SA"/>
        </a:p>
      </dgm:t>
    </dgm:pt>
    <dgm:pt modelId="{1BF21097-D600-459C-9851-112D7738A8A0}" type="pres">
      <dgm:prSet presAssocID="{1A9EE003-1A81-496D-823B-5D747839049E}" presName="hierRoot2" presStyleCnt="0">
        <dgm:presLayoutVars>
          <dgm:hierBranch val="init"/>
        </dgm:presLayoutVars>
      </dgm:prSet>
      <dgm:spPr/>
    </dgm:pt>
    <dgm:pt modelId="{60672E1F-223C-49B8-BB8B-0556DC0EF1D8}" type="pres">
      <dgm:prSet presAssocID="{1A9EE003-1A81-496D-823B-5D747839049E}" presName="rootComposite" presStyleCnt="0"/>
      <dgm:spPr/>
    </dgm:pt>
    <dgm:pt modelId="{E83C715D-3C5A-4C80-82ED-F844045A4024}" type="pres">
      <dgm:prSet presAssocID="{1A9EE003-1A81-496D-823B-5D747839049E}" presName="rootText" presStyleLbl="node2" presStyleIdx="0" presStyleCnt="2" custScaleX="166544" custScaleY="55984">
        <dgm:presLayoutVars>
          <dgm:chPref val="3"/>
        </dgm:presLayoutVars>
      </dgm:prSet>
      <dgm:spPr/>
      <dgm:t>
        <a:bodyPr/>
        <a:lstStyle/>
        <a:p>
          <a:pPr rtl="1"/>
          <a:endParaRPr lang="ar-SA"/>
        </a:p>
      </dgm:t>
    </dgm:pt>
    <dgm:pt modelId="{4F3FAEE4-F910-431A-A071-A6187AFEA2D2}" type="pres">
      <dgm:prSet presAssocID="{1A9EE003-1A81-496D-823B-5D747839049E}" presName="rootConnector" presStyleLbl="node2" presStyleIdx="0" presStyleCnt="2"/>
      <dgm:spPr/>
      <dgm:t>
        <a:bodyPr/>
        <a:lstStyle/>
        <a:p>
          <a:pPr rtl="1"/>
          <a:endParaRPr lang="ar-SA"/>
        </a:p>
      </dgm:t>
    </dgm:pt>
    <dgm:pt modelId="{DDDC10D1-FC26-47D1-B271-63E054EFF309}" type="pres">
      <dgm:prSet presAssocID="{1A9EE003-1A81-496D-823B-5D747839049E}" presName="hierChild4" presStyleCnt="0"/>
      <dgm:spPr/>
    </dgm:pt>
    <dgm:pt modelId="{6CD4A28B-6006-4323-833C-2E4F27A07ADC}" type="pres">
      <dgm:prSet presAssocID="{1A9EE003-1A81-496D-823B-5D747839049E}" presName="hierChild5" presStyleCnt="0"/>
      <dgm:spPr/>
    </dgm:pt>
    <dgm:pt modelId="{335BFACB-08B8-4BA2-9E1C-9976AF5491F6}" type="pres">
      <dgm:prSet presAssocID="{81367856-86E6-4921-9AB3-C57FD7759678}" presName="Name37" presStyleLbl="parChTrans1D2" presStyleIdx="1" presStyleCnt="2"/>
      <dgm:spPr/>
      <dgm:t>
        <a:bodyPr/>
        <a:lstStyle/>
        <a:p>
          <a:pPr rtl="1"/>
          <a:endParaRPr lang="ar-SA"/>
        </a:p>
      </dgm:t>
    </dgm:pt>
    <dgm:pt modelId="{6F60CD0B-334D-4ED4-85DF-D770AA7B0309}" type="pres">
      <dgm:prSet presAssocID="{E3880C5B-845C-4CF5-B27F-853592F22895}" presName="hierRoot2" presStyleCnt="0">
        <dgm:presLayoutVars>
          <dgm:hierBranch val="init"/>
        </dgm:presLayoutVars>
      </dgm:prSet>
      <dgm:spPr/>
    </dgm:pt>
    <dgm:pt modelId="{184F6503-2DB4-4A69-B232-43B7E45B79D2}" type="pres">
      <dgm:prSet presAssocID="{E3880C5B-845C-4CF5-B27F-853592F22895}" presName="rootComposite" presStyleCnt="0"/>
      <dgm:spPr/>
    </dgm:pt>
    <dgm:pt modelId="{23B07EBE-01FB-4206-AB0F-378AC00B4A16}" type="pres">
      <dgm:prSet presAssocID="{E3880C5B-845C-4CF5-B27F-853592F22895}" presName="rootText" presStyleLbl="node2" presStyleIdx="1" presStyleCnt="2" custScaleX="178439" custScaleY="56323">
        <dgm:presLayoutVars>
          <dgm:chPref val="3"/>
        </dgm:presLayoutVars>
      </dgm:prSet>
      <dgm:spPr/>
      <dgm:t>
        <a:bodyPr/>
        <a:lstStyle/>
        <a:p>
          <a:pPr rtl="1"/>
          <a:endParaRPr lang="ar-SA"/>
        </a:p>
      </dgm:t>
    </dgm:pt>
    <dgm:pt modelId="{34F6EE08-70B5-4846-BA6A-CAE5FBA65F86}" type="pres">
      <dgm:prSet presAssocID="{E3880C5B-845C-4CF5-B27F-853592F22895}" presName="rootConnector" presStyleLbl="node2" presStyleIdx="1" presStyleCnt="2"/>
      <dgm:spPr/>
      <dgm:t>
        <a:bodyPr/>
        <a:lstStyle/>
        <a:p>
          <a:pPr rtl="1"/>
          <a:endParaRPr lang="ar-SA"/>
        </a:p>
      </dgm:t>
    </dgm:pt>
    <dgm:pt modelId="{2689C2F0-9E9E-451F-8973-8B8588790882}" type="pres">
      <dgm:prSet presAssocID="{E3880C5B-845C-4CF5-B27F-853592F22895}" presName="hierChild4" presStyleCnt="0"/>
      <dgm:spPr/>
    </dgm:pt>
    <dgm:pt modelId="{5342D3C4-3D9E-4B05-B7A6-3CCA06304895}" type="pres">
      <dgm:prSet presAssocID="{E3880C5B-845C-4CF5-B27F-853592F22895}" presName="hierChild5" presStyleCnt="0"/>
      <dgm:spPr/>
    </dgm:pt>
    <dgm:pt modelId="{89E4AD08-CA9F-478C-A0B5-CB32CA22952D}" type="pres">
      <dgm:prSet presAssocID="{4A1B9904-3FDC-4365-8F80-7143A1ECEDCD}" presName="hierChild3" presStyleCnt="0"/>
      <dgm:spPr/>
    </dgm:pt>
  </dgm:ptLst>
  <dgm:cxnLst>
    <dgm:cxn modelId="{F59DB86D-4D51-45F7-B6B0-4029243F743A}" type="presOf" srcId="{4A1B9904-3FDC-4365-8F80-7143A1ECEDCD}" destId="{B84AAAE1-EC6F-4FCC-A9D1-F4A6B7B81560}" srcOrd="1" destOrd="0" presId="urn:microsoft.com/office/officeart/2005/8/layout/orgChart1"/>
    <dgm:cxn modelId="{A5A26A4A-E9F6-4E37-8C50-F39CE694572C}" type="presOf" srcId="{E3880C5B-845C-4CF5-B27F-853592F22895}" destId="{34F6EE08-70B5-4846-BA6A-CAE5FBA65F86}" srcOrd="1" destOrd="0" presId="urn:microsoft.com/office/officeart/2005/8/layout/orgChart1"/>
    <dgm:cxn modelId="{599F5A5D-0ADE-48AB-8C94-78E3C526C314}" type="presOf" srcId="{1A9EE003-1A81-496D-823B-5D747839049E}" destId="{E83C715D-3C5A-4C80-82ED-F844045A4024}" srcOrd="0" destOrd="0" presId="urn:microsoft.com/office/officeart/2005/8/layout/orgChart1"/>
    <dgm:cxn modelId="{44322DB9-5996-4E6D-9E78-4C1587EAB429}" srcId="{68BFB8B6-1A67-454E-82C0-C20F720B3AAF}" destId="{4A1B9904-3FDC-4365-8F80-7143A1ECEDCD}" srcOrd="0" destOrd="0" parTransId="{B283CE83-122C-4158-B704-443596240312}" sibTransId="{226797AD-271E-4A92-96A8-6F3D8A9C033C}"/>
    <dgm:cxn modelId="{AA2C3467-D3D5-4AE4-8955-006B1505A697}" type="presOf" srcId="{4A1B9904-3FDC-4365-8F80-7143A1ECEDCD}" destId="{16EF8751-B9A3-48FF-BD7D-448A5E238FBF}" srcOrd="0" destOrd="0" presId="urn:microsoft.com/office/officeart/2005/8/layout/orgChart1"/>
    <dgm:cxn modelId="{E26788BD-6948-4F29-8655-371483371848}" type="presOf" srcId="{E3880C5B-845C-4CF5-B27F-853592F22895}" destId="{23B07EBE-01FB-4206-AB0F-378AC00B4A16}" srcOrd="0" destOrd="0" presId="urn:microsoft.com/office/officeart/2005/8/layout/orgChart1"/>
    <dgm:cxn modelId="{ACAA4356-C3E0-4459-B698-8846120759DF}" type="presOf" srcId="{68BFB8B6-1A67-454E-82C0-C20F720B3AAF}" destId="{3785D644-3577-4C87-9199-3F4F8F3F8894}" srcOrd="0" destOrd="0" presId="urn:microsoft.com/office/officeart/2005/8/layout/orgChart1"/>
    <dgm:cxn modelId="{6840DEBF-6797-4CB0-9E87-9F4892EF6AF6}" srcId="{4A1B9904-3FDC-4365-8F80-7143A1ECEDCD}" destId="{E3880C5B-845C-4CF5-B27F-853592F22895}" srcOrd="1" destOrd="0" parTransId="{81367856-86E6-4921-9AB3-C57FD7759678}" sibTransId="{3DA75B04-25F2-4F41-B9DA-E6E045DA5FDE}"/>
    <dgm:cxn modelId="{7766BF8C-F6F2-42A7-860F-4F4AAD0638EE}" type="presOf" srcId="{1A9EE003-1A81-496D-823B-5D747839049E}" destId="{4F3FAEE4-F910-431A-A071-A6187AFEA2D2}" srcOrd="1" destOrd="0" presId="urn:microsoft.com/office/officeart/2005/8/layout/orgChart1"/>
    <dgm:cxn modelId="{A1BAF77C-FC43-4CD9-990E-A9F4028B0C5E}" type="presOf" srcId="{81367856-86E6-4921-9AB3-C57FD7759678}" destId="{335BFACB-08B8-4BA2-9E1C-9976AF5491F6}" srcOrd="0" destOrd="0" presId="urn:microsoft.com/office/officeart/2005/8/layout/orgChart1"/>
    <dgm:cxn modelId="{D6312B85-0E23-4030-9981-AC858967542D}" type="presOf" srcId="{63B33056-156B-4DCA-ADB0-B8DDF286FA34}" destId="{14A06881-B223-418E-8CF5-213B8A7D09FD}" srcOrd="0" destOrd="0" presId="urn:microsoft.com/office/officeart/2005/8/layout/orgChart1"/>
    <dgm:cxn modelId="{EC036A41-4ECE-45AC-ACF4-C5F3DDBAF4C3}" srcId="{4A1B9904-3FDC-4365-8F80-7143A1ECEDCD}" destId="{1A9EE003-1A81-496D-823B-5D747839049E}" srcOrd="0" destOrd="0" parTransId="{63B33056-156B-4DCA-ADB0-B8DDF286FA34}" sibTransId="{D575E9DC-B72C-474A-85F1-A98AD9C96124}"/>
    <dgm:cxn modelId="{619677B0-A55E-409B-8BDB-00BA098A22F2}" type="presParOf" srcId="{3785D644-3577-4C87-9199-3F4F8F3F8894}" destId="{D91BED8B-04AC-4940-A146-98FC95131DBE}" srcOrd="0" destOrd="0" presId="urn:microsoft.com/office/officeart/2005/8/layout/orgChart1"/>
    <dgm:cxn modelId="{A8BE0D14-1D3C-46CD-A16A-249C93238EE3}" type="presParOf" srcId="{D91BED8B-04AC-4940-A146-98FC95131DBE}" destId="{237C3C6C-B934-4DCC-925D-0CB4679C42B2}" srcOrd="0" destOrd="0" presId="urn:microsoft.com/office/officeart/2005/8/layout/orgChart1"/>
    <dgm:cxn modelId="{F6C96777-FCEB-40AA-92E1-B30F35CF253C}" type="presParOf" srcId="{237C3C6C-B934-4DCC-925D-0CB4679C42B2}" destId="{16EF8751-B9A3-48FF-BD7D-448A5E238FBF}" srcOrd="0" destOrd="0" presId="urn:microsoft.com/office/officeart/2005/8/layout/orgChart1"/>
    <dgm:cxn modelId="{1D4929BD-2B7F-40BF-862B-4028AC29C7BF}" type="presParOf" srcId="{237C3C6C-B934-4DCC-925D-0CB4679C42B2}" destId="{B84AAAE1-EC6F-4FCC-A9D1-F4A6B7B81560}" srcOrd="1" destOrd="0" presId="urn:microsoft.com/office/officeart/2005/8/layout/orgChart1"/>
    <dgm:cxn modelId="{E67B3F4A-2F39-46C9-81C2-62ECF5F23EA2}" type="presParOf" srcId="{D91BED8B-04AC-4940-A146-98FC95131DBE}" destId="{4DFAA824-CD03-4699-B37E-3DEB2953DDD9}" srcOrd="1" destOrd="0" presId="urn:microsoft.com/office/officeart/2005/8/layout/orgChart1"/>
    <dgm:cxn modelId="{402F4EB2-A214-46C0-A82E-5F5E61B11E51}" type="presParOf" srcId="{4DFAA824-CD03-4699-B37E-3DEB2953DDD9}" destId="{14A06881-B223-418E-8CF5-213B8A7D09FD}" srcOrd="0" destOrd="0" presId="urn:microsoft.com/office/officeart/2005/8/layout/orgChart1"/>
    <dgm:cxn modelId="{9908ECD2-D331-4829-AA6D-0A085AA44714}" type="presParOf" srcId="{4DFAA824-CD03-4699-B37E-3DEB2953DDD9}" destId="{1BF21097-D600-459C-9851-112D7738A8A0}" srcOrd="1" destOrd="0" presId="urn:microsoft.com/office/officeart/2005/8/layout/orgChart1"/>
    <dgm:cxn modelId="{F9CE364C-7783-43D9-8F03-4E3805576EE1}" type="presParOf" srcId="{1BF21097-D600-459C-9851-112D7738A8A0}" destId="{60672E1F-223C-49B8-BB8B-0556DC0EF1D8}" srcOrd="0" destOrd="0" presId="urn:microsoft.com/office/officeart/2005/8/layout/orgChart1"/>
    <dgm:cxn modelId="{E40DC39A-2E4F-491D-954E-1713FF498C02}" type="presParOf" srcId="{60672E1F-223C-49B8-BB8B-0556DC0EF1D8}" destId="{E83C715D-3C5A-4C80-82ED-F844045A4024}" srcOrd="0" destOrd="0" presId="urn:microsoft.com/office/officeart/2005/8/layout/orgChart1"/>
    <dgm:cxn modelId="{558E5712-FC1F-47C6-A4E2-8104B219B20F}" type="presParOf" srcId="{60672E1F-223C-49B8-BB8B-0556DC0EF1D8}" destId="{4F3FAEE4-F910-431A-A071-A6187AFEA2D2}" srcOrd="1" destOrd="0" presId="urn:microsoft.com/office/officeart/2005/8/layout/orgChart1"/>
    <dgm:cxn modelId="{AF837F9E-DEB1-4C04-8E72-6649AFD70C7F}" type="presParOf" srcId="{1BF21097-D600-459C-9851-112D7738A8A0}" destId="{DDDC10D1-FC26-47D1-B271-63E054EFF309}" srcOrd="1" destOrd="0" presId="urn:microsoft.com/office/officeart/2005/8/layout/orgChart1"/>
    <dgm:cxn modelId="{9CAF368B-4724-4202-9E13-90E086107BAA}" type="presParOf" srcId="{1BF21097-D600-459C-9851-112D7738A8A0}" destId="{6CD4A28B-6006-4323-833C-2E4F27A07ADC}" srcOrd="2" destOrd="0" presId="urn:microsoft.com/office/officeart/2005/8/layout/orgChart1"/>
    <dgm:cxn modelId="{D3C82A0F-4833-4450-B1F5-6296EAD5275C}" type="presParOf" srcId="{4DFAA824-CD03-4699-B37E-3DEB2953DDD9}" destId="{335BFACB-08B8-4BA2-9E1C-9976AF5491F6}" srcOrd="2" destOrd="0" presId="urn:microsoft.com/office/officeart/2005/8/layout/orgChart1"/>
    <dgm:cxn modelId="{C78D165B-D419-45CF-8EDB-DD7FC1E58B54}" type="presParOf" srcId="{4DFAA824-CD03-4699-B37E-3DEB2953DDD9}" destId="{6F60CD0B-334D-4ED4-85DF-D770AA7B0309}" srcOrd="3" destOrd="0" presId="urn:microsoft.com/office/officeart/2005/8/layout/orgChart1"/>
    <dgm:cxn modelId="{8ADF3151-F9FF-4CE1-8CE2-D24C61CBF81B}" type="presParOf" srcId="{6F60CD0B-334D-4ED4-85DF-D770AA7B0309}" destId="{184F6503-2DB4-4A69-B232-43B7E45B79D2}" srcOrd="0" destOrd="0" presId="urn:microsoft.com/office/officeart/2005/8/layout/orgChart1"/>
    <dgm:cxn modelId="{09C25789-6B3D-41A8-BC0A-C497063DE648}" type="presParOf" srcId="{184F6503-2DB4-4A69-B232-43B7E45B79D2}" destId="{23B07EBE-01FB-4206-AB0F-378AC00B4A16}" srcOrd="0" destOrd="0" presId="urn:microsoft.com/office/officeart/2005/8/layout/orgChart1"/>
    <dgm:cxn modelId="{9CB31380-12DA-4E68-9C9B-377B6A5996E6}" type="presParOf" srcId="{184F6503-2DB4-4A69-B232-43B7E45B79D2}" destId="{34F6EE08-70B5-4846-BA6A-CAE5FBA65F86}" srcOrd="1" destOrd="0" presId="urn:microsoft.com/office/officeart/2005/8/layout/orgChart1"/>
    <dgm:cxn modelId="{BD12026C-8B2B-480D-9EF3-ADEC5C37A56F}" type="presParOf" srcId="{6F60CD0B-334D-4ED4-85DF-D770AA7B0309}" destId="{2689C2F0-9E9E-451F-8973-8B8588790882}" srcOrd="1" destOrd="0" presId="urn:microsoft.com/office/officeart/2005/8/layout/orgChart1"/>
    <dgm:cxn modelId="{0530B233-5C44-493E-96D4-BD14F622234C}" type="presParOf" srcId="{6F60CD0B-334D-4ED4-85DF-D770AA7B0309}" destId="{5342D3C4-3D9E-4B05-B7A6-3CCA06304895}" srcOrd="2" destOrd="0" presId="urn:microsoft.com/office/officeart/2005/8/layout/orgChart1"/>
    <dgm:cxn modelId="{C369ABC9-D231-4CC5-A8F6-D931843620D3}" type="presParOf" srcId="{D91BED8B-04AC-4940-A146-98FC95131DBE}" destId="{89E4AD08-CA9F-478C-A0B5-CB32CA22952D}" srcOrd="2" destOrd="0" presId="urn:microsoft.com/office/officeart/2005/8/layout/orgChart1"/>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48D38D6-EBD4-40C7-B0ED-CEC4A974C70E}"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pPr rtl="1"/>
          <a:endParaRPr lang="ar-SA"/>
        </a:p>
      </dgm:t>
    </dgm:pt>
    <dgm:pt modelId="{B3FCE6FB-7D95-4788-BD96-DCD26EB040F7}">
      <dgm:prSet phldrT="[نص]" custT="1"/>
      <dgm:spPr>
        <a:gradFill rotWithShape="0">
          <a:gsLst>
            <a:gs pos="25000">
              <a:schemeClr val="bg2">
                <a:lumMod val="60000"/>
                <a:lumOff val="40000"/>
              </a:schemeClr>
            </a:gs>
            <a:gs pos="61628">
              <a:schemeClr val="bg2">
                <a:lumMod val="40000"/>
                <a:lumOff val="60000"/>
              </a:schemeClr>
            </a:gs>
            <a:gs pos="93000">
              <a:schemeClr val="bg2">
                <a:lumMod val="60000"/>
                <a:lumOff val="40000"/>
              </a:schemeClr>
            </a:gs>
            <a:gs pos="0">
              <a:schemeClr val="bg2">
                <a:lumMod val="40000"/>
                <a:lumOff val="60000"/>
              </a:schemeClr>
            </a:gs>
          </a:gsLst>
          <a:lin ang="6120000" scaled="1"/>
        </a:gradFill>
      </dgm:spPr>
      <dgm:t>
        <a:bodyPr/>
        <a:lstStyle/>
        <a:p>
          <a:pPr rtl="1"/>
          <a:r>
            <a:rPr lang="ar-SA" sz="4000" dirty="0" smtClean="0">
              <a:solidFill>
                <a:schemeClr val="bg1"/>
              </a:solidFill>
            </a:rPr>
            <a:t>دليل الشراء</a:t>
          </a:r>
          <a:endParaRPr lang="ar-SA" sz="4000" dirty="0">
            <a:solidFill>
              <a:schemeClr val="bg1"/>
            </a:solidFill>
          </a:endParaRPr>
        </a:p>
      </dgm:t>
    </dgm:pt>
    <dgm:pt modelId="{0533ED19-8E79-46A2-92C0-897C6F967948}" type="parTrans" cxnId="{3039DAA0-133D-4CF7-B271-9D50AEBB243A}">
      <dgm:prSet/>
      <dgm:spPr/>
      <dgm:t>
        <a:bodyPr/>
        <a:lstStyle/>
        <a:p>
          <a:pPr rtl="1"/>
          <a:endParaRPr lang="ar-SA"/>
        </a:p>
      </dgm:t>
    </dgm:pt>
    <dgm:pt modelId="{B50D0851-AC00-4D82-BC85-B28DF9C87FBE}" type="sibTrans" cxnId="{3039DAA0-133D-4CF7-B271-9D50AEBB243A}">
      <dgm:prSet/>
      <dgm:spPr/>
      <dgm:t>
        <a:bodyPr/>
        <a:lstStyle/>
        <a:p>
          <a:pPr rtl="1"/>
          <a:endParaRPr lang="ar-SA"/>
        </a:p>
      </dgm:t>
    </dgm:pt>
    <dgm:pt modelId="{96A4BF73-A638-4E10-AFA1-AEFEB051AC0C}">
      <dgm:prSet phldrT="[نص]" custT="1"/>
      <dgm:spPr>
        <a:solidFill>
          <a:schemeClr val="bg2"/>
        </a:solidFill>
      </dgm:spPr>
      <dgm:t>
        <a:bodyPr/>
        <a:lstStyle/>
        <a:p>
          <a:pPr rtl="1"/>
          <a:r>
            <a:rPr lang="ar-SA" sz="3200" dirty="0" smtClean="0">
              <a:solidFill>
                <a:schemeClr val="bg1"/>
              </a:solidFill>
            </a:rPr>
            <a:t>إجراءات</a:t>
          </a:r>
          <a:r>
            <a:rPr lang="ar-SA" sz="3800" dirty="0" smtClean="0">
              <a:solidFill>
                <a:schemeClr val="bg1"/>
              </a:solidFill>
            </a:rPr>
            <a:t> </a:t>
          </a:r>
          <a:r>
            <a:rPr lang="ar-SA" sz="3200" dirty="0" smtClean="0">
              <a:solidFill>
                <a:schemeClr val="bg1"/>
              </a:solidFill>
            </a:rPr>
            <a:t>عملية الشراء</a:t>
          </a:r>
          <a:endParaRPr lang="ar-SA" sz="3200" dirty="0">
            <a:solidFill>
              <a:schemeClr val="bg1"/>
            </a:solidFill>
          </a:endParaRPr>
        </a:p>
      </dgm:t>
    </dgm:pt>
    <dgm:pt modelId="{6C54258D-BA32-4628-8438-6392C5D455A3}" type="parTrans" cxnId="{D0B55EE7-10A3-40A3-A6CF-F952EDBEF8DC}">
      <dgm:prSet/>
      <dgm:spPr/>
      <dgm:t>
        <a:bodyPr/>
        <a:lstStyle/>
        <a:p>
          <a:pPr rtl="1"/>
          <a:endParaRPr lang="ar-SA"/>
        </a:p>
      </dgm:t>
    </dgm:pt>
    <dgm:pt modelId="{7E426937-2A13-4769-9FDB-9F468728FABA}" type="sibTrans" cxnId="{D0B55EE7-10A3-40A3-A6CF-F952EDBEF8DC}">
      <dgm:prSet/>
      <dgm:spPr/>
      <dgm:t>
        <a:bodyPr/>
        <a:lstStyle/>
        <a:p>
          <a:pPr rtl="1"/>
          <a:endParaRPr lang="ar-SA"/>
        </a:p>
      </dgm:t>
    </dgm:pt>
    <dgm:pt modelId="{5F927573-F0FE-4E98-8761-298E334D726D}">
      <dgm:prSet phldrT="[نص]" custT="1"/>
      <dgm:spPr>
        <a:solidFill>
          <a:schemeClr val="bg2"/>
        </a:solidFill>
      </dgm:spPr>
      <dgm:t>
        <a:bodyPr/>
        <a:lstStyle/>
        <a:p>
          <a:pPr rtl="1"/>
          <a:r>
            <a:rPr lang="ar-SA" sz="3200" dirty="0" smtClean="0">
              <a:solidFill>
                <a:schemeClr val="bg1"/>
              </a:solidFill>
            </a:rPr>
            <a:t>إجراءات متعلقة بعمليات الشراء</a:t>
          </a:r>
          <a:endParaRPr lang="ar-SA" sz="3200" dirty="0">
            <a:solidFill>
              <a:schemeClr val="bg1"/>
            </a:solidFill>
          </a:endParaRPr>
        </a:p>
      </dgm:t>
    </dgm:pt>
    <dgm:pt modelId="{461E1375-F578-489E-8238-D44EBC4CD43C}" type="parTrans" cxnId="{0AADA477-4F8E-4F61-B534-641859CF52B0}">
      <dgm:prSet/>
      <dgm:spPr/>
      <dgm:t>
        <a:bodyPr/>
        <a:lstStyle/>
        <a:p>
          <a:pPr rtl="1"/>
          <a:endParaRPr lang="ar-SA"/>
        </a:p>
      </dgm:t>
    </dgm:pt>
    <dgm:pt modelId="{C022808C-EDA4-428F-ADF2-F93566F926C4}" type="sibTrans" cxnId="{0AADA477-4F8E-4F61-B534-641859CF52B0}">
      <dgm:prSet/>
      <dgm:spPr/>
      <dgm:t>
        <a:bodyPr/>
        <a:lstStyle/>
        <a:p>
          <a:pPr rtl="1"/>
          <a:endParaRPr lang="ar-SA"/>
        </a:p>
      </dgm:t>
    </dgm:pt>
    <dgm:pt modelId="{3E65BB82-3DA9-4E03-B630-20334D443D5F}">
      <dgm:prSet phldrT="[نص]" custT="1"/>
      <dgm:spPr>
        <a:solidFill>
          <a:schemeClr val="bg2"/>
        </a:solidFill>
      </dgm:spPr>
      <dgm:t>
        <a:bodyPr/>
        <a:lstStyle/>
        <a:p>
          <a:pPr rtl="1"/>
          <a:r>
            <a:rPr lang="ar-SA" sz="3200" dirty="0" smtClean="0">
              <a:solidFill>
                <a:schemeClr val="bg1"/>
              </a:solidFill>
            </a:rPr>
            <a:t>إجراءات متعلقة بالموردين</a:t>
          </a:r>
          <a:endParaRPr lang="ar-SA" sz="3200" dirty="0">
            <a:solidFill>
              <a:schemeClr val="bg1"/>
            </a:solidFill>
          </a:endParaRPr>
        </a:p>
      </dgm:t>
    </dgm:pt>
    <dgm:pt modelId="{3792C9B6-3640-4E27-9530-E30624A738D5}" type="parTrans" cxnId="{540FF54F-45D7-4753-9684-F30BF41F21F3}">
      <dgm:prSet/>
      <dgm:spPr/>
      <dgm:t>
        <a:bodyPr/>
        <a:lstStyle/>
        <a:p>
          <a:pPr rtl="1"/>
          <a:endParaRPr lang="ar-SA"/>
        </a:p>
      </dgm:t>
    </dgm:pt>
    <dgm:pt modelId="{42BC6B60-5816-4E48-A996-9ED534D428E8}" type="sibTrans" cxnId="{540FF54F-45D7-4753-9684-F30BF41F21F3}">
      <dgm:prSet/>
      <dgm:spPr/>
      <dgm:t>
        <a:bodyPr/>
        <a:lstStyle/>
        <a:p>
          <a:pPr rtl="1"/>
          <a:endParaRPr lang="ar-SA"/>
        </a:p>
      </dgm:t>
    </dgm:pt>
    <dgm:pt modelId="{86A5C85C-C18A-4F19-9D5A-2144ACB749CD}" type="pres">
      <dgm:prSet presAssocID="{348D38D6-EBD4-40C7-B0ED-CEC4A974C70E}" presName="hierChild1" presStyleCnt="0">
        <dgm:presLayoutVars>
          <dgm:orgChart val="1"/>
          <dgm:chPref val="1"/>
          <dgm:dir/>
          <dgm:animOne val="branch"/>
          <dgm:animLvl val="lvl"/>
          <dgm:resizeHandles/>
        </dgm:presLayoutVars>
      </dgm:prSet>
      <dgm:spPr/>
      <dgm:t>
        <a:bodyPr/>
        <a:lstStyle/>
        <a:p>
          <a:pPr rtl="1"/>
          <a:endParaRPr lang="ar-SA"/>
        </a:p>
      </dgm:t>
    </dgm:pt>
    <dgm:pt modelId="{F5E51EBF-A7E6-459D-9F5D-704D11BD0825}" type="pres">
      <dgm:prSet presAssocID="{B3FCE6FB-7D95-4788-BD96-DCD26EB040F7}" presName="hierRoot1" presStyleCnt="0">
        <dgm:presLayoutVars>
          <dgm:hierBranch val="init"/>
        </dgm:presLayoutVars>
      </dgm:prSet>
      <dgm:spPr/>
    </dgm:pt>
    <dgm:pt modelId="{7F14B3E2-0FFB-4119-AD93-3B39DF0C3997}" type="pres">
      <dgm:prSet presAssocID="{B3FCE6FB-7D95-4788-BD96-DCD26EB040F7}" presName="rootComposite1" presStyleCnt="0"/>
      <dgm:spPr/>
    </dgm:pt>
    <dgm:pt modelId="{DCA402FC-0322-44D8-8A9E-086EB7568B22}" type="pres">
      <dgm:prSet presAssocID="{B3FCE6FB-7D95-4788-BD96-DCD26EB040F7}" presName="rootText1" presStyleLbl="node0" presStyleIdx="0" presStyleCnt="1" custScaleX="154279" custScaleY="125166">
        <dgm:presLayoutVars>
          <dgm:chPref val="3"/>
        </dgm:presLayoutVars>
      </dgm:prSet>
      <dgm:spPr/>
      <dgm:t>
        <a:bodyPr/>
        <a:lstStyle/>
        <a:p>
          <a:pPr rtl="1"/>
          <a:endParaRPr lang="ar-SA"/>
        </a:p>
      </dgm:t>
    </dgm:pt>
    <dgm:pt modelId="{337A3684-543E-4251-ADE2-97D6B4A58E7D}" type="pres">
      <dgm:prSet presAssocID="{B3FCE6FB-7D95-4788-BD96-DCD26EB040F7}" presName="rootConnector1" presStyleLbl="node1" presStyleIdx="0" presStyleCnt="0"/>
      <dgm:spPr/>
      <dgm:t>
        <a:bodyPr/>
        <a:lstStyle/>
        <a:p>
          <a:pPr rtl="1"/>
          <a:endParaRPr lang="ar-SA"/>
        </a:p>
      </dgm:t>
    </dgm:pt>
    <dgm:pt modelId="{2E283B00-37EC-4F16-8012-57B1960D08D5}" type="pres">
      <dgm:prSet presAssocID="{B3FCE6FB-7D95-4788-BD96-DCD26EB040F7}" presName="hierChild2" presStyleCnt="0"/>
      <dgm:spPr/>
    </dgm:pt>
    <dgm:pt modelId="{27996F72-DB0B-40A8-978E-9DE4BC504FDB}" type="pres">
      <dgm:prSet presAssocID="{6C54258D-BA32-4628-8438-6392C5D455A3}" presName="Name37" presStyleLbl="parChTrans1D2" presStyleIdx="0" presStyleCnt="3"/>
      <dgm:spPr/>
      <dgm:t>
        <a:bodyPr/>
        <a:lstStyle/>
        <a:p>
          <a:pPr rtl="1"/>
          <a:endParaRPr lang="ar-SA"/>
        </a:p>
      </dgm:t>
    </dgm:pt>
    <dgm:pt modelId="{F2649D13-4A09-4551-9A1C-F3CAB92E2435}" type="pres">
      <dgm:prSet presAssocID="{96A4BF73-A638-4E10-AFA1-AEFEB051AC0C}" presName="hierRoot2" presStyleCnt="0">
        <dgm:presLayoutVars>
          <dgm:hierBranch val="init"/>
        </dgm:presLayoutVars>
      </dgm:prSet>
      <dgm:spPr/>
    </dgm:pt>
    <dgm:pt modelId="{DFD7340E-5CA2-459A-B9B3-A702F5727D24}" type="pres">
      <dgm:prSet presAssocID="{96A4BF73-A638-4E10-AFA1-AEFEB051AC0C}" presName="rootComposite" presStyleCnt="0"/>
      <dgm:spPr/>
    </dgm:pt>
    <dgm:pt modelId="{05F6141E-B39C-4444-8DA0-DAF74C2E05C1}" type="pres">
      <dgm:prSet presAssocID="{96A4BF73-A638-4E10-AFA1-AEFEB051AC0C}" presName="rootText" presStyleLbl="node2" presStyleIdx="0" presStyleCnt="3" custScaleX="233455">
        <dgm:presLayoutVars>
          <dgm:chPref val="3"/>
        </dgm:presLayoutVars>
      </dgm:prSet>
      <dgm:spPr/>
      <dgm:t>
        <a:bodyPr/>
        <a:lstStyle/>
        <a:p>
          <a:pPr rtl="1"/>
          <a:endParaRPr lang="ar-SA"/>
        </a:p>
      </dgm:t>
    </dgm:pt>
    <dgm:pt modelId="{1241EC31-47C0-4138-BEC7-6926D904EBDC}" type="pres">
      <dgm:prSet presAssocID="{96A4BF73-A638-4E10-AFA1-AEFEB051AC0C}" presName="rootConnector" presStyleLbl="node2" presStyleIdx="0" presStyleCnt="3"/>
      <dgm:spPr/>
      <dgm:t>
        <a:bodyPr/>
        <a:lstStyle/>
        <a:p>
          <a:pPr rtl="1"/>
          <a:endParaRPr lang="ar-SA"/>
        </a:p>
      </dgm:t>
    </dgm:pt>
    <dgm:pt modelId="{9F0D13AE-4E0A-4E6F-AFCC-156B7B800348}" type="pres">
      <dgm:prSet presAssocID="{96A4BF73-A638-4E10-AFA1-AEFEB051AC0C}" presName="hierChild4" presStyleCnt="0"/>
      <dgm:spPr/>
    </dgm:pt>
    <dgm:pt modelId="{13B1457C-CE9D-4A44-BEDC-00A89E2F3264}" type="pres">
      <dgm:prSet presAssocID="{96A4BF73-A638-4E10-AFA1-AEFEB051AC0C}" presName="hierChild5" presStyleCnt="0"/>
      <dgm:spPr/>
    </dgm:pt>
    <dgm:pt modelId="{53E6FE28-FCF1-4E12-B510-1CD1A716171B}" type="pres">
      <dgm:prSet presAssocID="{461E1375-F578-489E-8238-D44EBC4CD43C}" presName="Name37" presStyleLbl="parChTrans1D2" presStyleIdx="1" presStyleCnt="3"/>
      <dgm:spPr/>
      <dgm:t>
        <a:bodyPr/>
        <a:lstStyle/>
        <a:p>
          <a:pPr rtl="1"/>
          <a:endParaRPr lang="ar-SA"/>
        </a:p>
      </dgm:t>
    </dgm:pt>
    <dgm:pt modelId="{14A07BB7-59B2-4E09-A073-7E8E92A7976A}" type="pres">
      <dgm:prSet presAssocID="{5F927573-F0FE-4E98-8761-298E334D726D}" presName="hierRoot2" presStyleCnt="0">
        <dgm:presLayoutVars>
          <dgm:hierBranch val="init"/>
        </dgm:presLayoutVars>
      </dgm:prSet>
      <dgm:spPr/>
    </dgm:pt>
    <dgm:pt modelId="{6B37C6B3-3F52-47AD-8536-2A0B6B837D42}" type="pres">
      <dgm:prSet presAssocID="{5F927573-F0FE-4E98-8761-298E334D726D}" presName="rootComposite" presStyleCnt="0"/>
      <dgm:spPr/>
    </dgm:pt>
    <dgm:pt modelId="{3ACFB8AF-1C21-43B4-9B67-3BF7AC73390A}" type="pres">
      <dgm:prSet presAssocID="{5F927573-F0FE-4E98-8761-298E334D726D}" presName="rootText" presStyleLbl="node2" presStyleIdx="1" presStyleCnt="3" custScaleX="267740" custLinFactNeighborX="-4610" custLinFactNeighborY="-93">
        <dgm:presLayoutVars>
          <dgm:chPref val="3"/>
        </dgm:presLayoutVars>
      </dgm:prSet>
      <dgm:spPr/>
      <dgm:t>
        <a:bodyPr/>
        <a:lstStyle/>
        <a:p>
          <a:pPr rtl="1"/>
          <a:endParaRPr lang="ar-SA"/>
        </a:p>
      </dgm:t>
    </dgm:pt>
    <dgm:pt modelId="{846E1978-C79A-4A60-B364-86CEB27700B6}" type="pres">
      <dgm:prSet presAssocID="{5F927573-F0FE-4E98-8761-298E334D726D}" presName="rootConnector" presStyleLbl="node2" presStyleIdx="1" presStyleCnt="3"/>
      <dgm:spPr/>
      <dgm:t>
        <a:bodyPr/>
        <a:lstStyle/>
        <a:p>
          <a:pPr rtl="1"/>
          <a:endParaRPr lang="ar-SA"/>
        </a:p>
      </dgm:t>
    </dgm:pt>
    <dgm:pt modelId="{5E8DF1DF-D9D1-46D5-BC61-1F203D244027}" type="pres">
      <dgm:prSet presAssocID="{5F927573-F0FE-4E98-8761-298E334D726D}" presName="hierChild4" presStyleCnt="0"/>
      <dgm:spPr/>
    </dgm:pt>
    <dgm:pt modelId="{1D2A3FED-FF91-4666-8B9E-446519B11390}" type="pres">
      <dgm:prSet presAssocID="{5F927573-F0FE-4E98-8761-298E334D726D}" presName="hierChild5" presStyleCnt="0"/>
      <dgm:spPr/>
    </dgm:pt>
    <dgm:pt modelId="{968F4C02-7C92-4E57-8977-E0FEFDF2E461}" type="pres">
      <dgm:prSet presAssocID="{3792C9B6-3640-4E27-9530-E30624A738D5}" presName="Name37" presStyleLbl="parChTrans1D2" presStyleIdx="2" presStyleCnt="3"/>
      <dgm:spPr/>
      <dgm:t>
        <a:bodyPr/>
        <a:lstStyle/>
        <a:p>
          <a:pPr rtl="1"/>
          <a:endParaRPr lang="ar-SA"/>
        </a:p>
      </dgm:t>
    </dgm:pt>
    <dgm:pt modelId="{4FDADD5F-41D0-46EE-98EA-A362DC5FA9FE}" type="pres">
      <dgm:prSet presAssocID="{3E65BB82-3DA9-4E03-B630-20334D443D5F}" presName="hierRoot2" presStyleCnt="0">
        <dgm:presLayoutVars>
          <dgm:hierBranch val="init"/>
        </dgm:presLayoutVars>
      </dgm:prSet>
      <dgm:spPr/>
    </dgm:pt>
    <dgm:pt modelId="{A6B34A1A-E8C0-4080-BE6C-2EEC83865C07}" type="pres">
      <dgm:prSet presAssocID="{3E65BB82-3DA9-4E03-B630-20334D443D5F}" presName="rootComposite" presStyleCnt="0"/>
      <dgm:spPr/>
    </dgm:pt>
    <dgm:pt modelId="{C75C78A9-0B4D-428A-A7CB-1444E6004315}" type="pres">
      <dgm:prSet presAssocID="{3E65BB82-3DA9-4E03-B630-20334D443D5F}" presName="rootText" presStyleLbl="node2" presStyleIdx="2" presStyleCnt="3" custScaleX="225720" custLinFactNeighborX="-14111" custLinFactNeighborY="1881">
        <dgm:presLayoutVars>
          <dgm:chPref val="3"/>
        </dgm:presLayoutVars>
      </dgm:prSet>
      <dgm:spPr/>
      <dgm:t>
        <a:bodyPr/>
        <a:lstStyle/>
        <a:p>
          <a:pPr rtl="1"/>
          <a:endParaRPr lang="ar-SA"/>
        </a:p>
      </dgm:t>
    </dgm:pt>
    <dgm:pt modelId="{BE336B75-6F8C-4EF4-8E4A-2E557E393B6E}" type="pres">
      <dgm:prSet presAssocID="{3E65BB82-3DA9-4E03-B630-20334D443D5F}" presName="rootConnector" presStyleLbl="node2" presStyleIdx="2" presStyleCnt="3"/>
      <dgm:spPr/>
      <dgm:t>
        <a:bodyPr/>
        <a:lstStyle/>
        <a:p>
          <a:pPr rtl="1"/>
          <a:endParaRPr lang="ar-SA"/>
        </a:p>
      </dgm:t>
    </dgm:pt>
    <dgm:pt modelId="{F8929BAA-8D98-45AC-A43D-5C18516235EB}" type="pres">
      <dgm:prSet presAssocID="{3E65BB82-3DA9-4E03-B630-20334D443D5F}" presName="hierChild4" presStyleCnt="0"/>
      <dgm:spPr/>
    </dgm:pt>
    <dgm:pt modelId="{DC5D92E7-2DD1-4600-A77F-F2FE2B91E1D1}" type="pres">
      <dgm:prSet presAssocID="{3E65BB82-3DA9-4E03-B630-20334D443D5F}" presName="hierChild5" presStyleCnt="0"/>
      <dgm:spPr/>
    </dgm:pt>
    <dgm:pt modelId="{4A3329AD-BC85-4D29-9B35-531E6110DF14}" type="pres">
      <dgm:prSet presAssocID="{B3FCE6FB-7D95-4788-BD96-DCD26EB040F7}" presName="hierChild3" presStyleCnt="0"/>
      <dgm:spPr/>
    </dgm:pt>
  </dgm:ptLst>
  <dgm:cxnLst>
    <dgm:cxn modelId="{72403286-F88B-40FB-8E2E-104DA1320EF7}" type="presOf" srcId="{5F927573-F0FE-4E98-8761-298E334D726D}" destId="{3ACFB8AF-1C21-43B4-9B67-3BF7AC73390A}" srcOrd="0" destOrd="0" presId="urn:microsoft.com/office/officeart/2005/8/layout/orgChart1"/>
    <dgm:cxn modelId="{C27267A6-6F16-4907-85A7-CE2D8A4B749E}" type="presOf" srcId="{3E65BB82-3DA9-4E03-B630-20334D443D5F}" destId="{C75C78A9-0B4D-428A-A7CB-1444E6004315}" srcOrd="0" destOrd="0" presId="urn:microsoft.com/office/officeart/2005/8/layout/orgChart1"/>
    <dgm:cxn modelId="{DB84A1E3-02E8-469B-99BC-5851602274B2}" type="presOf" srcId="{B3FCE6FB-7D95-4788-BD96-DCD26EB040F7}" destId="{337A3684-543E-4251-ADE2-97D6B4A58E7D}" srcOrd="1" destOrd="0" presId="urn:microsoft.com/office/officeart/2005/8/layout/orgChart1"/>
    <dgm:cxn modelId="{66142194-C9F2-4E98-ADDF-7BC7A3026BD1}" type="presOf" srcId="{3792C9B6-3640-4E27-9530-E30624A738D5}" destId="{968F4C02-7C92-4E57-8977-E0FEFDF2E461}" srcOrd="0" destOrd="0" presId="urn:microsoft.com/office/officeart/2005/8/layout/orgChart1"/>
    <dgm:cxn modelId="{6F74874F-D49C-46EE-A61C-617C7CF3E978}" type="presOf" srcId="{348D38D6-EBD4-40C7-B0ED-CEC4A974C70E}" destId="{86A5C85C-C18A-4F19-9D5A-2144ACB749CD}" srcOrd="0" destOrd="0" presId="urn:microsoft.com/office/officeart/2005/8/layout/orgChart1"/>
    <dgm:cxn modelId="{6CDDFD77-8143-4AC4-ACA1-A038D09B4FA4}" type="presOf" srcId="{3E65BB82-3DA9-4E03-B630-20334D443D5F}" destId="{BE336B75-6F8C-4EF4-8E4A-2E557E393B6E}" srcOrd="1" destOrd="0" presId="urn:microsoft.com/office/officeart/2005/8/layout/orgChart1"/>
    <dgm:cxn modelId="{0AADA477-4F8E-4F61-B534-641859CF52B0}" srcId="{B3FCE6FB-7D95-4788-BD96-DCD26EB040F7}" destId="{5F927573-F0FE-4E98-8761-298E334D726D}" srcOrd="1" destOrd="0" parTransId="{461E1375-F578-489E-8238-D44EBC4CD43C}" sibTransId="{C022808C-EDA4-428F-ADF2-F93566F926C4}"/>
    <dgm:cxn modelId="{2185B443-85B2-4099-8DF7-7EE895CCE8B5}" type="presOf" srcId="{96A4BF73-A638-4E10-AFA1-AEFEB051AC0C}" destId="{1241EC31-47C0-4138-BEC7-6926D904EBDC}" srcOrd="1" destOrd="0" presId="urn:microsoft.com/office/officeart/2005/8/layout/orgChart1"/>
    <dgm:cxn modelId="{EDFEA6C6-AA9A-4BCA-AA10-289A4CA4E2FD}" type="presOf" srcId="{96A4BF73-A638-4E10-AFA1-AEFEB051AC0C}" destId="{05F6141E-B39C-4444-8DA0-DAF74C2E05C1}" srcOrd="0" destOrd="0" presId="urn:microsoft.com/office/officeart/2005/8/layout/orgChart1"/>
    <dgm:cxn modelId="{53AE1584-4CBA-4A92-8F49-FF4418248DD8}" type="presOf" srcId="{461E1375-F578-489E-8238-D44EBC4CD43C}" destId="{53E6FE28-FCF1-4E12-B510-1CD1A716171B}" srcOrd="0" destOrd="0" presId="urn:microsoft.com/office/officeart/2005/8/layout/orgChart1"/>
    <dgm:cxn modelId="{D0B55EE7-10A3-40A3-A6CF-F952EDBEF8DC}" srcId="{B3FCE6FB-7D95-4788-BD96-DCD26EB040F7}" destId="{96A4BF73-A638-4E10-AFA1-AEFEB051AC0C}" srcOrd="0" destOrd="0" parTransId="{6C54258D-BA32-4628-8438-6392C5D455A3}" sibTransId="{7E426937-2A13-4769-9FDB-9F468728FABA}"/>
    <dgm:cxn modelId="{540FF54F-45D7-4753-9684-F30BF41F21F3}" srcId="{B3FCE6FB-7D95-4788-BD96-DCD26EB040F7}" destId="{3E65BB82-3DA9-4E03-B630-20334D443D5F}" srcOrd="2" destOrd="0" parTransId="{3792C9B6-3640-4E27-9530-E30624A738D5}" sibTransId="{42BC6B60-5816-4E48-A996-9ED534D428E8}"/>
    <dgm:cxn modelId="{C51DE0D6-D794-430D-9335-4CD79D4EA751}" type="presOf" srcId="{6C54258D-BA32-4628-8438-6392C5D455A3}" destId="{27996F72-DB0B-40A8-978E-9DE4BC504FDB}" srcOrd="0" destOrd="0" presId="urn:microsoft.com/office/officeart/2005/8/layout/orgChart1"/>
    <dgm:cxn modelId="{3039DAA0-133D-4CF7-B271-9D50AEBB243A}" srcId="{348D38D6-EBD4-40C7-B0ED-CEC4A974C70E}" destId="{B3FCE6FB-7D95-4788-BD96-DCD26EB040F7}" srcOrd="0" destOrd="0" parTransId="{0533ED19-8E79-46A2-92C0-897C6F967948}" sibTransId="{B50D0851-AC00-4D82-BC85-B28DF9C87FBE}"/>
    <dgm:cxn modelId="{45DBDB31-8A48-4785-A196-96CDD51E8290}" type="presOf" srcId="{B3FCE6FB-7D95-4788-BD96-DCD26EB040F7}" destId="{DCA402FC-0322-44D8-8A9E-086EB7568B22}" srcOrd="0" destOrd="0" presId="urn:microsoft.com/office/officeart/2005/8/layout/orgChart1"/>
    <dgm:cxn modelId="{E3F91DAF-3E27-4521-AD96-EB854C624540}" type="presOf" srcId="{5F927573-F0FE-4E98-8761-298E334D726D}" destId="{846E1978-C79A-4A60-B364-86CEB27700B6}" srcOrd="1" destOrd="0" presId="urn:microsoft.com/office/officeart/2005/8/layout/orgChart1"/>
    <dgm:cxn modelId="{1BBE8B8F-141E-4B24-BC0B-8037B90452ED}" type="presParOf" srcId="{86A5C85C-C18A-4F19-9D5A-2144ACB749CD}" destId="{F5E51EBF-A7E6-459D-9F5D-704D11BD0825}" srcOrd="0" destOrd="0" presId="urn:microsoft.com/office/officeart/2005/8/layout/orgChart1"/>
    <dgm:cxn modelId="{8A7010E6-EF97-44A4-93C7-FE37C8AA3304}" type="presParOf" srcId="{F5E51EBF-A7E6-459D-9F5D-704D11BD0825}" destId="{7F14B3E2-0FFB-4119-AD93-3B39DF0C3997}" srcOrd="0" destOrd="0" presId="urn:microsoft.com/office/officeart/2005/8/layout/orgChart1"/>
    <dgm:cxn modelId="{D198AE0F-E064-46FA-80EE-5A547D164B15}" type="presParOf" srcId="{7F14B3E2-0FFB-4119-AD93-3B39DF0C3997}" destId="{DCA402FC-0322-44D8-8A9E-086EB7568B22}" srcOrd="0" destOrd="0" presId="urn:microsoft.com/office/officeart/2005/8/layout/orgChart1"/>
    <dgm:cxn modelId="{9777BF64-ACD8-4B0A-AB9C-C3C774F86949}" type="presParOf" srcId="{7F14B3E2-0FFB-4119-AD93-3B39DF0C3997}" destId="{337A3684-543E-4251-ADE2-97D6B4A58E7D}" srcOrd="1" destOrd="0" presId="urn:microsoft.com/office/officeart/2005/8/layout/orgChart1"/>
    <dgm:cxn modelId="{D3E92667-094E-4B87-B18B-7ECEC2091598}" type="presParOf" srcId="{F5E51EBF-A7E6-459D-9F5D-704D11BD0825}" destId="{2E283B00-37EC-4F16-8012-57B1960D08D5}" srcOrd="1" destOrd="0" presId="urn:microsoft.com/office/officeart/2005/8/layout/orgChart1"/>
    <dgm:cxn modelId="{69C8A8AF-8E3F-498D-8584-99C7644F7DC4}" type="presParOf" srcId="{2E283B00-37EC-4F16-8012-57B1960D08D5}" destId="{27996F72-DB0B-40A8-978E-9DE4BC504FDB}" srcOrd="0" destOrd="0" presId="urn:microsoft.com/office/officeart/2005/8/layout/orgChart1"/>
    <dgm:cxn modelId="{5B068D75-CCDC-4526-9C10-2244D4B0605A}" type="presParOf" srcId="{2E283B00-37EC-4F16-8012-57B1960D08D5}" destId="{F2649D13-4A09-4551-9A1C-F3CAB92E2435}" srcOrd="1" destOrd="0" presId="urn:microsoft.com/office/officeart/2005/8/layout/orgChart1"/>
    <dgm:cxn modelId="{5AFA998F-EE99-45F4-9CDF-5CCA38DDC0C1}" type="presParOf" srcId="{F2649D13-4A09-4551-9A1C-F3CAB92E2435}" destId="{DFD7340E-5CA2-459A-B9B3-A702F5727D24}" srcOrd="0" destOrd="0" presId="urn:microsoft.com/office/officeart/2005/8/layout/orgChart1"/>
    <dgm:cxn modelId="{485F5BB3-F663-46AC-94AC-AEF5573ADAC4}" type="presParOf" srcId="{DFD7340E-5CA2-459A-B9B3-A702F5727D24}" destId="{05F6141E-B39C-4444-8DA0-DAF74C2E05C1}" srcOrd="0" destOrd="0" presId="urn:microsoft.com/office/officeart/2005/8/layout/orgChart1"/>
    <dgm:cxn modelId="{2F03E408-14CF-4526-B135-04023325CB88}" type="presParOf" srcId="{DFD7340E-5CA2-459A-B9B3-A702F5727D24}" destId="{1241EC31-47C0-4138-BEC7-6926D904EBDC}" srcOrd="1" destOrd="0" presId="urn:microsoft.com/office/officeart/2005/8/layout/orgChart1"/>
    <dgm:cxn modelId="{8B20FC88-0395-4533-9AD6-7B527AEAD0B1}" type="presParOf" srcId="{F2649D13-4A09-4551-9A1C-F3CAB92E2435}" destId="{9F0D13AE-4E0A-4E6F-AFCC-156B7B800348}" srcOrd="1" destOrd="0" presId="urn:microsoft.com/office/officeart/2005/8/layout/orgChart1"/>
    <dgm:cxn modelId="{7801E127-1124-4DBD-838F-A106307A6C3F}" type="presParOf" srcId="{F2649D13-4A09-4551-9A1C-F3CAB92E2435}" destId="{13B1457C-CE9D-4A44-BEDC-00A89E2F3264}" srcOrd="2" destOrd="0" presId="urn:microsoft.com/office/officeart/2005/8/layout/orgChart1"/>
    <dgm:cxn modelId="{AEBEDE44-0ECF-416E-91D5-07D7E74E47AB}" type="presParOf" srcId="{2E283B00-37EC-4F16-8012-57B1960D08D5}" destId="{53E6FE28-FCF1-4E12-B510-1CD1A716171B}" srcOrd="2" destOrd="0" presId="urn:microsoft.com/office/officeart/2005/8/layout/orgChart1"/>
    <dgm:cxn modelId="{F767868C-6321-4196-8BF9-DEB6D55BC892}" type="presParOf" srcId="{2E283B00-37EC-4F16-8012-57B1960D08D5}" destId="{14A07BB7-59B2-4E09-A073-7E8E92A7976A}" srcOrd="3" destOrd="0" presId="urn:microsoft.com/office/officeart/2005/8/layout/orgChart1"/>
    <dgm:cxn modelId="{F5F84714-E0BC-4DE1-9C70-8E90FA8D053F}" type="presParOf" srcId="{14A07BB7-59B2-4E09-A073-7E8E92A7976A}" destId="{6B37C6B3-3F52-47AD-8536-2A0B6B837D42}" srcOrd="0" destOrd="0" presId="urn:microsoft.com/office/officeart/2005/8/layout/orgChart1"/>
    <dgm:cxn modelId="{0B2DA780-0FF4-4561-81CB-22B63975D933}" type="presParOf" srcId="{6B37C6B3-3F52-47AD-8536-2A0B6B837D42}" destId="{3ACFB8AF-1C21-43B4-9B67-3BF7AC73390A}" srcOrd="0" destOrd="0" presId="urn:microsoft.com/office/officeart/2005/8/layout/orgChart1"/>
    <dgm:cxn modelId="{C0227BC5-EE99-4DA6-B465-D1FF49FCC379}" type="presParOf" srcId="{6B37C6B3-3F52-47AD-8536-2A0B6B837D42}" destId="{846E1978-C79A-4A60-B364-86CEB27700B6}" srcOrd="1" destOrd="0" presId="urn:microsoft.com/office/officeart/2005/8/layout/orgChart1"/>
    <dgm:cxn modelId="{4BF57F11-872E-41FB-8208-891FE850AA5E}" type="presParOf" srcId="{14A07BB7-59B2-4E09-A073-7E8E92A7976A}" destId="{5E8DF1DF-D9D1-46D5-BC61-1F203D244027}" srcOrd="1" destOrd="0" presId="urn:microsoft.com/office/officeart/2005/8/layout/orgChart1"/>
    <dgm:cxn modelId="{626F6C3C-B817-457A-9207-3EE51BB9C5B6}" type="presParOf" srcId="{14A07BB7-59B2-4E09-A073-7E8E92A7976A}" destId="{1D2A3FED-FF91-4666-8B9E-446519B11390}" srcOrd="2" destOrd="0" presId="urn:microsoft.com/office/officeart/2005/8/layout/orgChart1"/>
    <dgm:cxn modelId="{F2871DE4-EDF3-4681-9D38-88159AF174F3}" type="presParOf" srcId="{2E283B00-37EC-4F16-8012-57B1960D08D5}" destId="{968F4C02-7C92-4E57-8977-E0FEFDF2E461}" srcOrd="4" destOrd="0" presId="urn:microsoft.com/office/officeart/2005/8/layout/orgChart1"/>
    <dgm:cxn modelId="{1F3AF6A2-17BA-4163-BB6E-A5680BAB36D6}" type="presParOf" srcId="{2E283B00-37EC-4F16-8012-57B1960D08D5}" destId="{4FDADD5F-41D0-46EE-98EA-A362DC5FA9FE}" srcOrd="5" destOrd="0" presId="urn:microsoft.com/office/officeart/2005/8/layout/orgChart1"/>
    <dgm:cxn modelId="{0B591C31-AB25-4C47-90A5-B32147CB44D1}" type="presParOf" srcId="{4FDADD5F-41D0-46EE-98EA-A362DC5FA9FE}" destId="{A6B34A1A-E8C0-4080-BE6C-2EEC83865C07}" srcOrd="0" destOrd="0" presId="urn:microsoft.com/office/officeart/2005/8/layout/orgChart1"/>
    <dgm:cxn modelId="{88D9CC9A-F1C8-4745-9B2F-1BF66118D472}" type="presParOf" srcId="{A6B34A1A-E8C0-4080-BE6C-2EEC83865C07}" destId="{C75C78A9-0B4D-428A-A7CB-1444E6004315}" srcOrd="0" destOrd="0" presId="urn:microsoft.com/office/officeart/2005/8/layout/orgChart1"/>
    <dgm:cxn modelId="{EAD74394-E7AD-4D69-83B4-CF6619F5E8D9}" type="presParOf" srcId="{A6B34A1A-E8C0-4080-BE6C-2EEC83865C07}" destId="{BE336B75-6F8C-4EF4-8E4A-2E557E393B6E}" srcOrd="1" destOrd="0" presId="urn:microsoft.com/office/officeart/2005/8/layout/orgChart1"/>
    <dgm:cxn modelId="{F08F78EC-F370-4BFC-A8B4-05613363D55F}" type="presParOf" srcId="{4FDADD5F-41D0-46EE-98EA-A362DC5FA9FE}" destId="{F8929BAA-8D98-45AC-A43D-5C18516235EB}" srcOrd="1" destOrd="0" presId="urn:microsoft.com/office/officeart/2005/8/layout/orgChart1"/>
    <dgm:cxn modelId="{EB5596DC-C2F9-472E-9FD8-E6AF0F55F608}" type="presParOf" srcId="{4FDADD5F-41D0-46EE-98EA-A362DC5FA9FE}" destId="{DC5D92E7-2DD1-4600-A77F-F2FE2B91E1D1}" srcOrd="2" destOrd="0" presId="urn:microsoft.com/office/officeart/2005/8/layout/orgChart1"/>
    <dgm:cxn modelId="{FF7A1F8F-503E-43F7-A550-441FDCB5C148}" type="presParOf" srcId="{F5E51EBF-A7E6-459D-9F5D-704D11BD0825}" destId="{4A3329AD-BC85-4D29-9B35-531E6110DF14}"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C6B34E1-1862-469E-9148-935898739401}"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pPr rtl="1"/>
          <a:endParaRPr lang="ar-SA"/>
        </a:p>
      </dgm:t>
    </dgm:pt>
    <dgm:pt modelId="{FA7691AF-0802-4275-A913-4EC0DEC02157}">
      <dgm:prSet phldrT="[نص]" custT="1"/>
      <dgm:spPr>
        <a:gradFill rotWithShape="0">
          <a:gsLst>
            <a:gs pos="25000">
              <a:schemeClr val="bg2">
                <a:lumMod val="60000"/>
                <a:lumOff val="40000"/>
              </a:schemeClr>
            </a:gs>
            <a:gs pos="61628">
              <a:schemeClr val="bg2">
                <a:lumMod val="40000"/>
                <a:lumOff val="60000"/>
              </a:schemeClr>
            </a:gs>
            <a:gs pos="93000">
              <a:schemeClr val="bg2">
                <a:lumMod val="60000"/>
                <a:lumOff val="40000"/>
              </a:schemeClr>
            </a:gs>
            <a:gs pos="0">
              <a:schemeClr val="bg2">
                <a:lumMod val="40000"/>
                <a:lumOff val="60000"/>
              </a:schemeClr>
            </a:gs>
          </a:gsLst>
          <a:lin ang="6120000" scaled="1"/>
        </a:gradFill>
      </dgm:spPr>
      <dgm:t>
        <a:bodyPr/>
        <a:lstStyle/>
        <a:p>
          <a:pPr rtl="1"/>
          <a:r>
            <a:rPr lang="ar-SA" sz="4000" dirty="0" smtClean="0">
              <a:solidFill>
                <a:schemeClr val="bg1"/>
              </a:solidFill>
            </a:rPr>
            <a:t>دليل ضبط الجودة</a:t>
          </a:r>
          <a:endParaRPr lang="ar-SA" sz="4000" dirty="0">
            <a:solidFill>
              <a:schemeClr val="bg1"/>
            </a:solidFill>
          </a:endParaRPr>
        </a:p>
      </dgm:t>
    </dgm:pt>
    <dgm:pt modelId="{8D83F588-23F2-46A3-AD76-478E2BE755CA}" type="parTrans" cxnId="{6CFD2778-FB04-44A8-9FEC-BCB7499CFC35}">
      <dgm:prSet/>
      <dgm:spPr/>
      <dgm:t>
        <a:bodyPr/>
        <a:lstStyle/>
        <a:p>
          <a:pPr rtl="1"/>
          <a:endParaRPr lang="ar-SA">
            <a:solidFill>
              <a:schemeClr val="bg1"/>
            </a:solidFill>
          </a:endParaRPr>
        </a:p>
      </dgm:t>
    </dgm:pt>
    <dgm:pt modelId="{EF9DF219-AE90-4E76-8701-E88A24C80EFA}" type="sibTrans" cxnId="{6CFD2778-FB04-44A8-9FEC-BCB7499CFC35}">
      <dgm:prSet/>
      <dgm:spPr/>
      <dgm:t>
        <a:bodyPr/>
        <a:lstStyle/>
        <a:p>
          <a:pPr rtl="1"/>
          <a:endParaRPr lang="ar-SA">
            <a:solidFill>
              <a:schemeClr val="bg1"/>
            </a:solidFill>
          </a:endParaRPr>
        </a:p>
      </dgm:t>
    </dgm:pt>
    <dgm:pt modelId="{9FE67881-D15B-4FC2-A379-54AF48119592}">
      <dgm:prSet phldrT="[نص]" custT="1"/>
      <dgm:spPr>
        <a:solidFill>
          <a:schemeClr val="bg2"/>
        </a:solidFill>
      </dgm:spPr>
      <dgm:t>
        <a:bodyPr/>
        <a:lstStyle/>
        <a:p>
          <a:pPr rtl="1"/>
          <a:r>
            <a:rPr lang="ar-SA" sz="3200" dirty="0" smtClean="0">
              <a:solidFill>
                <a:schemeClr val="bg1"/>
              </a:solidFill>
            </a:rPr>
            <a:t>السلامة </a:t>
          </a:r>
          <a:endParaRPr lang="ar-SA" sz="3200" dirty="0">
            <a:solidFill>
              <a:schemeClr val="bg1"/>
            </a:solidFill>
          </a:endParaRPr>
        </a:p>
      </dgm:t>
    </dgm:pt>
    <dgm:pt modelId="{7B50CF15-CF58-4E98-AB12-A44AF53CDAA5}" type="parTrans" cxnId="{9A97682C-7747-4B9A-AC17-909D87C8C646}">
      <dgm:prSet/>
      <dgm:spPr/>
      <dgm:t>
        <a:bodyPr/>
        <a:lstStyle/>
        <a:p>
          <a:pPr rtl="1"/>
          <a:endParaRPr lang="ar-SA">
            <a:solidFill>
              <a:schemeClr val="bg1"/>
            </a:solidFill>
          </a:endParaRPr>
        </a:p>
      </dgm:t>
    </dgm:pt>
    <dgm:pt modelId="{8120C8B5-35C6-4B49-8578-C3541ED08A45}" type="sibTrans" cxnId="{9A97682C-7747-4B9A-AC17-909D87C8C646}">
      <dgm:prSet/>
      <dgm:spPr/>
      <dgm:t>
        <a:bodyPr/>
        <a:lstStyle/>
        <a:p>
          <a:pPr rtl="1"/>
          <a:endParaRPr lang="ar-SA">
            <a:solidFill>
              <a:schemeClr val="bg1"/>
            </a:solidFill>
          </a:endParaRPr>
        </a:p>
      </dgm:t>
    </dgm:pt>
    <dgm:pt modelId="{BB01983B-B237-43EA-B261-41E0377ED394}">
      <dgm:prSet phldrT="[نص]" custT="1"/>
      <dgm:spPr>
        <a:solidFill>
          <a:schemeClr val="bg2"/>
        </a:solidFill>
      </dgm:spPr>
      <dgm:t>
        <a:bodyPr/>
        <a:lstStyle/>
        <a:p>
          <a:pPr rtl="1"/>
          <a:r>
            <a:rPr lang="ar-SA" sz="3200" dirty="0" smtClean="0">
              <a:solidFill>
                <a:schemeClr val="bg1"/>
              </a:solidFill>
            </a:rPr>
            <a:t>مخازن</a:t>
          </a:r>
          <a:endParaRPr lang="ar-SA" sz="3200" dirty="0">
            <a:solidFill>
              <a:schemeClr val="bg1"/>
            </a:solidFill>
          </a:endParaRPr>
        </a:p>
      </dgm:t>
    </dgm:pt>
    <dgm:pt modelId="{DA2AC1AA-D355-4B6E-AB04-984E4F4394A7}" type="parTrans" cxnId="{C8B7B2BE-F19A-4E61-A318-A96FFB9088E8}">
      <dgm:prSet/>
      <dgm:spPr/>
      <dgm:t>
        <a:bodyPr/>
        <a:lstStyle/>
        <a:p>
          <a:pPr rtl="1"/>
          <a:endParaRPr lang="ar-SA">
            <a:solidFill>
              <a:schemeClr val="bg1"/>
            </a:solidFill>
          </a:endParaRPr>
        </a:p>
      </dgm:t>
    </dgm:pt>
    <dgm:pt modelId="{BAC1C295-365C-49DF-97E4-7223ED22C677}" type="sibTrans" cxnId="{C8B7B2BE-F19A-4E61-A318-A96FFB9088E8}">
      <dgm:prSet/>
      <dgm:spPr/>
      <dgm:t>
        <a:bodyPr/>
        <a:lstStyle/>
        <a:p>
          <a:pPr rtl="1"/>
          <a:endParaRPr lang="ar-SA">
            <a:solidFill>
              <a:schemeClr val="bg1"/>
            </a:solidFill>
          </a:endParaRPr>
        </a:p>
      </dgm:t>
    </dgm:pt>
    <dgm:pt modelId="{3E5B131E-4AE5-44E2-AFDF-BA3AA1F18C08}">
      <dgm:prSet phldrT="[نص]" custT="1"/>
      <dgm:spPr>
        <a:solidFill>
          <a:schemeClr val="bg2"/>
        </a:solidFill>
      </dgm:spPr>
      <dgm:t>
        <a:bodyPr/>
        <a:lstStyle/>
        <a:p>
          <a:pPr rtl="1"/>
          <a:r>
            <a:rPr lang="ar-SA" sz="3200" dirty="0" smtClean="0">
              <a:solidFill>
                <a:schemeClr val="bg1"/>
              </a:solidFill>
            </a:rPr>
            <a:t>منتجات مجلفنة</a:t>
          </a:r>
          <a:endParaRPr lang="ar-SA" sz="3200" dirty="0">
            <a:solidFill>
              <a:schemeClr val="bg1"/>
            </a:solidFill>
          </a:endParaRPr>
        </a:p>
      </dgm:t>
    </dgm:pt>
    <dgm:pt modelId="{85E459F5-9B5D-4305-A115-AED4E7599DF5}" type="parTrans" cxnId="{227E8513-ACC2-4D63-B93F-1A461E042D5B}">
      <dgm:prSet/>
      <dgm:spPr/>
      <dgm:t>
        <a:bodyPr/>
        <a:lstStyle/>
        <a:p>
          <a:pPr rtl="1"/>
          <a:endParaRPr lang="ar-SA">
            <a:solidFill>
              <a:schemeClr val="bg1"/>
            </a:solidFill>
          </a:endParaRPr>
        </a:p>
      </dgm:t>
    </dgm:pt>
    <dgm:pt modelId="{55E45030-D3E2-4A86-AF4D-08D5A97D4BBD}" type="sibTrans" cxnId="{227E8513-ACC2-4D63-B93F-1A461E042D5B}">
      <dgm:prSet/>
      <dgm:spPr/>
      <dgm:t>
        <a:bodyPr/>
        <a:lstStyle/>
        <a:p>
          <a:pPr rtl="1"/>
          <a:endParaRPr lang="ar-SA">
            <a:solidFill>
              <a:schemeClr val="bg1"/>
            </a:solidFill>
          </a:endParaRPr>
        </a:p>
      </dgm:t>
    </dgm:pt>
    <dgm:pt modelId="{520076C8-9843-4F02-AD45-D3B7D63DC8B6}">
      <dgm:prSet custT="1"/>
      <dgm:spPr>
        <a:solidFill>
          <a:schemeClr val="bg2"/>
        </a:solidFill>
      </dgm:spPr>
      <dgm:t>
        <a:bodyPr/>
        <a:lstStyle/>
        <a:p>
          <a:pPr rtl="1"/>
          <a:r>
            <a:rPr lang="ar-SA" sz="3200" dirty="0" smtClean="0">
              <a:solidFill>
                <a:schemeClr val="bg1"/>
              </a:solidFill>
            </a:rPr>
            <a:t>منتجات</a:t>
          </a:r>
          <a:endParaRPr lang="ar-SA" sz="3200" dirty="0">
            <a:solidFill>
              <a:schemeClr val="bg1"/>
            </a:solidFill>
          </a:endParaRPr>
        </a:p>
      </dgm:t>
    </dgm:pt>
    <dgm:pt modelId="{B2CCF035-CA03-4BA8-AA58-D6F348B3D66E}" type="parTrans" cxnId="{275487CF-FD84-43F4-B7EB-D6600AFD0667}">
      <dgm:prSet/>
      <dgm:spPr/>
      <dgm:t>
        <a:bodyPr/>
        <a:lstStyle/>
        <a:p>
          <a:pPr rtl="1"/>
          <a:endParaRPr lang="ar-SA"/>
        </a:p>
      </dgm:t>
    </dgm:pt>
    <dgm:pt modelId="{53477E19-AB11-4D84-8790-717167637C88}" type="sibTrans" cxnId="{275487CF-FD84-43F4-B7EB-D6600AFD0667}">
      <dgm:prSet/>
      <dgm:spPr/>
      <dgm:t>
        <a:bodyPr/>
        <a:lstStyle/>
        <a:p>
          <a:pPr rtl="1"/>
          <a:endParaRPr lang="ar-SA"/>
        </a:p>
      </dgm:t>
    </dgm:pt>
    <dgm:pt modelId="{8A98E487-4A9B-4B2B-B72F-9F3D4DF0DDF3}">
      <dgm:prSet custT="1"/>
      <dgm:spPr>
        <a:solidFill>
          <a:schemeClr val="bg2"/>
        </a:solidFill>
      </dgm:spPr>
      <dgm:t>
        <a:bodyPr/>
        <a:lstStyle/>
        <a:p>
          <a:pPr rtl="1"/>
          <a:r>
            <a:rPr lang="ar-SA" sz="3200" dirty="0" smtClean="0">
              <a:solidFill>
                <a:schemeClr val="bg1"/>
              </a:solidFill>
            </a:rPr>
            <a:t>مواد</a:t>
          </a:r>
          <a:r>
            <a:rPr lang="ar-SA" sz="3200" dirty="0" smtClean="0"/>
            <a:t> </a:t>
          </a:r>
          <a:r>
            <a:rPr lang="ar-SA" sz="3200" dirty="0" smtClean="0">
              <a:solidFill>
                <a:schemeClr val="bg1"/>
              </a:solidFill>
            </a:rPr>
            <a:t>خام</a:t>
          </a:r>
          <a:endParaRPr lang="ar-SA" sz="3200" dirty="0">
            <a:solidFill>
              <a:schemeClr val="bg1"/>
            </a:solidFill>
          </a:endParaRPr>
        </a:p>
      </dgm:t>
    </dgm:pt>
    <dgm:pt modelId="{9518FCE6-2270-4587-A2DC-DCE2115F92C8}" type="parTrans" cxnId="{7EEE0D2B-4DDC-4152-9EC2-7BAC11953D86}">
      <dgm:prSet/>
      <dgm:spPr/>
      <dgm:t>
        <a:bodyPr/>
        <a:lstStyle/>
        <a:p>
          <a:pPr rtl="1"/>
          <a:endParaRPr lang="ar-SA"/>
        </a:p>
      </dgm:t>
    </dgm:pt>
    <dgm:pt modelId="{A955A65C-B224-4B74-960A-CA1A6CBFF4F6}" type="sibTrans" cxnId="{7EEE0D2B-4DDC-4152-9EC2-7BAC11953D86}">
      <dgm:prSet/>
      <dgm:spPr/>
      <dgm:t>
        <a:bodyPr/>
        <a:lstStyle/>
        <a:p>
          <a:pPr rtl="1"/>
          <a:endParaRPr lang="ar-SA"/>
        </a:p>
      </dgm:t>
    </dgm:pt>
    <dgm:pt modelId="{A8AC6372-1676-4068-A971-66043865ED38}" type="pres">
      <dgm:prSet presAssocID="{4C6B34E1-1862-469E-9148-935898739401}" presName="hierChild1" presStyleCnt="0">
        <dgm:presLayoutVars>
          <dgm:orgChart val="1"/>
          <dgm:chPref val="1"/>
          <dgm:dir/>
          <dgm:animOne val="branch"/>
          <dgm:animLvl val="lvl"/>
          <dgm:resizeHandles/>
        </dgm:presLayoutVars>
      </dgm:prSet>
      <dgm:spPr/>
      <dgm:t>
        <a:bodyPr/>
        <a:lstStyle/>
        <a:p>
          <a:pPr rtl="1"/>
          <a:endParaRPr lang="ar-SA"/>
        </a:p>
      </dgm:t>
    </dgm:pt>
    <dgm:pt modelId="{78061F73-47ED-48D9-BA75-5EFF7593232B}" type="pres">
      <dgm:prSet presAssocID="{FA7691AF-0802-4275-A913-4EC0DEC02157}" presName="hierRoot1" presStyleCnt="0">
        <dgm:presLayoutVars>
          <dgm:hierBranch val="init"/>
        </dgm:presLayoutVars>
      </dgm:prSet>
      <dgm:spPr/>
    </dgm:pt>
    <dgm:pt modelId="{88D82A7C-E864-4001-A5E3-E087D30C1805}" type="pres">
      <dgm:prSet presAssocID="{FA7691AF-0802-4275-A913-4EC0DEC02157}" presName="rootComposite1" presStyleCnt="0"/>
      <dgm:spPr/>
    </dgm:pt>
    <dgm:pt modelId="{FD028B9F-0CD6-4480-AE56-A179A538E029}" type="pres">
      <dgm:prSet presAssocID="{FA7691AF-0802-4275-A913-4EC0DEC02157}" presName="rootText1" presStyleLbl="node0" presStyleIdx="0" presStyleCnt="1" custScaleX="160541">
        <dgm:presLayoutVars>
          <dgm:chPref val="3"/>
        </dgm:presLayoutVars>
      </dgm:prSet>
      <dgm:spPr/>
      <dgm:t>
        <a:bodyPr/>
        <a:lstStyle/>
        <a:p>
          <a:pPr rtl="1"/>
          <a:endParaRPr lang="ar-SA"/>
        </a:p>
      </dgm:t>
    </dgm:pt>
    <dgm:pt modelId="{F997B813-EC60-46FA-B120-295C6742922A}" type="pres">
      <dgm:prSet presAssocID="{FA7691AF-0802-4275-A913-4EC0DEC02157}" presName="rootConnector1" presStyleLbl="node1" presStyleIdx="0" presStyleCnt="0"/>
      <dgm:spPr/>
      <dgm:t>
        <a:bodyPr/>
        <a:lstStyle/>
        <a:p>
          <a:pPr rtl="1"/>
          <a:endParaRPr lang="ar-SA"/>
        </a:p>
      </dgm:t>
    </dgm:pt>
    <dgm:pt modelId="{A70A223C-53F6-498D-BCE9-09DB8C6BC62E}" type="pres">
      <dgm:prSet presAssocID="{FA7691AF-0802-4275-A913-4EC0DEC02157}" presName="hierChild2" presStyleCnt="0"/>
      <dgm:spPr/>
    </dgm:pt>
    <dgm:pt modelId="{2BB70420-CC68-46BE-B682-76960D9615FC}" type="pres">
      <dgm:prSet presAssocID="{7B50CF15-CF58-4E98-AB12-A44AF53CDAA5}" presName="Name37" presStyleLbl="parChTrans1D2" presStyleIdx="0" presStyleCnt="5"/>
      <dgm:spPr/>
      <dgm:t>
        <a:bodyPr/>
        <a:lstStyle/>
        <a:p>
          <a:pPr rtl="1"/>
          <a:endParaRPr lang="ar-SA"/>
        </a:p>
      </dgm:t>
    </dgm:pt>
    <dgm:pt modelId="{6BA9A83E-F23F-4A75-96DC-C2CE700EC38E}" type="pres">
      <dgm:prSet presAssocID="{9FE67881-D15B-4FC2-A379-54AF48119592}" presName="hierRoot2" presStyleCnt="0">
        <dgm:presLayoutVars>
          <dgm:hierBranch val="init"/>
        </dgm:presLayoutVars>
      </dgm:prSet>
      <dgm:spPr/>
    </dgm:pt>
    <dgm:pt modelId="{B8C6287D-E123-46C1-8341-1092B551F0BB}" type="pres">
      <dgm:prSet presAssocID="{9FE67881-D15B-4FC2-A379-54AF48119592}" presName="rootComposite" presStyleCnt="0"/>
      <dgm:spPr/>
    </dgm:pt>
    <dgm:pt modelId="{3D14FFF3-1FCD-4DF2-B17B-3244D31DC654}" type="pres">
      <dgm:prSet presAssocID="{9FE67881-D15B-4FC2-A379-54AF48119592}" presName="rootText" presStyleLbl="node2" presStyleIdx="0" presStyleCnt="5">
        <dgm:presLayoutVars>
          <dgm:chPref val="3"/>
        </dgm:presLayoutVars>
      </dgm:prSet>
      <dgm:spPr/>
      <dgm:t>
        <a:bodyPr/>
        <a:lstStyle/>
        <a:p>
          <a:pPr rtl="1"/>
          <a:endParaRPr lang="ar-SA"/>
        </a:p>
      </dgm:t>
    </dgm:pt>
    <dgm:pt modelId="{01B98BB3-8800-4AFA-A192-059213C7EFD0}" type="pres">
      <dgm:prSet presAssocID="{9FE67881-D15B-4FC2-A379-54AF48119592}" presName="rootConnector" presStyleLbl="node2" presStyleIdx="0" presStyleCnt="5"/>
      <dgm:spPr/>
      <dgm:t>
        <a:bodyPr/>
        <a:lstStyle/>
        <a:p>
          <a:pPr rtl="1"/>
          <a:endParaRPr lang="ar-SA"/>
        </a:p>
      </dgm:t>
    </dgm:pt>
    <dgm:pt modelId="{352CFB1C-8853-4548-8835-F842697990E5}" type="pres">
      <dgm:prSet presAssocID="{9FE67881-D15B-4FC2-A379-54AF48119592}" presName="hierChild4" presStyleCnt="0"/>
      <dgm:spPr/>
    </dgm:pt>
    <dgm:pt modelId="{BCF375BA-473A-47DD-9856-43BABA769C73}" type="pres">
      <dgm:prSet presAssocID="{9FE67881-D15B-4FC2-A379-54AF48119592}" presName="hierChild5" presStyleCnt="0"/>
      <dgm:spPr/>
    </dgm:pt>
    <dgm:pt modelId="{895C1CF9-4816-49A1-9FEA-59AC47D97C45}" type="pres">
      <dgm:prSet presAssocID="{DA2AC1AA-D355-4B6E-AB04-984E4F4394A7}" presName="Name37" presStyleLbl="parChTrans1D2" presStyleIdx="1" presStyleCnt="5"/>
      <dgm:spPr/>
      <dgm:t>
        <a:bodyPr/>
        <a:lstStyle/>
        <a:p>
          <a:pPr rtl="1"/>
          <a:endParaRPr lang="ar-SA"/>
        </a:p>
      </dgm:t>
    </dgm:pt>
    <dgm:pt modelId="{B3D07002-F474-469D-A513-5502567DEDBF}" type="pres">
      <dgm:prSet presAssocID="{BB01983B-B237-43EA-B261-41E0377ED394}" presName="hierRoot2" presStyleCnt="0">
        <dgm:presLayoutVars>
          <dgm:hierBranch val="init"/>
        </dgm:presLayoutVars>
      </dgm:prSet>
      <dgm:spPr/>
    </dgm:pt>
    <dgm:pt modelId="{2F4DA12A-C576-4FDE-8748-6D832D5E6DF3}" type="pres">
      <dgm:prSet presAssocID="{BB01983B-B237-43EA-B261-41E0377ED394}" presName="rootComposite" presStyleCnt="0"/>
      <dgm:spPr/>
    </dgm:pt>
    <dgm:pt modelId="{716F4311-4F3C-4855-97E1-B076ADFD3CC6}" type="pres">
      <dgm:prSet presAssocID="{BB01983B-B237-43EA-B261-41E0377ED394}" presName="rootText" presStyleLbl="node2" presStyleIdx="1" presStyleCnt="5">
        <dgm:presLayoutVars>
          <dgm:chPref val="3"/>
        </dgm:presLayoutVars>
      </dgm:prSet>
      <dgm:spPr/>
      <dgm:t>
        <a:bodyPr/>
        <a:lstStyle/>
        <a:p>
          <a:pPr rtl="1"/>
          <a:endParaRPr lang="ar-SA"/>
        </a:p>
      </dgm:t>
    </dgm:pt>
    <dgm:pt modelId="{79C9E1EC-FA87-47EE-9F6A-CB263DE346F0}" type="pres">
      <dgm:prSet presAssocID="{BB01983B-B237-43EA-B261-41E0377ED394}" presName="rootConnector" presStyleLbl="node2" presStyleIdx="1" presStyleCnt="5"/>
      <dgm:spPr/>
      <dgm:t>
        <a:bodyPr/>
        <a:lstStyle/>
        <a:p>
          <a:pPr rtl="1"/>
          <a:endParaRPr lang="ar-SA"/>
        </a:p>
      </dgm:t>
    </dgm:pt>
    <dgm:pt modelId="{4003E4F4-F807-4574-B9EA-9470E2521B09}" type="pres">
      <dgm:prSet presAssocID="{BB01983B-B237-43EA-B261-41E0377ED394}" presName="hierChild4" presStyleCnt="0"/>
      <dgm:spPr/>
    </dgm:pt>
    <dgm:pt modelId="{2D3CF234-F272-4BD4-9EB9-1C7AD173BC56}" type="pres">
      <dgm:prSet presAssocID="{BB01983B-B237-43EA-B261-41E0377ED394}" presName="hierChild5" presStyleCnt="0"/>
      <dgm:spPr/>
    </dgm:pt>
    <dgm:pt modelId="{C43F23F3-6114-482D-9F36-DA55C9A146B3}" type="pres">
      <dgm:prSet presAssocID="{85E459F5-9B5D-4305-A115-AED4E7599DF5}" presName="Name37" presStyleLbl="parChTrans1D2" presStyleIdx="2" presStyleCnt="5"/>
      <dgm:spPr/>
      <dgm:t>
        <a:bodyPr/>
        <a:lstStyle/>
        <a:p>
          <a:pPr rtl="1"/>
          <a:endParaRPr lang="ar-SA"/>
        </a:p>
      </dgm:t>
    </dgm:pt>
    <dgm:pt modelId="{FEE8CE70-8682-45CC-8D02-BFB83B92608F}" type="pres">
      <dgm:prSet presAssocID="{3E5B131E-4AE5-44E2-AFDF-BA3AA1F18C08}" presName="hierRoot2" presStyleCnt="0">
        <dgm:presLayoutVars>
          <dgm:hierBranch val="init"/>
        </dgm:presLayoutVars>
      </dgm:prSet>
      <dgm:spPr/>
    </dgm:pt>
    <dgm:pt modelId="{8680944A-7D98-4A8B-9E36-B8B817B96FDF}" type="pres">
      <dgm:prSet presAssocID="{3E5B131E-4AE5-44E2-AFDF-BA3AA1F18C08}" presName="rootComposite" presStyleCnt="0"/>
      <dgm:spPr/>
    </dgm:pt>
    <dgm:pt modelId="{25033F77-08F9-4DDC-8B70-605B1FC5BDD5}" type="pres">
      <dgm:prSet presAssocID="{3E5B131E-4AE5-44E2-AFDF-BA3AA1F18C08}" presName="rootText" presStyleLbl="node2" presStyleIdx="2" presStyleCnt="5">
        <dgm:presLayoutVars>
          <dgm:chPref val="3"/>
        </dgm:presLayoutVars>
      </dgm:prSet>
      <dgm:spPr/>
      <dgm:t>
        <a:bodyPr/>
        <a:lstStyle/>
        <a:p>
          <a:pPr rtl="1"/>
          <a:endParaRPr lang="ar-SA"/>
        </a:p>
      </dgm:t>
    </dgm:pt>
    <dgm:pt modelId="{FC9FEF4B-4605-43AE-B68C-00CF5D924BF2}" type="pres">
      <dgm:prSet presAssocID="{3E5B131E-4AE5-44E2-AFDF-BA3AA1F18C08}" presName="rootConnector" presStyleLbl="node2" presStyleIdx="2" presStyleCnt="5"/>
      <dgm:spPr/>
      <dgm:t>
        <a:bodyPr/>
        <a:lstStyle/>
        <a:p>
          <a:pPr rtl="1"/>
          <a:endParaRPr lang="ar-SA"/>
        </a:p>
      </dgm:t>
    </dgm:pt>
    <dgm:pt modelId="{804A75A6-08F6-4B3F-BEEF-36CD6ECDBF8B}" type="pres">
      <dgm:prSet presAssocID="{3E5B131E-4AE5-44E2-AFDF-BA3AA1F18C08}" presName="hierChild4" presStyleCnt="0"/>
      <dgm:spPr/>
    </dgm:pt>
    <dgm:pt modelId="{4C15C0E9-193F-4610-BEBD-2953386A0919}" type="pres">
      <dgm:prSet presAssocID="{3E5B131E-4AE5-44E2-AFDF-BA3AA1F18C08}" presName="hierChild5" presStyleCnt="0"/>
      <dgm:spPr/>
    </dgm:pt>
    <dgm:pt modelId="{BA24BC07-D06A-4132-8061-3DFDE5225628}" type="pres">
      <dgm:prSet presAssocID="{B2CCF035-CA03-4BA8-AA58-D6F348B3D66E}" presName="Name37" presStyleLbl="parChTrans1D2" presStyleIdx="3" presStyleCnt="5"/>
      <dgm:spPr/>
      <dgm:t>
        <a:bodyPr/>
        <a:lstStyle/>
        <a:p>
          <a:pPr rtl="1"/>
          <a:endParaRPr lang="ar-SA"/>
        </a:p>
      </dgm:t>
    </dgm:pt>
    <dgm:pt modelId="{487BAE5D-2ADD-4EEF-89AE-A467C845AAD0}" type="pres">
      <dgm:prSet presAssocID="{520076C8-9843-4F02-AD45-D3B7D63DC8B6}" presName="hierRoot2" presStyleCnt="0">
        <dgm:presLayoutVars>
          <dgm:hierBranch val="init"/>
        </dgm:presLayoutVars>
      </dgm:prSet>
      <dgm:spPr/>
    </dgm:pt>
    <dgm:pt modelId="{6B162506-D057-4EAE-B4C8-B776D63F4B2D}" type="pres">
      <dgm:prSet presAssocID="{520076C8-9843-4F02-AD45-D3B7D63DC8B6}" presName="rootComposite" presStyleCnt="0"/>
      <dgm:spPr/>
    </dgm:pt>
    <dgm:pt modelId="{CDC78870-BE53-452D-80B5-4107E0BD8409}" type="pres">
      <dgm:prSet presAssocID="{520076C8-9843-4F02-AD45-D3B7D63DC8B6}" presName="rootText" presStyleLbl="node2" presStyleIdx="3" presStyleCnt="5">
        <dgm:presLayoutVars>
          <dgm:chPref val="3"/>
        </dgm:presLayoutVars>
      </dgm:prSet>
      <dgm:spPr/>
      <dgm:t>
        <a:bodyPr/>
        <a:lstStyle/>
        <a:p>
          <a:pPr rtl="1"/>
          <a:endParaRPr lang="ar-SA"/>
        </a:p>
      </dgm:t>
    </dgm:pt>
    <dgm:pt modelId="{CCC17B02-A35D-4E2E-8A20-0F8403172C92}" type="pres">
      <dgm:prSet presAssocID="{520076C8-9843-4F02-AD45-D3B7D63DC8B6}" presName="rootConnector" presStyleLbl="node2" presStyleIdx="3" presStyleCnt="5"/>
      <dgm:spPr/>
      <dgm:t>
        <a:bodyPr/>
        <a:lstStyle/>
        <a:p>
          <a:pPr rtl="1"/>
          <a:endParaRPr lang="ar-SA"/>
        </a:p>
      </dgm:t>
    </dgm:pt>
    <dgm:pt modelId="{ECC214F2-C66B-445E-927C-B5B2B7B2B98C}" type="pres">
      <dgm:prSet presAssocID="{520076C8-9843-4F02-AD45-D3B7D63DC8B6}" presName="hierChild4" presStyleCnt="0"/>
      <dgm:spPr/>
    </dgm:pt>
    <dgm:pt modelId="{52629FD9-8714-48F4-A200-CA5475F2C213}" type="pres">
      <dgm:prSet presAssocID="{520076C8-9843-4F02-AD45-D3B7D63DC8B6}" presName="hierChild5" presStyleCnt="0"/>
      <dgm:spPr/>
    </dgm:pt>
    <dgm:pt modelId="{D0078A46-2F80-425C-9B9F-2EBB0473147B}" type="pres">
      <dgm:prSet presAssocID="{9518FCE6-2270-4587-A2DC-DCE2115F92C8}" presName="Name37" presStyleLbl="parChTrans1D2" presStyleIdx="4" presStyleCnt="5"/>
      <dgm:spPr/>
      <dgm:t>
        <a:bodyPr/>
        <a:lstStyle/>
        <a:p>
          <a:pPr rtl="1"/>
          <a:endParaRPr lang="ar-SA"/>
        </a:p>
      </dgm:t>
    </dgm:pt>
    <dgm:pt modelId="{13972E06-4744-457E-B0DA-C797EA6100E9}" type="pres">
      <dgm:prSet presAssocID="{8A98E487-4A9B-4B2B-B72F-9F3D4DF0DDF3}" presName="hierRoot2" presStyleCnt="0">
        <dgm:presLayoutVars>
          <dgm:hierBranch val="init"/>
        </dgm:presLayoutVars>
      </dgm:prSet>
      <dgm:spPr/>
    </dgm:pt>
    <dgm:pt modelId="{B91E843F-3B97-4C8C-9DA7-8CF3135DF9A6}" type="pres">
      <dgm:prSet presAssocID="{8A98E487-4A9B-4B2B-B72F-9F3D4DF0DDF3}" presName="rootComposite" presStyleCnt="0"/>
      <dgm:spPr/>
    </dgm:pt>
    <dgm:pt modelId="{FA5D2743-0A92-4E26-8337-B1E9956AB510}" type="pres">
      <dgm:prSet presAssocID="{8A98E487-4A9B-4B2B-B72F-9F3D4DF0DDF3}" presName="rootText" presStyleLbl="node2" presStyleIdx="4" presStyleCnt="5">
        <dgm:presLayoutVars>
          <dgm:chPref val="3"/>
        </dgm:presLayoutVars>
      </dgm:prSet>
      <dgm:spPr/>
      <dgm:t>
        <a:bodyPr/>
        <a:lstStyle/>
        <a:p>
          <a:pPr rtl="1"/>
          <a:endParaRPr lang="ar-SA"/>
        </a:p>
      </dgm:t>
    </dgm:pt>
    <dgm:pt modelId="{634BC0E8-B5B8-4845-AE5D-32501BB0F8B1}" type="pres">
      <dgm:prSet presAssocID="{8A98E487-4A9B-4B2B-B72F-9F3D4DF0DDF3}" presName="rootConnector" presStyleLbl="node2" presStyleIdx="4" presStyleCnt="5"/>
      <dgm:spPr/>
      <dgm:t>
        <a:bodyPr/>
        <a:lstStyle/>
        <a:p>
          <a:pPr rtl="1"/>
          <a:endParaRPr lang="ar-SA"/>
        </a:p>
      </dgm:t>
    </dgm:pt>
    <dgm:pt modelId="{44AE4F28-AEEE-4599-8C15-2A83873DECD4}" type="pres">
      <dgm:prSet presAssocID="{8A98E487-4A9B-4B2B-B72F-9F3D4DF0DDF3}" presName="hierChild4" presStyleCnt="0"/>
      <dgm:spPr/>
    </dgm:pt>
    <dgm:pt modelId="{8A2F38CE-2705-415D-B9A6-1EE9128645C6}" type="pres">
      <dgm:prSet presAssocID="{8A98E487-4A9B-4B2B-B72F-9F3D4DF0DDF3}" presName="hierChild5" presStyleCnt="0"/>
      <dgm:spPr/>
    </dgm:pt>
    <dgm:pt modelId="{72475596-23E0-4CEE-9E55-84B77F0A2DBB}" type="pres">
      <dgm:prSet presAssocID="{FA7691AF-0802-4275-A913-4EC0DEC02157}" presName="hierChild3" presStyleCnt="0"/>
      <dgm:spPr/>
    </dgm:pt>
  </dgm:ptLst>
  <dgm:cxnLst>
    <dgm:cxn modelId="{1F10DB87-2B5F-4031-A428-0CE223871BDB}" type="presOf" srcId="{BB01983B-B237-43EA-B261-41E0377ED394}" destId="{79C9E1EC-FA87-47EE-9F6A-CB263DE346F0}" srcOrd="1" destOrd="0" presId="urn:microsoft.com/office/officeart/2005/8/layout/orgChart1"/>
    <dgm:cxn modelId="{C8B7B2BE-F19A-4E61-A318-A96FFB9088E8}" srcId="{FA7691AF-0802-4275-A913-4EC0DEC02157}" destId="{BB01983B-B237-43EA-B261-41E0377ED394}" srcOrd="1" destOrd="0" parTransId="{DA2AC1AA-D355-4B6E-AB04-984E4F4394A7}" sibTransId="{BAC1C295-365C-49DF-97E4-7223ED22C677}"/>
    <dgm:cxn modelId="{275487CF-FD84-43F4-B7EB-D6600AFD0667}" srcId="{FA7691AF-0802-4275-A913-4EC0DEC02157}" destId="{520076C8-9843-4F02-AD45-D3B7D63DC8B6}" srcOrd="3" destOrd="0" parTransId="{B2CCF035-CA03-4BA8-AA58-D6F348B3D66E}" sibTransId="{53477E19-AB11-4D84-8790-717167637C88}"/>
    <dgm:cxn modelId="{7F123442-61F2-497A-BC4F-800665C86921}" type="presOf" srcId="{BB01983B-B237-43EA-B261-41E0377ED394}" destId="{716F4311-4F3C-4855-97E1-B076ADFD3CC6}" srcOrd="0" destOrd="0" presId="urn:microsoft.com/office/officeart/2005/8/layout/orgChart1"/>
    <dgm:cxn modelId="{9515F445-F3BD-430B-B45C-8D5F52CB4B40}" type="presOf" srcId="{9518FCE6-2270-4587-A2DC-DCE2115F92C8}" destId="{D0078A46-2F80-425C-9B9F-2EBB0473147B}" srcOrd="0" destOrd="0" presId="urn:microsoft.com/office/officeart/2005/8/layout/orgChart1"/>
    <dgm:cxn modelId="{9B6239A6-56FC-4F67-B513-C0F4C57CA41C}" type="presOf" srcId="{FA7691AF-0802-4275-A913-4EC0DEC02157}" destId="{FD028B9F-0CD6-4480-AE56-A179A538E029}" srcOrd="0" destOrd="0" presId="urn:microsoft.com/office/officeart/2005/8/layout/orgChart1"/>
    <dgm:cxn modelId="{7D64559C-9F7D-4586-BFFA-1AC85A887177}" type="presOf" srcId="{7B50CF15-CF58-4E98-AB12-A44AF53CDAA5}" destId="{2BB70420-CC68-46BE-B682-76960D9615FC}" srcOrd="0" destOrd="0" presId="urn:microsoft.com/office/officeart/2005/8/layout/orgChart1"/>
    <dgm:cxn modelId="{0D71F3DA-E35A-40D3-A973-49D3AB81ADCA}" type="presOf" srcId="{85E459F5-9B5D-4305-A115-AED4E7599DF5}" destId="{C43F23F3-6114-482D-9F36-DA55C9A146B3}" srcOrd="0" destOrd="0" presId="urn:microsoft.com/office/officeart/2005/8/layout/orgChart1"/>
    <dgm:cxn modelId="{7CE558D2-7832-4783-95F9-CA0CF547FBDB}" type="presOf" srcId="{B2CCF035-CA03-4BA8-AA58-D6F348B3D66E}" destId="{BA24BC07-D06A-4132-8061-3DFDE5225628}" srcOrd="0" destOrd="0" presId="urn:microsoft.com/office/officeart/2005/8/layout/orgChart1"/>
    <dgm:cxn modelId="{9A97682C-7747-4B9A-AC17-909D87C8C646}" srcId="{FA7691AF-0802-4275-A913-4EC0DEC02157}" destId="{9FE67881-D15B-4FC2-A379-54AF48119592}" srcOrd="0" destOrd="0" parTransId="{7B50CF15-CF58-4E98-AB12-A44AF53CDAA5}" sibTransId="{8120C8B5-35C6-4B49-8578-C3541ED08A45}"/>
    <dgm:cxn modelId="{1B03418E-5CAB-412C-A8D0-82D4FEE49476}" type="presOf" srcId="{FA7691AF-0802-4275-A913-4EC0DEC02157}" destId="{F997B813-EC60-46FA-B120-295C6742922A}" srcOrd="1" destOrd="0" presId="urn:microsoft.com/office/officeart/2005/8/layout/orgChart1"/>
    <dgm:cxn modelId="{AA6D50AC-BF9E-407F-A003-C232567B34EA}" type="presOf" srcId="{9FE67881-D15B-4FC2-A379-54AF48119592}" destId="{01B98BB3-8800-4AFA-A192-059213C7EFD0}" srcOrd="1" destOrd="0" presId="urn:microsoft.com/office/officeart/2005/8/layout/orgChart1"/>
    <dgm:cxn modelId="{90B53907-13FB-4AB3-BE66-3BC7EA07501C}" type="presOf" srcId="{9FE67881-D15B-4FC2-A379-54AF48119592}" destId="{3D14FFF3-1FCD-4DF2-B17B-3244D31DC654}" srcOrd="0" destOrd="0" presId="urn:microsoft.com/office/officeart/2005/8/layout/orgChart1"/>
    <dgm:cxn modelId="{8AC58DD8-97FF-4FE8-BA69-3B1EA4BBC6A6}" type="presOf" srcId="{DA2AC1AA-D355-4B6E-AB04-984E4F4394A7}" destId="{895C1CF9-4816-49A1-9FEA-59AC47D97C45}" srcOrd="0" destOrd="0" presId="urn:microsoft.com/office/officeart/2005/8/layout/orgChart1"/>
    <dgm:cxn modelId="{D0E61B3F-2A5B-4149-BA49-B2A46A2D7519}" type="presOf" srcId="{3E5B131E-4AE5-44E2-AFDF-BA3AA1F18C08}" destId="{25033F77-08F9-4DDC-8B70-605B1FC5BDD5}" srcOrd="0" destOrd="0" presId="urn:microsoft.com/office/officeart/2005/8/layout/orgChart1"/>
    <dgm:cxn modelId="{28310C40-CAF9-4966-8901-FE5F4145DE69}" type="presOf" srcId="{520076C8-9843-4F02-AD45-D3B7D63DC8B6}" destId="{CCC17B02-A35D-4E2E-8A20-0F8403172C92}" srcOrd="1" destOrd="0" presId="urn:microsoft.com/office/officeart/2005/8/layout/orgChart1"/>
    <dgm:cxn modelId="{2F03CC5B-D39C-4BA7-B54B-DE420DED8E66}" type="presOf" srcId="{3E5B131E-4AE5-44E2-AFDF-BA3AA1F18C08}" destId="{FC9FEF4B-4605-43AE-B68C-00CF5D924BF2}" srcOrd="1" destOrd="0" presId="urn:microsoft.com/office/officeart/2005/8/layout/orgChart1"/>
    <dgm:cxn modelId="{07AFC8F3-BE38-46D0-B3BD-278CAF4B0C40}" type="presOf" srcId="{520076C8-9843-4F02-AD45-D3B7D63DC8B6}" destId="{CDC78870-BE53-452D-80B5-4107E0BD8409}" srcOrd="0" destOrd="0" presId="urn:microsoft.com/office/officeart/2005/8/layout/orgChart1"/>
    <dgm:cxn modelId="{51D01F59-DB8A-4CE4-A6CC-85306E68C518}" type="presOf" srcId="{4C6B34E1-1862-469E-9148-935898739401}" destId="{A8AC6372-1676-4068-A971-66043865ED38}" srcOrd="0" destOrd="0" presId="urn:microsoft.com/office/officeart/2005/8/layout/orgChart1"/>
    <dgm:cxn modelId="{E42D4DED-086B-4B85-B60A-D284CF124176}" type="presOf" srcId="{8A98E487-4A9B-4B2B-B72F-9F3D4DF0DDF3}" destId="{634BC0E8-B5B8-4845-AE5D-32501BB0F8B1}" srcOrd="1" destOrd="0" presId="urn:microsoft.com/office/officeart/2005/8/layout/orgChart1"/>
    <dgm:cxn modelId="{6CFD2778-FB04-44A8-9FEC-BCB7499CFC35}" srcId="{4C6B34E1-1862-469E-9148-935898739401}" destId="{FA7691AF-0802-4275-A913-4EC0DEC02157}" srcOrd="0" destOrd="0" parTransId="{8D83F588-23F2-46A3-AD76-478E2BE755CA}" sibTransId="{EF9DF219-AE90-4E76-8701-E88A24C80EFA}"/>
    <dgm:cxn modelId="{B98C583B-583C-483A-8069-3D2A047C6483}" type="presOf" srcId="{8A98E487-4A9B-4B2B-B72F-9F3D4DF0DDF3}" destId="{FA5D2743-0A92-4E26-8337-B1E9956AB510}" srcOrd="0" destOrd="0" presId="urn:microsoft.com/office/officeart/2005/8/layout/orgChart1"/>
    <dgm:cxn modelId="{7EEE0D2B-4DDC-4152-9EC2-7BAC11953D86}" srcId="{FA7691AF-0802-4275-A913-4EC0DEC02157}" destId="{8A98E487-4A9B-4B2B-B72F-9F3D4DF0DDF3}" srcOrd="4" destOrd="0" parTransId="{9518FCE6-2270-4587-A2DC-DCE2115F92C8}" sibTransId="{A955A65C-B224-4B74-960A-CA1A6CBFF4F6}"/>
    <dgm:cxn modelId="{227E8513-ACC2-4D63-B93F-1A461E042D5B}" srcId="{FA7691AF-0802-4275-A913-4EC0DEC02157}" destId="{3E5B131E-4AE5-44E2-AFDF-BA3AA1F18C08}" srcOrd="2" destOrd="0" parTransId="{85E459F5-9B5D-4305-A115-AED4E7599DF5}" sibTransId="{55E45030-D3E2-4A86-AF4D-08D5A97D4BBD}"/>
    <dgm:cxn modelId="{15F6AB26-D84D-4636-ACE2-284DDB602131}" type="presParOf" srcId="{A8AC6372-1676-4068-A971-66043865ED38}" destId="{78061F73-47ED-48D9-BA75-5EFF7593232B}" srcOrd="0" destOrd="0" presId="urn:microsoft.com/office/officeart/2005/8/layout/orgChart1"/>
    <dgm:cxn modelId="{8522163E-FCC9-44E3-B162-F9A22D3FE2BA}" type="presParOf" srcId="{78061F73-47ED-48D9-BA75-5EFF7593232B}" destId="{88D82A7C-E864-4001-A5E3-E087D30C1805}" srcOrd="0" destOrd="0" presId="urn:microsoft.com/office/officeart/2005/8/layout/orgChart1"/>
    <dgm:cxn modelId="{E4FE34BF-AEDB-4706-8DBA-02CD2A21F380}" type="presParOf" srcId="{88D82A7C-E864-4001-A5E3-E087D30C1805}" destId="{FD028B9F-0CD6-4480-AE56-A179A538E029}" srcOrd="0" destOrd="0" presId="urn:microsoft.com/office/officeart/2005/8/layout/orgChart1"/>
    <dgm:cxn modelId="{0D2AC2DA-A9B0-485D-9489-CC62C0ADA701}" type="presParOf" srcId="{88D82A7C-E864-4001-A5E3-E087D30C1805}" destId="{F997B813-EC60-46FA-B120-295C6742922A}" srcOrd="1" destOrd="0" presId="urn:microsoft.com/office/officeart/2005/8/layout/orgChart1"/>
    <dgm:cxn modelId="{2541B8F6-8994-4602-806A-4EFF049A6F6D}" type="presParOf" srcId="{78061F73-47ED-48D9-BA75-5EFF7593232B}" destId="{A70A223C-53F6-498D-BCE9-09DB8C6BC62E}" srcOrd="1" destOrd="0" presId="urn:microsoft.com/office/officeart/2005/8/layout/orgChart1"/>
    <dgm:cxn modelId="{9470D218-8102-421F-B192-79425225F0BD}" type="presParOf" srcId="{A70A223C-53F6-498D-BCE9-09DB8C6BC62E}" destId="{2BB70420-CC68-46BE-B682-76960D9615FC}" srcOrd="0" destOrd="0" presId="urn:microsoft.com/office/officeart/2005/8/layout/orgChart1"/>
    <dgm:cxn modelId="{CF829348-0999-4E60-8189-13DA22EC4361}" type="presParOf" srcId="{A70A223C-53F6-498D-BCE9-09DB8C6BC62E}" destId="{6BA9A83E-F23F-4A75-96DC-C2CE700EC38E}" srcOrd="1" destOrd="0" presId="urn:microsoft.com/office/officeart/2005/8/layout/orgChart1"/>
    <dgm:cxn modelId="{9A35F337-3A4E-4768-A34A-A4E65C794908}" type="presParOf" srcId="{6BA9A83E-F23F-4A75-96DC-C2CE700EC38E}" destId="{B8C6287D-E123-46C1-8341-1092B551F0BB}" srcOrd="0" destOrd="0" presId="urn:microsoft.com/office/officeart/2005/8/layout/orgChart1"/>
    <dgm:cxn modelId="{C2B6D443-252D-479D-800B-E404C7D3623E}" type="presParOf" srcId="{B8C6287D-E123-46C1-8341-1092B551F0BB}" destId="{3D14FFF3-1FCD-4DF2-B17B-3244D31DC654}" srcOrd="0" destOrd="0" presId="urn:microsoft.com/office/officeart/2005/8/layout/orgChart1"/>
    <dgm:cxn modelId="{4A5C812C-E245-4165-8338-B0AAA617092B}" type="presParOf" srcId="{B8C6287D-E123-46C1-8341-1092B551F0BB}" destId="{01B98BB3-8800-4AFA-A192-059213C7EFD0}" srcOrd="1" destOrd="0" presId="urn:microsoft.com/office/officeart/2005/8/layout/orgChart1"/>
    <dgm:cxn modelId="{BD80679B-042A-4C99-A9B8-4AC1965CEC91}" type="presParOf" srcId="{6BA9A83E-F23F-4A75-96DC-C2CE700EC38E}" destId="{352CFB1C-8853-4548-8835-F842697990E5}" srcOrd="1" destOrd="0" presId="urn:microsoft.com/office/officeart/2005/8/layout/orgChart1"/>
    <dgm:cxn modelId="{E8EADE2F-5882-49F3-971C-46CF1903EC8B}" type="presParOf" srcId="{6BA9A83E-F23F-4A75-96DC-C2CE700EC38E}" destId="{BCF375BA-473A-47DD-9856-43BABA769C73}" srcOrd="2" destOrd="0" presId="urn:microsoft.com/office/officeart/2005/8/layout/orgChart1"/>
    <dgm:cxn modelId="{79361E19-4BD8-4C5B-A9CF-3738FAF9CC4D}" type="presParOf" srcId="{A70A223C-53F6-498D-BCE9-09DB8C6BC62E}" destId="{895C1CF9-4816-49A1-9FEA-59AC47D97C45}" srcOrd="2" destOrd="0" presId="urn:microsoft.com/office/officeart/2005/8/layout/orgChart1"/>
    <dgm:cxn modelId="{C7800B67-AA80-436A-B592-35FB6282986A}" type="presParOf" srcId="{A70A223C-53F6-498D-BCE9-09DB8C6BC62E}" destId="{B3D07002-F474-469D-A513-5502567DEDBF}" srcOrd="3" destOrd="0" presId="urn:microsoft.com/office/officeart/2005/8/layout/orgChart1"/>
    <dgm:cxn modelId="{228215FD-3D33-4F81-900D-B5C3722DE68B}" type="presParOf" srcId="{B3D07002-F474-469D-A513-5502567DEDBF}" destId="{2F4DA12A-C576-4FDE-8748-6D832D5E6DF3}" srcOrd="0" destOrd="0" presId="urn:microsoft.com/office/officeart/2005/8/layout/orgChart1"/>
    <dgm:cxn modelId="{BF0348DA-085B-4C0C-AA59-655D5508D161}" type="presParOf" srcId="{2F4DA12A-C576-4FDE-8748-6D832D5E6DF3}" destId="{716F4311-4F3C-4855-97E1-B076ADFD3CC6}" srcOrd="0" destOrd="0" presId="urn:microsoft.com/office/officeart/2005/8/layout/orgChart1"/>
    <dgm:cxn modelId="{81AF367D-3EF7-4414-BDC1-FB3245F48523}" type="presParOf" srcId="{2F4DA12A-C576-4FDE-8748-6D832D5E6DF3}" destId="{79C9E1EC-FA87-47EE-9F6A-CB263DE346F0}" srcOrd="1" destOrd="0" presId="urn:microsoft.com/office/officeart/2005/8/layout/orgChart1"/>
    <dgm:cxn modelId="{468937A0-F463-4C09-B99B-34440CD953E7}" type="presParOf" srcId="{B3D07002-F474-469D-A513-5502567DEDBF}" destId="{4003E4F4-F807-4574-B9EA-9470E2521B09}" srcOrd="1" destOrd="0" presId="urn:microsoft.com/office/officeart/2005/8/layout/orgChart1"/>
    <dgm:cxn modelId="{5350B556-9023-4475-8962-397188288C84}" type="presParOf" srcId="{B3D07002-F474-469D-A513-5502567DEDBF}" destId="{2D3CF234-F272-4BD4-9EB9-1C7AD173BC56}" srcOrd="2" destOrd="0" presId="urn:microsoft.com/office/officeart/2005/8/layout/orgChart1"/>
    <dgm:cxn modelId="{5D01A9F2-1471-4F31-866E-160FC5771AA6}" type="presParOf" srcId="{A70A223C-53F6-498D-BCE9-09DB8C6BC62E}" destId="{C43F23F3-6114-482D-9F36-DA55C9A146B3}" srcOrd="4" destOrd="0" presId="urn:microsoft.com/office/officeart/2005/8/layout/orgChart1"/>
    <dgm:cxn modelId="{00361D6E-6AF7-4245-9783-F8ADB8BD58A3}" type="presParOf" srcId="{A70A223C-53F6-498D-BCE9-09DB8C6BC62E}" destId="{FEE8CE70-8682-45CC-8D02-BFB83B92608F}" srcOrd="5" destOrd="0" presId="urn:microsoft.com/office/officeart/2005/8/layout/orgChart1"/>
    <dgm:cxn modelId="{6EE15D9C-4A02-45A2-9F9B-D09A5A550FFE}" type="presParOf" srcId="{FEE8CE70-8682-45CC-8D02-BFB83B92608F}" destId="{8680944A-7D98-4A8B-9E36-B8B817B96FDF}" srcOrd="0" destOrd="0" presId="urn:microsoft.com/office/officeart/2005/8/layout/orgChart1"/>
    <dgm:cxn modelId="{7C596921-5025-4B2D-BC1E-2867E66D1FDF}" type="presParOf" srcId="{8680944A-7D98-4A8B-9E36-B8B817B96FDF}" destId="{25033F77-08F9-4DDC-8B70-605B1FC5BDD5}" srcOrd="0" destOrd="0" presId="urn:microsoft.com/office/officeart/2005/8/layout/orgChart1"/>
    <dgm:cxn modelId="{D5D1434B-4F1D-4C72-BA87-F8A60DCD4904}" type="presParOf" srcId="{8680944A-7D98-4A8B-9E36-B8B817B96FDF}" destId="{FC9FEF4B-4605-43AE-B68C-00CF5D924BF2}" srcOrd="1" destOrd="0" presId="urn:microsoft.com/office/officeart/2005/8/layout/orgChart1"/>
    <dgm:cxn modelId="{55D4D4C8-BCEF-4C88-B858-3E3556AF5735}" type="presParOf" srcId="{FEE8CE70-8682-45CC-8D02-BFB83B92608F}" destId="{804A75A6-08F6-4B3F-BEEF-36CD6ECDBF8B}" srcOrd="1" destOrd="0" presId="urn:microsoft.com/office/officeart/2005/8/layout/orgChart1"/>
    <dgm:cxn modelId="{9A49D060-C82D-4B71-8ECF-60EE30E56B0A}" type="presParOf" srcId="{FEE8CE70-8682-45CC-8D02-BFB83B92608F}" destId="{4C15C0E9-193F-4610-BEBD-2953386A0919}" srcOrd="2" destOrd="0" presId="urn:microsoft.com/office/officeart/2005/8/layout/orgChart1"/>
    <dgm:cxn modelId="{7B95551F-FBCF-468A-9A0C-B76C5F875DA4}" type="presParOf" srcId="{A70A223C-53F6-498D-BCE9-09DB8C6BC62E}" destId="{BA24BC07-D06A-4132-8061-3DFDE5225628}" srcOrd="6" destOrd="0" presId="urn:microsoft.com/office/officeart/2005/8/layout/orgChart1"/>
    <dgm:cxn modelId="{06E27036-42FD-4575-AE12-67C6B39AB4C9}" type="presParOf" srcId="{A70A223C-53F6-498D-BCE9-09DB8C6BC62E}" destId="{487BAE5D-2ADD-4EEF-89AE-A467C845AAD0}" srcOrd="7" destOrd="0" presId="urn:microsoft.com/office/officeart/2005/8/layout/orgChart1"/>
    <dgm:cxn modelId="{828886E8-711F-45F4-BBF7-A710A3528FFD}" type="presParOf" srcId="{487BAE5D-2ADD-4EEF-89AE-A467C845AAD0}" destId="{6B162506-D057-4EAE-B4C8-B776D63F4B2D}" srcOrd="0" destOrd="0" presId="urn:microsoft.com/office/officeart/2005/8/layout/orgChart1"/>
    <dgm:cxn modelId="{0A53510C-99D4-4D5F-8C7A-10A76D6A9587}" type="presParOf" srcId="{6B162506-D057-4EAE-B4C8-B776D63F4B2D}" destId="{CDC78870-BE53-452D-80B5-4107E0BD8409}" srcOrd="0" destOrd="0" presId="urn:microsoft.com/office/officeart/2005/8/layout/orgChart1"/>
    <dgm:cxn modelId="{A7CFAA67-1A1E-4C41-A4D2-B908D40CEBD9}" type="presParOf" srcId="{6B162506-D057-4EAE-B4C8-B776D63F4B2D}" destId="{CCC17B02-A35D-4E2E-8A20-0F8403172C92}" srcOrd="1" destOrd="0" presId="urn:microsoft.com/office/officeart/2005/8/layout/orgChart1"/>
    <dgm:cxn modelId="{3ABF6D3B-2A3F-4DB0-AF68-3F7CDD7E2223}" type="presParOf" srcId="{487BAE5D-2ADD-4EEF-89AE-A467C845AAD0}" destId="{ECC214F2-C66B-445E-927C-B5B2B7B2B98C}" srcOrd="1" destOrd="0" presId="urn:microsoft.com/office/officeart/2005/8/layout/orgChart1"/>
    <dgm:cxn modelId="{E62A533C-A9A7-468F-909E-DD428FD7D540}" type="presParOf" srcId="{487BAE5D-2ADD-4EEF-89AE-A467C845AAD0}" destId="{52629FD9-8714-48F4-A200-CA5475F2C213}" srcOrd="2" destOrd="0" presId="urn:microsoft.com/office/officeart/2005/8/layout/orgChart1"/>
    <dgm:cxn modelId="{78A719CB-3BB2-4601-891F-1C51AC768AA0}" type="presParOf" srcId="{A70A223C-53F6-498D-BCE9-09DB8C6BC62E}" destId="{D0078A46-2F80-425C-9B9F-2EBB0473147B}" srcOrd="8" destOrd="0" presId="urn:microsoft.com/office/officeart/2005/8/layout/orgChart1"/>
    <dgm:cxn modelId="{F2B21639-D531-4932-9C4F-2BD7D3DF17F0}" type="presParOf" srcId="{A70A223C-53F6-498D-BCE9-09DB8C6BC62E}" destId="{13972E06-4744-457E-B0DA-C797EA6100E9}" srcOrd="9" destOrd="0" presId="urn:microsoft.com/office/officeart/2005/8/layout/orgChart1"/>
    <dgm:cxn modelId="{D0CD3725-A5BB-4B91-9E4F-6D0FDFF07361}" type="presParOf" srcId="{13972E06-4744-457E-B0DA-C797EA6100E9}" destId="{B91E843F-3B97-4C8C-9DA7-8CF3135DF9A6}" srcOrd="0" destOrd="0" presId="urn:microsoft.com/office/officeart/2005/8/layout/orgChart1"/>
    <dgm:cxn modelId="{78C9BF07-6759-4304-920E-0ACB269F9451}" type="presParOf" srcId="{B91E843F-3B97-4C8C-9DA7-8CF3135DF9A6}" destId="{FA5D2743-0A92-4E26-8337-B1E9956AB510}" srcOrd="0" destOrd="0" presId="urn:microsoft.com/office/officeart/2005/8/layout/orgChart1"/>
    <dgm:cxn modelId="{D71676B1-BA31-418F-819E-3C371DCBA70A}" type="presParOf" srcId="{B91E843F-3B97-4C8C-9DA7-8CF3135DF9A6}" destId="{634BC0E8-B5B8-4845-AE5D-32501BB0F8B1}" srcOrd="1" destOrd="0" presId="urn:microsoft.com/office/officeart/2005/8/layout/orgChart1"/>
    <dgm:cxn modelId="{4FC2E2C1-2DCC-43E9-9BF2-6FED77DBC8F6}" type="presParOf" srcId="{13972E06-4744-457E-B0DA-C797EA6100E9}" destId="{44AE4F28-AEEE-4599-8C15-2A83873DECD4}" srcOrd="1" destOrd="0" presId="urn:microsoft.com/office/officeart/2005/8/layout/orgChart1"/>
    <dgm:cxn modelId="{539D2866-C3A1-4153-95F3-4202568A836E}" type="presParOf" srcId="{13972E06-4744-457E-B0DA-C797EA6100E9}" destId="{8A2F38CE-2705-415D-B9A6-1EE9128645C6}" srcOrd="2" destOrd="0" presId="urn:microsoft.com/office/officeart/2005/8/layout/orgChart1"/>
    <dgm:cxn modelId="{8064D747-6DC4-4AF3-87A8-6682EE82AA1A}" type="presParOf" srcId="{78061F73-47ED-48D9-BA75-5EFF7593232B}" destId="{72475596-23E0-4CEE-9E55-84B77F0A2DBB}"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B47058-34A3-41DE-A333-C307E57BA71A}">
      <dsp:nvSpPr>
        <dsp:cNvPr id="0" name=""/>
        <dsp:cNvSpPr/>
      </dsp:nvSpPr>
      <dsp:spPr>
        <a:xfrm>
          <a:off x="5621883" y="3602716"/>
          <a:ext cx="4122218" cy="1896750"/>
        </a:xfrm>
        <a:prstGeom prst="roundRect">
          <a:avLst>
            <a:gd name="adj" fmla="val 10000"/>
          </a:avLst>
        </a:prstGeom>
        <a:noFill/>
        <a:ln w="9525" cap="flat" cmpd="sng" algn="ctr">
          <a:solidFill>
            <a:srgbClr val="4F81BD">
              <a:hueOff val="0"/>
              <a:satOff val="0"/>
              <a:lumOff val="0"/>
              <a:alphaOff val="0"/>
            </a:srgbClr>
          </a:solidFill>
          <a:prstDash val="solid"/>
        </a:ln>
        <a:effectLst/>
        <a:scene3d>
          <a:camera prst="orthographicFront"/>
          <a:lightRig rig="threePt" dir="t">
            <a:rot lat="0" lon="0" rev="7500000"/>
          </a:lightRig>
        </a:scene3d>
        <a:sp3d z="-152400" extrusionH="63500" prstMaterial="dkEdge">
          <a:bevelT w="124450" h="16350" prst="relaxedInset"/>
          <a:contourClr>
            <a:sysClr val="window" lastClr="FFFFFF"/>
          </a:contourClr>
        </a:sp3d>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171450" lvl="1" indent="-171450" algn="l" defTabSz="711200" rtl="0">
            <a:lnSpc>
              <a:spcPct val="90000"/>
            </a:lnSpc>
            <a:spcBef>
              <a:spcPct val="0"/>
            </a:spcBef>
            <a:spcAft>
              <a:spcPct val="15000"/>
            </a:spcAft>
            <a:buChar char="••"/>
          </a:pPr>
          <a:r>
            <a:rPr lang="en-US" sz="1600" kern="1200" dirty="0">
              <a:solidFill>
                <a:sysClr val="windowText" lastClr="000000">
                  <a:hueOff val="0"/>
                  <a:satOff val="0"/>
                  <a:lumOff val="0"/>
                  <a:alphaOff val="0"/>
                </a:sysClr>
              </a:solidFill>
              <a:latin typeface="Cambria" panose="02040503050406030204" pitchFamily="18" charset="0"/>
              <a:ea typeface="+mn-ea"/>
              <a:cs typeface="+mn-cs"/>
            </a:rPr>
            <a:t>Political &amp; Economical Effects</a:t>
          </a:r>
          <a:endParaRPr lang="ar-SA" sz="1600" kern="1200" dirty="0">
            <a:solidFill>
              <a:sysClr val="windowText" lastClr="000000">
                <a:hueOff val="0"/>
                <a:satOff val="0"/>
                <a:lumOff val="0"/>
                <a:alphaOff val="0"/>
              </a:sysClr>
            </a:solidFill>
            <a:latin typeface="Cambria" panose="02040503050406030204" pitchFamily="18" charset="0"/>
            <a:ea typeface="+mn-ea"/>
            <a:cs typeface="Arial"/>
          </a:endParaRPr>
        </a:p>
        <a:p>
          <a:pPr marL="171450" lvl="1" indent="-171450" algn="l" defTabSz="711200" rtl="0">
            <a:lnSpc>
              <a:spcPct val="90000"/>
            </a:lnSpc>
            <a:spcBef>
              <a:spcPct val="0"/>
            </a:spcBef>
            <a:spcAft>
              <a:spcPct val="15000"/>
            </a:spcAft>
            <a:buChar char="••"/>
          </a:pPr>
          <a:r>
            <a:rPr lang="en-US" sz="1600" kern="1200" dirty="0" smtClean="0">
              <a:solidFill>
                <a:sysClr val="windowText" lastClr="000000">
                  <a:hueOff val="0"/>
                  <a:satOff val="0"/>
                  <a:lumOff val="0"/>
                  <a:alphaOff val="0"/>
                </a:sysClr>
              </a:solidFill>
              <a:latin typeface="Cambria" panose="02040503050406030204" pitchFamily="18" charset="0"/>
              <a:ea typeface="+mn-ea"/>
              <a:cs typeface="+mn-cs"/>
            </a:rPr>
            <a:t>Competitors</a:t>
          </a:r>
          <a:endParaRPr lang="ar-SA" sz="1600" kern="1200" dirty="0">
            <a:solidFill>
              <a:sysClr val="windowText" lastClr="000000">
                <a:hueOff val="0"/>
                <a:satOff val="0"/>
                <a:lumOff val="0"/>
                <a:alphaOff val="0"/>
              </a:sysClr>
            </a:solidFill>
            <a:latin typeface="Cambria" panose="02040503050406030204" pitchFamily="18" charset="0"/>
            <a:ea typeface="+mn-ea"/>
            <a:cs typeface="Arial"/>
          </a:endParaRPr>
        </a:p>
        <a:p>
          <a:pPr marL="171450" lvl="1" indent="-171450" algn="l" defTabSz="711200" rtl="0">
            <a:lnSpc>
              <a:spcPct val="90000"/>
            </a:lnSpc>
            <a:spcBef>
              <a:spcPct val="0"/>
            </a:spcBef>
            <a:spcAft>
              <a:spcPct val="15000"/>
            </a:spcAft>
            <a:buChar char="••"/>
          </a:pPr>
          <a:r>
            <a:rPr lang="en-US" sz="1600" kern="1200" dirty="0">
              <a:solidFill>
                <a:sysClr val="windowText" lastClr="000000">
                  <a:hueOff val="0"/>
                  <a:satOff val="0"/>
                  <a:lumOff val="0"/>
                  <a:alphaOff val="0"/>
                </a:sysClr>
              </a:solidFill>
              <a:latin typeface="Cambria" panose="02040503050406030204" pitchFamily="18" charset="0"/>
              <a:ea typeface="+mn-ea"/>
              <a:cs typeface="+mn-cs"/>
            </a:rPr>
            <a:t>Poor Manag. System</a:t>
          </a:r>
          <a:endParaRPr lang="ar-SA" sz="1600" kern="1200" dirty="0">
            <a:solidFill>
              <a:sysClr val="windowText" lastClr="000000">
                <a:hueOff val="0"/>
                <a:satOff val="0"/>
                <a:lumOff val="0"/>
                <a:alphaOff val="0"/>
              </a:sysClr>
            </a:solidFill>
            <a:latin typeface="Cambria" panose="02040503050406030204" pitchFamily="18" charset="0"/>
            <a:ea typeface="+mn-ea"/>
            <a:cs typeface="Arial"/>
          </a:endParaRPr>
        </a:p>
        <a:p>
          <a:pPr marL="171450" lvl="1" indent="-171450" algn="l" defTabSz="711200" rtl="0">
            <a:lnSpc>
              <a:spcPct val="90000"/>
            </a:lnSpc>
            <a:spcBef>
              <a:spcPct val="0"/>
            </a:spcBef>
            <a:spcAft>
              <a:spcPct val="15000"/>
            </a:spcAft>
            <a:buChar char="••"/>
          </a:pPr>
          <a:r>
            <a:rPr lang="en-US" sz="1600" kern="1200" dirty="0">
              <a:solidFill>
                <a:sysClr val="windowText" lastClr="000000">
                  <a:hueOff val="0"/>
                  <a:satOff val="0"/>
                  <a:lumOff val="0"/>
                  <a:alphaOff val="0"/>
                </a:sysClr>
              </a:solidFill>
              <a:latin typeface="Cambria" panose="02040503050406030204" pitchFamily="18" charset="0"/>
              <a:ea typeface="+mn-ea"/>
              <a:cs typeface="+mn-cs"/>
            </a:rPr>
            <a:t>Market Demand</a:t>
          </a:r>
          <a:endParaRPr lang="ar-SA" sz="1600" kern="1200" dirty="0">
            <a:solidFill>
              <a:sysClr val="windowText" lastClr="000000">
                <a:hueOff val="0"/>
                <a:satOff val="0"/>
                <a:lumOff val="0"/>
                <a:alphaOff val="0"/>
              </a:sysClr>
            </a:solidFill>
            <a:latin typeface="Cambria" panose="02040503050406030204" pitchFamily="18" charset="0"/>
            <a:ea typeface="+mn-ea"/>
            <a:cs typeface="Arial"/>
          </a:endParaRPr>
        </a:p>
        <a:p>
          <a:pPr marL="57150" lvl="1" indent="-57150" algn="l" defTabSz="488950" rtl="0">
            <a:lnSpc>
              <a:spcPct val="90000"/>
            </a:lnSpc>
            <a:spcBef>
              <a:spcPct val="0"/>
            </a:spcBef>
            <a:spcAft>
              <a:spcPct val="15000"/>
            </a:spcAft>
            <a:buChar char="••"/>
          </a:pPr>
          <a:endParaRPr lang="ar-SA" sz="1100" kern="1200">
            <a:solidFill>
              <a:sysClr val="windowText" lastClr="000000">
                <a:hueOff val="0"/>
                <a:satOff val="0"/>
                <a:lumOff val="0"/>
                <a:alphaOff val="0"/>
              </a:sysClr>
            </a:solidFill>
            <a:latin typeface="Bahnschrift SemiLight SemiConde" pitchFamily="34" charset="0"/>
            <a:ea typeface="+mn-ea"/>
            <a:cs typeface="Arial"/>
          </a:endParaRPr>
        </a:p>
      </dsp:txBody>
      <dsp:txXfrm>
        <a:off x="6900213" y="4118568"/>
        <a:ext cx="2802222" cy="1339232"/>
      </dsp:txXfrm>
    </dsp:sp>
    <dsp:sp modelId="{0D5538CA-013C-4771-A132-5715B0C99B8C}">
      <dsp:nvSpPr>
        <dsp:cNvPr id="0" name=""/>
        <dsp:cNvSpPr/>
      </dsp:nvSpPr>
      <dsp:spPr>
        <a:xfrm>
          <a:off x="288846" y="3677104"/>
          <a:ext cx="4059835" cy="1924979"/>
        </a:xfrm>
        <a:prstGeom prst="roundRect">
          <a:avLst>
            <a:gd name="adj" fmla="val 10000"/>
          </a:avLst>
        </a:prstGeom>
        <a:noFill/>
        <a:ln w="9525" cap="flat" cmpd="sng" algn="ctr">
          <a:solidFill>
            <a:srgbClr val="4F81BD">
              <a:hueOff val="0"/>
              <a:satOff val="0"/>
              <a:lumOff val="0"/>
              <a:alphaOff val="0"/>
            </a:srgbClr>
          </a:solidFill>
          <a:prstDash val="solid"/>
        </a:ln>
        <a:effectLst/>
        <a:scene3d>
          <a:camera prst="orthographicFront"/>
          <a:lightRig rig="threePt" dir="t">
            <a:rot lat="0" lon="0" rev="7500000"/>
          </a:lightRig>
        </a:scene3d>
        <a:sp3d z="-152400" extrusionH="63500" prstMaterial="dkEdge">
          <a:bevelT w="124450" h="16350" prst="relaxedInset"/>
          <a:contourClr>
            <a:sysClr val="window" lastClr="FFFFFF"/>
          </a:contourClr>
        </a:sp3d>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171450" lvl="1" indent="-171450" algn="l" defTabSz="711200" rtl="0">
            <a:lnSpc>
              <a:spcPct val="90000"/>
            </a:lnSpc>
            <a:spcBef>
              <a:spcPct val="0"/>
            </a:spcBef>
            <a:spcAft>
              <a:spcPct val="15000"/>
            </a:spcAft>
            <a:buChar char="••"/>
          </a:pPr>
          <a:r>
            <a:rPr lang="en-US" sz="1600" kern="1200" dirty="0">
              <a:solidFill>
                <a:sysClr val="windowText" lastClr="000000">
                  <a:hueOff val="0"/>
                  <a:satOff val="0"/>
                  <a:lumOff val="0"/>
                  <a:alphaOff val="0"/>
                </a:sysClr>
              </a:solidFill>
              <a:latin typeface="Cambria" panose="02040503050406030204" pitchFamily="18" charset="0"/>
              <a:ea typeface="+mn-ea"/>
              <a:cs typeface="+mn-cs"/>
            </a:rPr>
            <a:t>Market Development</a:t>
          </a:r>
          <a:endParaRPr lang="ar-SA" sz="1600" kern="1200" dirty="0">
            <a:solidFill>
              <a:sysClr val="windowText" lastClr="000000">
                <a:hueOff val="0"/>
                <a:satOff val="0"/>
                <a:lumOff val="0"/>
                <a:alphaOff val="0"/>
              </a:sysClr>
            </a:solidFill>
            <a:latin typeface="Cambria" panose="02040503050406030204" pitchFamily="18" charset="0"/>
            <a:ea typeface="+mn-ea"/>
            <a:cs typeface="Arial"/>
          </a:endParaRPr>
        </a:p>
        <a:p>
          <a:pPr marL="171450" lvl="1" indent="-171450" algn="l" defTabSz="711200" rtl="0">
            <a:lnSpc>
              <a:spcPct val="90000"/>
            </a:lnSpc>
            <a:spcBef>
              <a:spcPct val="0"/>
            </a:spcBef>
            <a:spcAft>
              <a:spcPct val="15000"/>
            </a:spcAft>
            <a:buChar char="••"/>
          </a:pPr>
          <a:r>
            <a:rPr lang="en-US" sz="1600" kern="1200" dirty="0">
              <a:solidFill>
                <a:sysClr val="windowText" lastClr="000000">
                  <a:hueOff val="0"/>
                  <a:satOff val="0"/>
                  <a:lumOff val="0"/>
                  <a:alphaOff val="0"/>
                </a:sysClr>
              </a:solidFill>
              <a:latin typeface="Cambria" panose="02040503050406030204" pitchFamily="18" charset="0"/>
              <a:ea typeface="+mn-ea"/>
              <a:cs typeface="+mn-cs"/>
            </a:rPr>
            <a:t>Innovation &amp; Technology             Development</a:t>
          </a:r>
          <a:endParaRPr lang="ar-SA" sz="1600" kern="1200" dirty="0">
            <a:solidFill>
              <a:sysClr val="windowText" lastClr="000000">
                <a:hueOff val="0"/>
                <a:satOff val="0"/>
                <a:lumOff val="0"/>
                <a:alphaOff val="0"/>
              </a:sysClr>
            </a:solidFill>
            <a:latin typeface="Cambria" panose="02040503050406030204" pitchFamily="18" charset="0"/>
            <a:ea typeface="+mn-ea"/>
            <a:cs typeface="Arial"/>
          </a:endParaRPr>
        </a:p>
        <a:p>
          <a:pPr marL="171450" lvl="1" indent="-171450" algn="l" defTabSz="711200" rtl="0">
            <a:lnSpc>
              <a:spcPct val="90000"/>
            </a:lnSpc>
            <a:spcBef>
              <a:spcPct val="0"/>
            </a:spcBef>
            <a:spcAft>
              <a:spcPct val="15000"/>
            </a:spcAft>
            <a:buChar char="••"/>
          </a:pPr>
          <a:r>
            <a:rPr lang="en-US" sz="1600" kern="1200" dirty="0">
              <a:solidFill>
                <a:sysClr val="windowText" lastClr="000000">
                  <a:hueOff val="0"/>
                  <a:satOff val="0"/>
                  <a:lumOff val="0"/>
                  <a:alphaOff val="0"/>
                </a:sysClr>
              </a:solidFill>
              <a:latin typeface="Cambria" panose="02040503050406030204" pitchFamily="18" charset="0"/>
              <a:ea typeface="+mn-ea"/>
              <a:cs typeface="+mn-cs"/>
            </a:rPr>
            <a:t>Global Influences</a:t>
          </a:r>
          <a:endParaRPr lang="ar-SA" sz="1600" kern="1200" dirty="0">
            <a:solidFill>
              <a:sysClr val="windowText" lastClr="000000">
                <a:hueOff val="0"/>
                <a:satOff val="0"/>
                <a:lumOff val="0"/>
                <a:alphaOff val="0"/>
              </a:sysClr>
            </a:solidFill>
            <a:latin typeface="Cambria" panose="02040503050406030204" pitchFamily="18" charset="0"/>
            <a:ea typeface="+mn-ea"/>
            <a:cs typeface="Arial"/>
          </a:endParaRPr>
        </a:p>
        <a:p>
          <a:pPr marL="171450" lvl="1" indent="-171450" algn="l" defTabSz="711200" rtl="0">
            <a:lnSpc>
              <a:spcPct val="90000"/>
            </a:lnSpc>
            <a:spcBef>
              <a:spcPct val="0"/>
            </a:spcBef>
            <a:spcAft>
              <a:spcPct val="15000"/>
            </a:spcAft>
            <a:buChar char="••"/>
          </a:pPr>
          <a:r>
            <a:rPr lang="en-US" sz="1600" kern="1200" dirty="0">
              <a:solidFill>
                <a:sysClr val="windowText" lastClr="000000">
                  <a:hueOff val="0"/>
                  <a:satOff val="0"/>
                  <a:lumOff val="0"/>
                  <a:alphaOff val="0"/>
                </a:sysClr>
              </a:solidFill>
              <a:latin typeface="Cambria" panose="02040503050406030204" pitchFamily="18" charset="0"/>
              <a:ea typeface="+mn-ea"/>
              <a:cs typeface="+mn-cs"/>
            </a:rPr>
            <a:t>Business/product Devlop</a:t>
          </a:r>
          <a:r>
            <a:rPr lang="en-US" sz="1100" kern="1200" dirty="0">
              <a:solidFill>
                <a:sysClr val="windowText" lastClr="000000">
                  <a:hueOff val="0"/>
                  <a:satOff val="0"/>
                  <a:lumOff val="0"/>
                  <a:alphaOff val="0"/>
                </a:sysClr>
              </a:solidFill>
              <a:latin typeface="Bahnschrift SemiLight SemiConde" pitchFamily="34" charset="0"/>
              <a:ea typeface="+mn-ea"/>
              <a:cs typeface="+mn-cs"/>
            </a:rPr>
            <a:t>.</a:t>
          </a:r>
          <a:endParaRPr lang="ar-SA" sz="1100" kern="1200" dirty="0">
            <a:solidFill>
              <a:sysClr val="windowText" lastClr="000000">
                <a:hueOff val="0"/>
                <a:satOff val="0"/>
                <a:lumOff val="0"/>
                <a:alphaOff val="0"/>
              </a:sysClr>
            </a:solidFill>
            <a:latin typeface="Bahnschrift SemiLight SemiConde" pitchFamily="34" charset="0"/>
            <a:ea typeface="+mn-ea"/>
            <a:cs typeface="Arial"/>
          </a:endParaRPr>
        </a:p>
        <a:p>
          <a:pPr marL="57150" lvl="1" indent="-57150" algn="l" defTabSz="488950" rtl="0">
            <a:lnSpc>
              <a:spcPct val="90000"/>
            </a:lnSpc>
            <a:spcBef>
              <a:spcPct val="0"/>
            </a:spcBef>
            <a:spcAft>
              <a:spcPct val="15000"/>
            </a:spcAft>
            <a:buChar char="••"/>
          </a:pPr>
          <a:endParaRPr lang="ar-SA" sz="1100" kern="1200">
            <a:solidFill>
              <a:sysClr val="windowText" lastClr="000000">
                <a:hueOff val="0"/>
                <a:satOff val="0"/>
                <a:lumOff val="0"/>
                <a:alphaOff val="0"/>
              </a:sysClr>
            </a:solidFill>
            <a:latin typeface="Bahnschrift SemiLight SemiConde" pitchFamily="34" charset="0"/>
            <a:ea typeface="+mn-ea"/>
            <a:cs typeface="Arial"/>
          </a:endParaRPr>
        </a:p>
        <a:p>
          <a:pPr marL="57150" lvl="1" indent="-57150" algn="l" defTabSz="488950" rtl="0">
            <a:lnSpc>
              <a:spcPct val="90000"/>
            </a:lnSpc>
            <a:spcBef>
              <a:spcPct val="0"/>
            </a:spcBef>
            <a:spcAft>
              <a:spcPct val="15000"/>
            </a:spcAft>
            <a:buChar char="••"/>
          </a:pPr>
          <a:endParaRPr lang="ar-SA" sz="1100" kern="1200">
            <a:solidFill>
              <a:sysClr val="windowText" lastClr="000000">
                <a:hueOff val="0"/>
                <a:satOff val="0"/>
                <a:lumOff val="0"/>
                <a:alphaOff val="0"/>
              </a:sysClr>
            </a:solidFill>
            <a:latin typeface="Bahnschrift SemiLight SemiConde" pitchFamily="34" charset="0"/>
            <a:ea typeface="+mn-ea"/>
            <a:cs typeface="Arial"/>
          </a:endParaRPr>
        </a:p>
      </dsp:txBody>
      <dsp:txXfrm>
        <a:off x="331132" y="4200635"/>
        <a:ext cx="2757312" cy="1359162"/>
      </dsp:txXfrm>
    </dsp:sp>
    <dsp:sp modelId="{BB86E200-016D-4673-A4CD-E1AEB006FB89}">
      <dsp:nvSpPr>
        <dsp:cNvPr id="0" name=""/>
        <dsp:cNvSpPr/>
      </dsp:nvSpPr>
      <dsp:spPr>
        <a:xfrm>
          <a:off x="5666705" y="-89653"/>
          <a:ext cx="4062456" cy="2046471"/>
        </a:xfrm>
        <a:prstGeom prst="roundRect">
          <a:avLst>
            <a:gd name="adj" fmla="val 10000"/>
          </a:avLst>
        </a:prstGeom>
        <a:noFill/>
        <a:ln w="9525" cap="flat" cmpd="sng" algn="ctr">
          <a:solidFill>
            <a:srgbClr val="4F81BD">
              <a:hueOff val="0"/>
              <a:satOff val="0"/>
              <a:lumOff val="0"/>
              <a:alphaOff val="0"/>
            </a:srgbClr>
          </a:solidFill>
          <a:prstDash val="solid"/>
        </a:ln>
        <a:effectLst/>
        <a:scene3d>
          <a:camera prst="orthographicFront"/>
          <a:lightRig rig="threePt" dir="t">
            <a:rot lat="0" lon="0" rev="7500000"/>
          </a:lightRig>
        </a:scene3d>
        <a:sp3d z="-152400" extrusionH="63500" prstMaterial="dkEdge">
          <a:bevelT w="124450" h="16350" prst="relaxedInset"/>
          <a:contourClr>
            <a:sysClr val="window" lastClr="FFFFFF"/>
          </a:contourClr>
        </a:sp3d>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171450" lvl="1" indent="-171450" algn="l" defTabSz="711200" rtl="0">
            <a:lnSpc>
              <a:spcPct val="90000"/>
            </a:lnSpc>
            <a:spcBef>
              <a:spcPct val="0"/>
            </a:spcBef>
            <a:spcAft>
              <a:spcPct val="15000"/>
            </a:spcAft>
            <a:buChar char="••"/>
          </a:pPr>
          <a:r>
            <a:rPr lang="en-US" sz="1600" kern="1200" dirty="0">
              <a:solidFill>
                <a:sysClr val="windowText" lastClr="000000">
                  <a:hueOff val="0"/>
                  <a:satOff val="0"/>
                  <a:lumOff val="0"/>
                  <a:alphaOff val="0"/>
                </a:sysClr>
              </a:solidFill>
              <a:latin typeface="Cambria" panose="02040503050406030204" pitchFamily="18" charset="0"/>
              <a:ea typeface="+mn-ea"/>
              <a:cs typeface="+mn-cs"/>
            </a:rPr>
            <a:t> Timescales &amp; Deadlines</a:t>
          </a:r>
          <a:endParaRPr lang="ar-SA" sz="1600" kern="1200" dirty="0">
            <a:solidFill>
              <a:sysClr val="windowText" lastClr="000000">
                <a:hueOff val="0"/>
                <a:satOff val="0"/>
                <a:lumOff val="0"/>
                <a:alphaOff val="0"/>
              </a:sysClr>
            </a:solidFill>
            <a:latin typeface="Cambria" panose="02040503050406030204" pitchFamily="18" charset="0"/>
            <a:ea typeface="+mn-ea"/>
            <a:cs typeface="Arial"/>
          </a:endParaRPr>
        </a:p>
        <a:p>
          <a:pPr marL="171450" lvl="1" indent="-171450" algn="l" defTabSz="711200" rtl="0">
            <a:lnSpc>
              <a:spcPct val="90000"/>
            </a:lnSpc>
            <a:spcBef>
              <a:spcPct val="0"/>
            </a:spcBef>
            <a:spcAft>
              <a:spcPct val="15000"/>
            </a:spcAft>
            <a:buChar char="••"/>
          </a:pPr>
          <a:r>
            <a:rPr lang="en-US" sz="1600" kern="1200" dirty="0">
              <a:solidFill>
                <a:sysClr val="windowText" lastClr="000000">
                  <a:hueOff val="0"/>
                  <a:satOff val="0"/>
                  <a:lumOff val="0"/>
                  <a:alphaOff val="0"/>
                </a:sysClr>
              </a:solidFill>
              <a:latin typeface="Cambria" panose="02040503050406030204" pitchFamily="18" charset="0"/>
              <a:ea typeface="+mn-ea"/>
              <a:cs typeface="+mn-cs"/>
            </a:rPr>
            <a:t> Layout</a:t>
          </a:r>
          <a:endParaRPr lang="ar-SA" sz="1600" kern="1200" dirty="0">
            <a:solidFill>
              <a:sysClr val="windowText" lastClr="000000">
                <a:hueOff val="0"/>
                <a:satOff val="0"/>
                <a:lumOff val="0"/>
                <a:alphaOff val="0"/>
              </a:sysClr>
            </a:solidFill>
            <a:latin typeface="Cambria" panose="02040503050406030204" pitchFamily="18" charset="0"/>
            <a:ea typeface="+mn-ea"/>
            <a:cs typeface="Arial"/>
          </a:endParaRPr>
        </a:p>
        <a:p>
          <a:pPr marL="171450" lvl="1" indent="-171450" algn="l" defTabSz="711200" rtl="0">
            <a:lnSpc>
              <a:spcPct val="90000"/>
            </a:lnSpc>
            <a:spcBef>
              <a:spcPct val="0"/>
            </a:spcBef>
            <a:spcAft>
              <a:spcPct val="15000"/>
            </a:spcAft>
            <a:buChar char="••"/>
          </a:pPr>
          <a:r>
            <a:rPr lang="en-US" sz="1600" kern="1200" dirty="0">
              <a:solidFill>
                <a:sysClr val="windowText" lastClr="000000">
                  <a:hueOff val="0"/>
                  <a:satOff val="0"/>
                  <a:lumOff val="0"/>
                  <a:alphaOff val="0"/>
                </a:sysClr>
              </a:solidFill>
              <a:latin typeface="Cambria" panose="02040503050406030204" pitchFamily="18" charset="0"/>
              <a:ea typeface="+mn-ea"/>
              <a:cs typeface="+mn-cs"/>
            </a:rPr>
            <a:t> Organization Structure</a:t>
          </a:r>
          <a:endParaRPr lang="ar-SA" sz="1600" kern="1200" dirty="0">
            <a:solidFill>
              <a:sysClr val="windowText" lastClr="000000">
                <a:hueOff val="0"/>
                <a:satOff val="0"/>
                <a:lumOff val="0"/>
                <a:alphaOff val="0"/>
              </a:sysClr>
            </a:solidFill>
            <a:latin typeface="Cambria" panose="02040503050406030204" pitchFamily="18" charset="0"/>
            <a:ea typeface="+mn-ea"/>
            <a:cs typeface="Arial"/>
          </a:endParaRPr>
        </a:p>
        <a:p>
          <a:pPr marL="171450" lvl="1" indent="-171450" algn="l" defTabSz="711200" rtl="0">
            <a:lnSpc>
              <a:spcPct val="90000"/>
            </a:lnSpc>
            <a:spcBef>
              <a:spcPct val="0"/>
            </a:spcBef>
            <a:spcAft>
              <a:spcPct val="15000"/>
            </a:spcAft>
            <a:buChar char="••"/>
          </a:pPr>
          <a:r>
            <a:rPr lang="en-US" sz="1600" kern="1200" dirty="0">
              <a:solidFill>
                <a:sysClr val="windowText" lastClr="000000">
                  <a:hueOff val="0"/>
                  <a:satOff val="0"/>
                  <a:lumOff val="0"/>
                  <a:alphaOff val="0"/>
                </a:sysClr>
              </a:solidFill>
              <a:latin typeface="Cambria" panose="02040503050406030204" pitchFamily="18" charset="0"/>
              <a:ea typeface="+mn-ea"/>
              <a:cs typeface="+mn-cs"/>
            </a:rPr>
            <a:t> Management System </a:t>
          </a:r>
          <a:endParaRPr lang="ar-SA" sz="1600" kern="1200" dirty="0">
            <a:solidFill>
              <a:sysClr val="windowText" lastClr="000000">
                <a:hueOff val="0"/>
                <a:satOff val="0"/>
                <a:lumOff val="0"/>
                <a:alphaOff val="0"/>
              </a:sysClr>
            </a:solidFill>
            <a:latin typeface="Cambria" panose="02040503050406030204" pitchFamily="18" charset="0"/>
            <a:ea typeface="+mn-ea"/>
            <a:cs typeface="Arial"/>
          </a:endParaRPr>
        </a:p>
        <a:p>
          <a:pPr marL="57150" lvl="1" indent="-57150" algn="l" defTabSz="488950" rtl="0">
            <a:lnSpc>
              <a:spcPct val="90000"/>
            </a:lnSpc>
            <a:spcBef>
              <a:spcPct val="0"/>
            </a:spcBef>
            <a:spcAft>
              <a:spcPct val="15000"/>
            </a:spcAft>
            <a:buChar char="••"/>
          </a:pPr>
          <a:endParaRPr lang="ar-SA" sz="1100" kern="1200" dirty="0">
            <a:solidFill>
              <a:sysClr val="windowText" lastClr="000000">
                <a:hueOff val="0"/>
                <a:satOff val="0"/>
                <a:lumOff val="0"/>
                <a:alphaOff val="0"/>
              </a:sysClr>
            </a:solidFill>
            <a:latin typeface="Calibri"/>
            <a:ea typeface="+mn-ea"/>
            <a:cs typeface="Arial"/>
          </a:endParaRPr>
        </a:p>
        <a:p>
          <a:pPr marL="57150" lvl="1" indent="-57150" algn="l" defTabSz="488950" rtl="0">
            <a:lnSpc>
              <a:spcPct val="90000"/>
            </a:lnSpc>
            <a:spcBef>
              <a:spcPct val="0"/>
            </a:spcBef>
            <a:spcAft>
              <a:spcPct val="15000"/>
            </a:spcAft>
            <a:buChar char="••"/>
          </a:pPr>
          <a:endParaRPr lang="ar-SA" sz="1100" kern="1200">
            <a:solidFill>
              <a:sysClr val="windowText" lastClr="000000">
                <a:hueOff val="0"/>
                <a:satOff val="0"/>
                <a:lumOff val="0"/>
                <a:alphaOff val="0"/>
              </a:sysClr>
            </a:solidFill>
            <a:latin typeface="Calibri"/>
            <a:ea typeface="+mn-ea"/>
            <a:cs typeface="Arial"/>
          </a:endParaRPr>
        </a:p>
        <a:p>
          <a:pPr marL="57150" lvl="1" indent="-57150" algn="l" defTabSz="488950" rtl="0">
            <a:lnSpc>
              <a:spcPct val="90000"/>
            </a:lnSpc>
            <a:spcBef>
              <a:spcPct val="0"/>
            </a:spcBef>
            <a:spcAft>
              <a:spcPct val="15000"/>
            </a:spcAft>
            <a:buChar char="••"/>
          </a:pPr>
          <a:endParaRPr lang="ar-SA" sz="1100" kern="1200">
            <a:solidFill>
              <a:sysClr val="windowText" lastClr="000000">
                <a:hueOff val="0"/>
                <a:satOff val="0"/>
                <a:lumOff val="0"/>
                <a:alphaOff val="0"/>
              </a:sysClr>
            </a:solidFill>
            <a:latin typeface="Calibri"/>
            <a:ea typeface="+mn-ea"/>
            <a:cs typeface="Arial"/>
          </a:endParaRPr>
        </a:p>
      </dsp:txBody>
      <dsp:txXfrm>
        <a:off x="6930395" y="-44699"/>
        <a:ext cx="2753811" cy="1444945"/>
      </dsp:txXfrm>
    </dsp:sp>
    <dsp:sp modelId="{98E15757-033A-4A15-B3BC-B0582C4DB839}">
      <dsp:nvSpPr>
        <dsp:cNvPr id="0" name=""/>
        <dsp:cNvSpPr/>
      </dsp:nvSpPr>
      <dsp:spPr>
        <a:xfrm>
          <a:off x="326779" y="-77866"/>
          <a:ext cx="4054323" cy="1996961"/>
        </a:xfrm>
        <a:prstGeom prst="roundRect">
          <a:avLst>
            <a:gd name="adj" fmla="val 10000"/>
          </a:avLst>
        </a:prstGeom>
        <a:noFill/>
        <a:ln w="9525" cap="flat" cmpd="sng" algn="ctr">
          <a:solidFill>
            <a:srgbClr val="4F81BD">
              <a:hueOff val="0"/>
              <a:satOff val="0"/>
              <a:lumOff val="0"/>
              <a:alphaOff val="0"/>
            </a:srgbClr>
          </a:solidFill>
          <a:prstDash val="solid"/>
        </a:ln>
        <a:effectLst/>
        <a:scene3d>
          <a:camera prst="orthographicFront"/>
          <a:lightRig rig="threePt" dir="t">
            <a:rot lat="0" lon="0" rev="7500000"/>
          </a:lightRig>
        </a:scene3d>
        <a:sp3d z="-152400" extrusionH="63500" prstMaterial="dkEdge">
          <a:bevelT w="124450" h="16350" prst="relaxedInset"/>
          <a:contourClr>
            <a:sysClr val="window" lastClr="FFFFFF"/>
          </a:contourClr>
        </a:sp3d>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171450" lvl="1" indent="-171450" algn="l" defTabSz="711200" rtl="0">
            <a:lnSpc>
              <a:spcPct val="90000"/>
            </a:lnSpc>
            <a:spcBef>
              <a:spcPct val="0"/>
            </a:spcBef>
            <a:spcAft>
              <a:spcPct val="15000"/>
            </a:spcAft>
            <a:buChar char="••"/>
          </a:pPr>
          <a:r>
            <a:rPr lang="en-US" sz="1600" kern="1200" dirty="0" smtClean="0">
              <a:solidFill>
                <a:sysClr val="windowText" lastClr="000000">
                  <a:hueOff val="0"/>
                  <a:satOff val="0"/>
                  <a:lumOff val="0"/>
                  <a:alphaOff val="0"/>
                </a:sysClr>
              </a:solidFill>
              <a:latin typeface="Cambria" panose="02040503050406030204" pitchFamily="18" charset="0"/>
              <a:ea typeface="+mn-ea"/>
              <a:cs typeface="+mn-cs"/>
            </a:rPr>
            <a:t>Competitive  </a:t>
          </a:r>
          <a:r>
            <a:rPr lang="en-US" sz="1600" kern="1200" dirty="0">
              <a:solidFill>
                <a:sysClr val="windowText" lastClr="000000">
                  <a:hueOff val="0"/>
                  <a:satOff val="0"/>
                  <a:lumOff val="0"/>
                  <a:alphaOff val="0"/>
                </a:sysClr>
              </a:solidFill>
              <a:latin typeface="Cambria" panose="02040503050406030204" pitchFamily="18" charset="0"/>
              <a:ea typeface="+mn-ea"/>
              <a:cs typeface="+mn-cs"/>
            </a:rPr>
            <a:t>Advantages</a:t>
          </a:r>
          <a:endParaRPr lang="ar-SA" sz="1600" kern="1200" dirty="0">
            <a:solidFill>
              <a:sysClr val="windowText" lastClr="000000">
                <a:hueOff val="0"/>
                <a:satOff val="0"/>
                <a:lumOff val="0"/>
                <a:alphaOff val="0"/>
              </a:sysClr>
            </a:solidFill>
            <a:latin typeface="Cambria" panose="02040503050406030204" pitchFamily="18" charset="0"/>
            <a:ea typeface="+mn-ea"/>
            <a:cs typeface="Arial"/>
          </a:endParaRPr>
        </a:p>
        <a:p>
          <a:pPr marL="171450" lvl="1" indent="-171450" algn="l" defTabSz="711200" rtl="0">
            <a:lnSpc>
              <a:spcPct val="90000"/>
            </a:lnSpc>
            <a:spcBef>
              <a:spcPct val="0"/>
            </a:spcBef>
            <a:spcAft>
              <a:spcPct val="15000"/>
            </a:spcAft>
            <a:buChar char="••"/>
          </a:pPr>
          <a:r>
            <a:rPr lang="en-US" sz="1600" kern="1200" dirty="0" smtClean="0">
              <a:solidFill>
                <a:sysClr val="windowText" lastClr="000000">
                  <a:hueOff val="0"/>
                  <a:satOff val="0"/>
                  <a:lumOff val="0"/>
                  <a:alphaOff val="0"/>
                </a:sysClr>
              </a:solidFill>
              <a:latin typeface="Cambria" panose="02040503050406030204" pitchFamily="18" charset="0"/>
              <a:ea typeface="+mn-ea"/>
              <a:cs typeface="+mn-cs"/>
            </a:rPr>
            <a:t>Experience</a:t>
          </a:r>
          <a:endParaRPr lang="ar-SA" sz="1600" kern="1200" dirty="0">
            <a:solidFill>
              <a:sysClr val="windowText" lastClr="000000">
                <a:hueOff val="0"/>
                <a:satOff val="0"/>
                <a:lumOff val="0"/>
                <a:alphaOff val="0"/>
              </a:sysClr>
            </a:solidFill>
            <a:latin typeface="Cambria" panose="02040503050406030204" pitchFamily="18" charset="0"/>
            <a:ea typeface="+mn-ea"/>
            <a:cs typeface="Arial"/>
          </a:endParaRPr>
        </a:p>
        <a:p>
          <a:pPr marL="171450" lvl="1" indent="-171450" algn="l" defTabSz="711200" rtl="0">
            <a:lnSpc>
              <a:spcPct val="90000"/>
            </a:lnSpc>
            <a:spcBef>
              <a:spcPct val="0"/>
            </a:spcBef>
            <a:spcAft>
              <a:spcPct val="15000"/>
            </a:spcAft>
            <a:buChar char="••"/>
          </a:pPr>
          <a:r>
            <a:rPr lang="en-US" sz="1600" kern="1200" dirty="0" smtClean="0">
              <a:solidFill>
                <a:sysClr val="windowText" lastClr="000000">
                  <a:hueOff val="0"/>
                  <a:satOff val="0"/>
                  <a:lumOff val="0"/>
                  <a:alphaOff val="0"/>
                </a:sysClr>
              </a:solidFill>
              <a:latin typeface="Cambria" panose="02040503050406030204" pitchFamily="18" charset="0"/>
              <a:ea typeface="+mn-ea"/>
              <a:cs typeface="+mn-cs"/>
            </a:rPr>
            <a:t>Assets</a:t>
          </a:r>
          <a:r>
            <a:rPr lang="en-US" sz="1600" kern="1200" dirty="0">
              <a:solidFill>
                <a:sysClr val="windowText" lastClr="000000">
                  <a:hueOff val="0"/>
                  <a:satOff val="0"/>
                  <a:lumOff val="0"/>
                  <a:alphaOff val="0"/>
                </a:sysClr>
              </a:solidFill>
              <a:latin typeface="Cambria" panose="02040503050406030204" pitchFamily="18" charset="0"/>
              <a:ea typeface="+mn-ea"/>
              <a:cs typeface="+mn-cs"/>
            </a:rPr>
            <a:t>, knowhow</a:t>
          </a:r>
          <a:endParaRPr lang="ar-SA" sz="1600" kern="1200" dirty="0">
            <a:solidFill>
              <a:sysClr val="windowText" lastClr="000000">
                <a:hueOff val="0"/>
                <a:satOff val="0"/>
                <a:lumOff val="0"/>
                <a:alphaOff val="0"/>
              </a:sysClr>
            </a:solidFill>
            <a:latin typeface="Cambria" panose="02040503050406030204" pitchFamily="18" charset="0"/>
            <a:ea typeface="+mn-ea"/>
            <a:cs typeface="Arial"/>
          </a:endParaRPr>
        </a:p>
        <a:p>
          <a:pPr marL="171450" lvl="1" indent="-171450" algn="l" defTabSz="711200" rtl="0">
            <a:lnSpc>
              <a:spcPct val="90000"/>
            </a:lnSpc>
            <a:spcBef>
              <a:spcPct val="0"/>
            </a:spcBef>
            <a:spcAft>
              <a:spcPct val="15000"/>
            </a:spcAft>
            <a:buChar char="••"/>
          </a:pPr>
          <a:r>
            <a:rPr lang="en-US" sz="1600" kern="1200" dirty="0" smtClean="0">
              <a:solidFill>
                <a:sysClr val="windowText" lastClr="000000"/>
              </a:solidFill>
              <a:latin typeface="Cambria" panose="02040503050406030204" pitchFamily="18" charset="0"/>
              <a:ea typeface="+mn-ea"/>
              <a:cs typeface="+mn-cs"/>
            </a:rPr>
            <a:t>Sole </a:t>
          </a:r>
          <a:r>
            <a:rPr lang="en-US" sz="1600" kern="1200" dirty="0">
              <a:solidFill>
                <a:sysClr val="windowText" lastClr="000000"/>
              </a:solidFill>
              <a:latin typeface="Cambria" panose="02040503050406030204" pitchFamily="18" charset="0"/>
              <a:ea typeface="+mn-ea"/>
              <a:cs typeface="+mn-cs"/>
            </a:rPr>
            <a:t>Manucturaer </a:t>
          </a:r>
          <a:endParaRPr lang="ar-SA" sz="1600" kern="1200" dirty="0">
            <a:solidFill>
              <a:sysClr val="windowText" lastClr="000000"/>
            </a:solidFill>
            <a:latin typeface="Cambria" panose="02040503050406030204" pitchFamily="18" charset="0"/>
            <a:ea typeface="+mn-ea"/>
            <a:cs typeface="Arial"/>
          </a:endParaRPr>
        </a:p>
        <a:p>
          <a:pPr marL="57150" lvl="1" indent="-57150" algn="l" defTabSz="488950" rtl="0">
            <a:lnSpc>
              <a:spcPct val="90000"/>
            </a:lnSpc>
            <a:spcBef>
              <a:spcPct val="0"/>
            </a:spcBef>
            <a:spcAft>
              <a:spcPct val="15000"/>
            </a:spcAft>
            <a:buChar char="••"/>
          </a:pPr>
          <a:endParaRPr lang="ar-SA" sz="1100" kern="1200" dirty="0">
            <a:solidFill>
              <a:sysClr val="windowText" lastClr="000000">
                <a:hueOff val="0"/>
                <a:satOff val="0"/>
                <a:lumOff val="0"/>
                <a:alphaOff val="0"/>
              </a:sysClr>
            </a:solidFill>
            <a:latin typeface="Calibri"/>
            <a:ea typeface="+mn-ea"/>
            <a:cs typeface="Arial"/>
          </a:endParaRPr>
        </a:p>
        <a:p>
          <a:pPr marL="114300" lvl="1" indent="-114300" algn="ctr" defTabSz="533400" rtl="1">
            <a:lnSpc>
              <a:spcPct val="90000"/>
            </a:lnSpc>
            <a:spcBef>
              <a:spcPct val="0"/>
            </a:spcBef>
            <a:spcAft>
              <a:spcPct val="15000"/>
            </a:spcAft>
            <a:buChar char="••"/>
          </a:pPr>
          <a:endParaRPr lang="ar-SA" sz="1200" kern="1200">
            <a:solidFill>
              <a:sysClr val="windowText" lastClr="000000">
                <a:hueOff val="0"/>
                <a:satOff val="0"/>
                <a:lumOff val="0"/>
                <a:alphaOff val="0"/>
              </a:sysClr>
            </a:solidFill>
            <a:latin typeface="Calibri"/>
            <a:ea typeface="+mn-ea"/>
            <a:cs typeface="Arial"/>
          </a:endParaRPr>
        </a:p>
      </dsp:txBody>
      <dsp:txXfrm>
        <a:off x="370646" y="-33999"/>
        <a:ext cx="2750292" cy="1409986"/>
      </dsp:txXfrm>
    </dsp:sp>
    <dsp:sp modelId="{51980370-2306-4D98-812F-855705ECB080}">
      <dsp:nvSpPr>
        <dsp:cNvPr id="0" name=""/>
        <dsp:cNvSpPr/>
      </dsp:nvSpPr>
      <dsp:spPr>
        <a:xfrm>
          <a:off x="2606393" y="326924"/>
          <a:ext cx="2368115" cy="2368115"/>
        </a:xfrm>
        <a:prstGeom prst="pieWedge">
          <a:avLst/>
        </a:prstGeom>
        <a:gradFill rotWithShape="0">
          <a:gsLst>
            <a:gs pos="0">
              <a:srgbClr val="4F81BD">
                <a:hueOff val="0"/>
                <a:satOff val="0"/>
                <a:lumOff val="0"/>
                <a:shade val="51000"/>
                <a:satMod val="130000"/>
                <a:alpha val="65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n-US" sz="1600" kern="1200">
              <a:solidFill>
                <a:sysClr val="window" lastClr="FFFFFF"/>
              </a:solidFill>
              <a:latin typeface="Calibri"/>
              <a:ea typeface="+mn-ea"/>
              <a:cs typeface="+mn-cs"/>
            </a:rPr>
            <a:t>S</a:t>
          </a:r>
          <a:r>
            <a:rPr lang="en-US" sz="1050" kern="1200">
              <a:solidFill>
                <a:sysClr val="window" lastClr="FFFFFF"/>
              </a:solidFill>
              <a:latin typeface="Calibri"/>
              <a:ea typeface="+mn-ea"/>
              <a:cs typeface="+mn-cs"/>
            </a:rPr>
            <a:t>TRENGTHS</a:t>
          </a:r>
          <a:endParaRPr lang="ar-SA" sz="1050" kern="1200">
            <a:solidFill>
              <a:sysClr val="window" lastClr="FFFFFF"/>
            </a:solidFill>
            <a:latin typeface="Calibri"/>
            <a:ea typeface="+mn-ea"/>
            <a:cs typeface="Arial"/>
          </a:endParaRPr>
        </a:p>
      </dsp:txBody>
      <dsp:txXfrm>
        <a:off x="3299998" y="1020529"/>
        <a:ext cx="1674510" cy="1674510"/>
      </dsp:txXfrm>
    </dsp:sp>
    <dsp:sp modelId="{CCAF5EFE-B172-4C28-8C90-1879847C32E8}">
      <dsp:nvSpPr>
        <dsp:cNvPr id="0" name=""/>
        <dsp:cNvSpPr/>
      </dsp:nvSpPr>
      <dsp:spPr>
        <a:xfrm rot="5400000">
          <a:off x="5083890" y="326924"/>
          <a:ext cx="2368115" cy="2368115"/>
        </a:xfrm>
        <a:prstGeom prst="pieWedge">
          <a:avLst/>
        </a:prstGeom>
        <a:solidFill>
          <a:sysClr val="windowText" lastClr="000000">
            <a:alpha val="70000"/>
          </a:sys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1">
            <a:lnSpc>
              <a:spcPct val="90000"/>
            </a:lnSpc>
            <a:spcBef>
              <a:spcPct val="0"/>
            </a:spcBef>
            <a:spcAft>
              <a:spcPct val="35000"/>
            </a:spcAft>
          </a:pPr>
          <a:r>
            <a:rPr lang="en-US" sz="1600" kern="1200">
              <a:solidFill>
                <a:sysClr val="window" lastClr="FFFFFF"/>
              </a:solidFill>
              <a:latin typeface="Calibri"/>
              <a:ea typeface="+mn-ea"/>
              <a:cs typeface="+mn-cs"/>
            </a:rPr>
            <a:t>W</a:t>
          </a:r>
          <a:r>
            <a:rPr lang="en-US" sz="1050" kern="1200">
              <a:solidFill>
                <a:sysClr val="window" lastClr="FFFFFF"/>
              </a:solidFill>
              <a:latin typeface="Calibri"/>
              <a:ea typeface="+mn-ea"/>
              <a:cs typeface="+mn-cs"/>
            </a:rPr>
            <a:t>EKNESS</a:t>
          </a:r>
          <a:endParaRPr lang="ar-SA" sz="1050" kern="1200">
            <a:solidFill>
              <a:sysClr val="window" lastClr="FFFFFF"/>
            </a:solidFill>
            <a:latin typeface="Calibri"/>
            <a:ea typeface="+mn-ea"/>
            <a:cs typeface="Arial"/>
          </a:endParaRPr>
        </a:p>
      </dsp:txBody>
      <dsp:txXfrm rot="-5400000">
        <a:off x="5083890" y="1020529"/>
        <a:ext cx="1674510" cy="1674510"/>
      </dsp:txXfrm>
    </dsp:sp>
    <dsp:sp modelId="{48AD48DB-93DA-4B34-953E-C4CBE2933118}">
      <dsp:nvSpPr>
        <dsp:cNvPr id="0" name=""/>
        <dsp:cNvSpPr/>
      </dsp:nvSpPr>
      <dsp:spPr>
        <a:xfrm rot="10800000">
          <a:off x="5083890" y="2804421"/>
          <a:ext cx="2368115" cy="2368115"/>
        </a:xfrm>
        <a:prstGeom prst="pieWedge">
          <a:avLst/>
        </a:prstGeom>
        <a:solidFill>
          <a:srgbClr val="FF0000">
            <a:alpha val="69000"/>
          </a:srgb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1">
            <a:lnSpc>
              <a:spcPct val="90000"/>
            </a:lnSpc>
            <a:spcBef>
              <a:spcPct val="0"/>
            </a:spcBef>
            <a:spcAft>
              <a:spcPct val="35000"/>
            </a:spcAft>
          </a:pPr>
          <a:r>
            <a:rPr lang="en-US" sz="1600" kern="1200">
              <a:solidFill>
                <a:sysClr val="window" lastClr="FFFFFF"/>
              </a:solidFill>
              <a:latin typeface="Calibri"/>
              <a:ea typeface="+mn-ea"/>
              <a:cs typeface="+mn-cs"/>
            </a:rPr>
            <a:t>T</a:t>
          </a:r>
          <a:r>
            <a:rPr lang="en-US" sz="1050" kern="1200">
              <a:solidFill>
                <a:sysClr val="window" lastClr="FFFFFF"/>
              </a:solidFill>
              <a:latin typeface="Calibri"/>
              <a:ea typeface="+mn-ea"/>
              <a:cs typeface="+mn-cs"/>
            </a:rPr>
            <a:t>HREATS</a:t>
          </a:r>
          <a:endParaRPr lang="ar-SA" sz="1050" kern="1200">
            <a:solidFill>
              <a:sysClr val="window" lastClr="FFFFFF"/>
            </a:solidFill>
            <a:latin typeface="Calibri"/>
            <a:ea typeface="+mn-ea"/>
            <a:cs typeface="Arial"/>
          </a:endParaRPr>
        </a:p>
      </dsp:txBody>
      <dsp:txXfrm rot="10800000">
        <a:off x="5083890" y="2804421"/>
        <a:ext cx="1674510" cy="1674510"/>
      </dsp:txXfrm>
    </dsp:sp>
    <dsp:sp modelId="{D5AA9CD0-49D4-4E22-8588-17F2BA37451B}">
      <dsp:nvSpPr>
        <dsp:cNvPr id="0" name=""/>
        <dsp:cNvSpPr/>
      </dsp:nvSpPr>
      <dsp:spPr>
        <a:xfrm rot="16200000">
          <a:off x="2606393" y="2804421"/>
          <a:ext cx="2368115" cy="2368115"/>
        </a:xfrm>
        <a:prstGeom prst="pieWedge">
          <a:avLst/>
        </a:prstGeom>
        <a:solidFill>
          <a:srgbClr val="FFFF00">
            <a:alpha val="65000"/>
          </a:srgb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1">
            <a:lnSpc>
              <a:spcPct val="90000"/>
            </a:lnSpc>
            <a:spcBef>
              <a:spcPct val="0"/>
            </a:spcBef>
            <a:spcAft>
              <a:spcPct val="35000"/>
            </a:spcAft>
          </a:pPr>
          <a:r>
            <a:rPr lang="en-US" sz="1600" kern="1200">
              <a:solidFill>
                <a:sysClr val="window" lastClr="FFFFFF"/>
              </a:solidFill>
              <a:latin typeface="Calibri"/>
              <a:ea typeface="+mn-ea"/>
              <a:cs typeface="+mn-cs"/>
            </a:rPr>
            <a:t>O</a:t>
          </a:r>
          <a:r>
            <a:rPr lang="en-US" sz="1050" kern="1200">
              <a:solidFill>
                <a:sysClr val="window" lastClr="FFFFFF"/>
              </a:solidFill>
              <a:latin typeface="Calibri"/>
              <a:ea typeface="+mn-ea"/>
              <a:cs typeface="+mn-cs"/>
            </a:rPr>
            <a:t>PPERTUNITY</a:t>
          </a:r>
          <a:endParaRPr lang="ar-SA" sz="1050" kern="1200">
            <a:solidFill>
              <a:sysClr val="window" lastClr="FFFFFF"/>
            </a:solidFill>
            <a:latin typeface="Calibri"/>
            <a:ea typeface="+mn-ea"/>
            <a:cs typeface="Arial"/>
          </a:endParaRPr>
        </a:p>
      </dsp:txBody>
      <dsp:txXfrm rot="5400000">
        <a:off x="3299998" y="2804421"/>
        <a:ext cx="1674510" cy="1674510"/>
      </dsp:txXfrm>
    </dsp:sp>
    <dsp:sp modelId="{421E8AE2-18CE-43FF-9118-811FAE91E611}">
      <dsp:nvSpPr>
        <dsp:cNvPr id="0" name=""/>
        <dsp:cNvSpPr/>
      </dsp:nvSpPr>
      <dsp:spPr>
        <a:xfrm>
          <a:off x="4620385" y="2257513"/>
          <a:ext cx="817628" cy="710981"/>
        </a:xfrm>
        <a:prstGeom prst="circularArrow">
          <a:avLst/>
        </a:prstGeom>
        <a:solidFill>
          <a:srgbClr val="4F81BD">
            <a:tint val="60000"/>
            <a:hueOff val="0"/>
            <a:satOff val="0"/>
            <a:lumOff val="0"/>
            <a:alphaOff val="0"/>
          </a:srgb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50800" h="19050" prst="relaxedInset"/>
          <a:contourClr>
            <a:sysClr val="window" lastClr="FFFFFF"/>
          </a:contourClr>
        </a:sp3d>
      </dsp:spPr>
      <dsp:style>
        <a:lnRef idx="0">
          <a:scrgbClr r="0" g="0" b="0"/>
        </a:lnRef>
        <a:fillRef idx="1">
          <a:scrgbClr r="0" g="0" b="0"/>
        </a:fillRef>
        <a:effectRef idx="2">
          <a:scrgbClr r="0" g="0" b="0"/>
        </a:effectRef>
        <a:fontRef idx="minor">
          <a:schemeClr val="lt1"/>
        </a:fontRef>
      </dsp:style>
    </dsp:sp>
    <dsp:sp modelId="{43E055C2-0F90-4867-A22B-A679865E11DE}">
      <dsp:nvSpPr>
        <dsp:cNvPr id="0" name=""/>
        <dsp:cNvSpPr/>
      </dsp:nvSpPr>
      <dsp:spPr>
        <a:xfrm rot="10800000">
          <a:off x="4620385" y="2530967"/>
          <a:ext cx="817628" cy="710981"/>
        </a:xfrm>
        <a:prstGeom prst="circularArrow">
          <a:avLst/>
        </a:prstGeom>
        <a:solidFill>
          <a:srgbClr val="4F81BD">
            <a:tint val="60000"/>
            <a:hueOff val="0"/>
            <a:satOff val="0"/>
            <a:lumOff val="0"/>
            <a:alphaOff val="0"/>
          </a:srgb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50800" h="19050" prst="relaxedInset"/>
          <a:contourClr>
            <a:sysClr val="window" lastClr="FFFFFF"/>
          </a:contourClr>
        </a:sp3d>
      </dsp:spPr>
      <dsp:style>
        <a:lnRef idx="0">
          <a:scrgbClr r="0" g="0" b="0"/>
        </a:lnRef>
        <a:fillRef idx="1">
          <a:scrgbClr r="0" g="0" b="0"/>
        </a:fillRef>
        <a:effectRef idx="2">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4#2">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1">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D4705EE4-6528-4E68-B6F9-4DA92EA8A3C8}" type="datetimeFigureOut">
              <a:rPr lang="ar-SA" smtClean="0"/>
              <a:t>14/01/1444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B2EE446-55E4-48A7-8A10-C4A0A85E6CF0}" type="slidenum">
              <a:rPr lang="ar-SA" smtClean="0"/>
              <a:t>‹#›</a:t>
            </a:fld>
            <a:endParaRPr lang="ar-SA"/>
          </a:p>
        </p:txBody>
      </p:sp>
    </p:spTree>
    <p:extLst>
      <p:ext uri="{BB962C8B-B14F-4D97-AF65-F5344CB8AC3E}">
        <p14:creationId xmlns:p14="http://schemas.microsoft.com/office/powerpoint/2010/main" val="27794560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تحرير أنماط النص الرئيسي</a:t>
            </a:r>
          </a:p>
        </p:txBody>
      </p:sp>
      <p:sp>
        <p:nvSpPr>
          <p:cNvPr id="5" name="Date Placeholder 4"/>
          <p:cNvSpPr>
            <a:spLocks noGrp="1"/>
          </p:cNvSpPr>
          <p:nvPr>
            <p:ph type="dt" sz="half" idx="10"/>
          </p:nvPr>
        </p:nvSpPr>
        <p:spPr/>
        <p:txBody>
          <a:bodyPr/>
          <a:lstStyle/>
          <a:p>
            <a:fld id="{D4705EE4-6528-4E68-B6F9-4DA92EA8A3C8}" type="datetimeFigureOut">
              <a:rPr lang="ar-SA" smtClean="0"/>
              <a:t>14/01/1444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B2EE446-55E4-48A7-8A10-C4A0A85E6CF0}" type="slidenum">
              <a:rPr lang="ar-SA" smtClean="0"/>
              <a:t>‹#›</a:t>
            </a:fld>
            <a:endParaRPr lang="ar-SA"/>
          </a:p>
        </p:txBody>
      </p:sp>
    </p:spTree>
    <p:extLst>
      <p:ext uri="{BB962C8B-B14F-4D97-AF65-F5344CB8AC3E}">
        <p14:creationId xmlns:p14="http://schemas.microsoft.com/office/powerpoint/2010/main" val="16336315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ar-SA" smtClean="0"/>
              <a:t>انقر لتحرير نمط العنوان الرئيسي</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D4705EE4-6528-4E68-B6F9-4DA92EA8A3C8}" type="datetimeFigureOut">
              <a:rPr lang="ar-SA" smtClean="0"/>
              <a:t>14/01/1444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B2EE446-55E4-48A7-8A10-C4A0A85E6CF0}" type="slidenum">
              <a:rPr lang="ar-SA" smtClean="0"/>
              <a:t>‹#›</a:t>
            </a:fld>
            <a:endParaRPr lang="ar-SA"/>
          </a:p>
        </p:txBody>
      </p:sp>
    </p:spTree>
    <p:extLst>
      <p:ext uri="{BB962C8B-B14F-4D97-AF65-F5344CB8AC3E}">
        <p14:creationId xmlns:p14="http://schemas.microsoft.com/office/powerpoint/2010/main" val="30011532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ar-SA" smtClean="0"/>
              <a:t>انقر لتحرير نمط العنوان الرئيسي</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ar-SA" smtClean="0"/>
              <a:t>تحرير أنماط النص الرئيسي</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D4705EE4-6528-4E68-B6F9-4DA92EA8A3C8}" type="datetimeFigureOut">
              <a:rPr lang="ar-SA" smtClean="0"/>
              <a:t>14/01/1444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B2EE446-55E4-48A7-8A10-C4A0A85E6CF0}" type="slidenum">
              <a:rPr lang="ar-SA" smtClean="0"/>
              <a:t>‹#›</a:t>
            </a:fld>
            <a:endParaRPr lang="ar-SA"/>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3507885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D4705EE4-6528-4E68-B6F9-4DA92EA8A3C8}" type="datetimeFigureOut">
              <a:rPr lang="ar-SA" smtClean="0"/>
              <a:t>14/01/1444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B2EE446-55E4-48A7-8A10-C4A0A85E6CF0}" type="slidenum">
              <a:rPr lang="ar-SA" smtClean="0"/>
              <a:t>‹#›</a:t>
            </a:fld>
            <a:endParaRPr lang="ar-SA"/>
          </a:p>
        </p:txBody>
      </p:sp>
    </p:spTree>
    <p:extLst>
      <p:ext uri="{BB962C8B-B14F-4D97-AF65-F5344CB8AC3E}">
        <p14:creationId xmlns:p14="http://schemas.microsoft.com/office/powerpoint/2010/main" val="13685569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أعمد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تحرير أنماط النص الرئيسي</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تحرير أنماط النص الرئيسي</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تحرير أنماط النص الرئيسي</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D4705EE4-6528-4E68-B6F9-4DA92EA8A3C8}" type="datetimeFigureOut">
              <a:rPr lang="ar-SA" smtClean="0"/>
              <a:t>14/01/1444</a:t>
            </a:fld>
            <a:endParaRPr lang="ar-SA"/>
          </a:p>
        </p:txBody>
      </p:sp>
      <p:sp>
        <p:nvSpPr>
          <p:cNvPr id="4"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B2EE446-55E4-48A7-8A10-C4A0A85E6CF0}" type="slidenum">
              <a:rPr lang="ar-SA" smtClean="0"/>
              <a:t>‹#›</a:t>
            </a:fld>
            <a:endParaRPr lang="ar-SA"/>
          </a:p>
        </p:txBody>
      </p:sp>
    </p:spTree>
    <p:extLst>
      <p:ext uri="{BB962C8B-B14F-4D97-AF65-F5344CB8AC3E}">
        <p14:creationId xmlns:p14="http://schemas.microsoft.com/office/powerpoint/2010/main" val="12720796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أعمدة صو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تحرير أنماط النص الرئيسي</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تحرير أنماط النص الرئيسي</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تحرير أنماط النص الرئيسي</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D4705EE4-6528-4E68-B6F9-4DA92EA8A3C8}" type="datetimeFigureOut">
              <a:rPr lang="ar-SA" smtClean="0"/>
              <a:t>14/01/1444</a:t>
            </a:fld>
            <a:endParaRPr lang="ar-SA"/>
          </a:p>
        </p:txBody>
      </p:sp>
      <p:sp>
        <p:nvSpPr>
          <p:cNvPr id="4"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B2EE446-55E4-48A7-8A10-C4A0A85E6CF0}" type="slidenum">
              <a:rPr lang="ar-SA" smtClean="0"/>
              <a:t>‹#›</a:t>
            </a:fld>
            <a:endParaRPr lang="ar-SA"/>
          </a:p>
        </p:txBody>
      </p:sp>
    </p:spTree>
    <p:extLst>
      <p:ext uri="{BB962C8B-B14F-4D97-AF65-F5344CB8AC3E}">
        <p14:creationId xmlns:p14="http://schemas.microsoft.com/office/powerpoint/2010/main" val="3888655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nchorCtr="0"/>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D4705EE4-6528-4E68-B6F9-4DA92EA8A3C8}" type="datetimeFigureOut">
              <a:rPr lang="ar-SA" smtClean="0"/>
              <a:t>14/01/1444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B2EE446-55E4-48A7-8A10-C4A0A85E6CF0}" type="slidenum">
              <a:rPr lang="ar-SA" smtClean="0"/>
              <a:t>‹#›</a:t>
            </a:fld>
            <a:endParaRPr lang="ar-SA"/>
          </a:p>
        </p:txBody>
      </p:sp>
    </p:spTree>
    <p:extLst>
      <p:ext uri="{BB962C8B-B14F-4D97-AF65-F5344CB8AC3E}">
        <p14:creationId xmlns:p14="http://schemas.microsoft.com/office/powerpoint/2010/main" val="11944639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D4705EE4-6528-4E68-B6F9-4DA92EA8A3C8}" type="datetimeFigureOut">
              <a:rPr lang="ar-SA" smtClean="0"/>
              <a:t>14/01/1444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B2EE446-55E4-48A7-8A10-C4A0A85E6CF0}" type="slidenum">
              <a:rPr lang="ar-SA" smtClean="0"/>
              <a:t>‹#›</a:t>
            </a:fld>
            <a:endParaRPr lang="ar-SA"/>
          </a:p>
        </p:txBody>
      </p:sp>
    </p:spTree>
    <p:extLst>
      <p:ext uri="{BB962C8B-B14F-4D97-AF65-F5344CB8AC3E}">
        <p14:creationId xmlns:p14="http://schemas.microsoft.com/office/powerpoint/2010/main" val="25915405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3"/>
          <p:cNvSpPr>
            <a:spLocks noGrp="1"/>
          </p:cNvSpPr>
          <p:nvPr>
            <p:ph type="dt" sz="half" idx="10"/>
          </p:nvPr>
        </p:nvSpPr>
        <p:spPr/>
        <p:txBody>
          <a:bodyPr/>
          <a:lstStyle/>
          <a:p>
            <a:fld id="{D4705EE4-6528-4E68-B6F9-4DA92EA8A3C8}" type="datetimeFigureOut">
              <a:rPr lang="ar-SA" smtClean="0"/>
              <a:t>14/01/1444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B2EE446-55E4-48A7-8A10-C4A0A85E6CF0}" type="slidenum">
              <a:rPr lang="ar-SA" smtClean="0"/>
              <a:t>‹#›</a:t>
            </a:fld>
            <a:endParaRPr lang="ar-SA"/>
          </a:p>
        </p:txBody>
      </p:sp>
    </p:spTree>
    <p:extLst>
      <p:ext uri="{BB962C8B-B14F-4D97-AF65-F5344CB8AC3E}">
        <p14:creationId xmlns:p14="http://schemas.microsoft.com/office/powerpoint/2010/main" val="15457329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D4705EE4-6528-4E68-B6F9-4DA92EA8A3C8}" type="datetimeFigureOut">
              <a:rPr lang="ar-SA" smtClean="0"/>
              <a:t>14/01/1444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B2EE446-55E4-48A7-8A10-C4A0A85E6CF0}" type="slidenum">
              <a:rPr lang="ar-SA" smtClean="0"/>
              <a:t>‹#›</a:t>
            </a:fld>
            <a:endParaRPr lang="ar-SA"/>
          </a:p>
        </p:txBody>
      </p:sp>
    </p:spTree>
    <p:extLst>
      <p:ext uri="{BB962C8B-B14F-4D97-AF65-F5344CB8AC3E}">
        <p14:creationId xmlns:p14="http://schemas.microsoft.com/office/powerpoint/2010/main" val="1221126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D4705EE4-6528-4E68-B6F9-4DA92EA8A3C8}" type="datetimeFigureOut">
              <a:rPr lang="ar-SA" smtClean="0"/>
              <a:t>14/01/1444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B2EE446-55E4-48A7-8A10-C4A0A85E6CF0}" type="slidenum">
              <a:rPr lang="ar-SA" smtClean="0"/>
              <a:t>‹#›</a:t>
            </a:fld>
            <a:endParaRPr lang="ar-SA"/>
          </a:p>
        </p:txBody>
      </p:sp>
    </p:spTree>
    <p:extLst>
      <p:ext uri="{BB962C8B-B14F-4D97-AF65-F5344CB8AC3E}">
        <p14:creationId xmlns:p14="http://schemas.microsoft.com/office/powerpoint/2010/main" val="2035278767"/>
      </p:ext>
    </p:extLst>
  </p:cSld>
  <p:clrMapOvr>
    <a:masterClrMapping/>
  </p:clrMapOvr>
  <p:extLst>
    <p:ext uri="{DCECCB84-F9BA-43D5-87BE-67443E8EF086}">
      <p15:sldGuideLst xmlns:p15="http://schemas.microsoft.com/office/powerpoint/2012/main" xmlns=""/>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D4705EE4-6528-4E68-B6F9-4DA92EA8A3C8}" type="datetimeFigureOut">
              <a:rPr lang="ar-SA" smtClean="0"/>
              <a:t>14/01/1444</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1B2EE446-55E4-48A7-8A10-C4A0A85E6CF0}" type="slidenum">
              <a:rPr lang="ar-SA" smtClean="0"/>
              <a:t>‹#›</a:t>
            </a:fld>
            <a:endParaRPr lang="ar-SA"/>
          </a:p>
        </p:txBody>
      </p:sp>
    </p:spTree>
    <p:extLst>
      <p:ext uri="{BB962C8B-B14F-4D97-AF65-F5344CB8AC3E}">
        <p14:creationId xmlns:p14="http://schemas.microsoft.com/office/powerpoint/2010/main" val="15736950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7" name="Date Placeholder 2"/>
          <p:cNvSpPr>
            <a:spLocks noGrp="1"/>
          </p:cNvSpPr>
          <p:nvPr>
            <p:ph type="dt" sz="half" idx="10"/>
          </p:nvPr>
        </p:nvSpPr>
        <p:spPr/>
        <p:txBody>
          <a:bodyPr/>
          <a:lstStyle/>
          <a:p>
            <a:fld id="{D4705EE4-6528-4E68-B6F9-4DA92EA8A3C8}" type="datetimeFigureOut">
              <a:rPr lang="ar-SA" smtClean="0"/>
              <a:t>14/01/1444</a:t>
            </a:fld>
            <a:endParaRPr lang="ar-SA"/>
          </a:p>
        </p:txBody>
      </p:sp>
      <p:sp>
        <p:nvSpPr>
          <p:cNvPr id="5" name="Footer Placeholder 3"/>
          <p:cNvSpPr>
            <a:spLocks noGrp="1"/>
          </p:cNvSpPr>
          <p:nvPr>
            <p:ph type="ftr" sz="quarter" idx="11"/>
          </p:nvPr>
        </p:nvSpPr>
        <p:spPr/>
        <p:txBody>
          <a:bodyPr/>
          <a:lstStyle/>
          <a:p>
            <a:endParaRPr lang="ar-SA"/>
          </a:p>
        </p:txBody>
      </p:sp>
      <p:sp>
        <p:nvSpPr>
          <p:cNvPr id="6" name="Slide Number Placeholder 4"/>
          <p:cNvSpPr>
            <a:spLocks noGrp="1"/>
          </p:cNvSpPr>
          <p:nvPr>
            <p:ph type="sldNum" sz="quarter" idx="12"/>
          </p:nvPr>
        </p:nvSpPr>
        <p:spPr/>
        <p:txBody>
          <a:bodyPr/>
          <a:lstStyle/>
          <a:p>
            <a:fld id="{1B2EE446-55E4-48A7-8A10-C4A0A85E6CF0}" type="slidenum">
              <a:rPr lang="ar-SA" smtClean="0"/>
              <a:t>‹#›</a:t>
            </a:fld>
            <a:endParaRPr lang="ar-SA"/>
          </a:p>
        </p:txBody>
      </p:sp>
    </p:spTree>
    <p:extLst>
      <p:ext uri="{BB962C8B-B14F-4D97-AF65-F5344CB8AC3E}">
        <p14:creationId xmlns:p14="http://schemas.microsoft.com/office/powerpoint/2010/main" val="15634547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D4705EE4-6528-4E68-B6F9-4DA92EA8A3C8}" type="datetimeFigureOut">
              <a:rPr lang="ar-SA" smtClean="0"/>
              <a:t>14/01/1444</a:t>
            </a:fld>
            <a:endParaRPr lang="ar-SA"/>
          </a:p>
        </p:txBody>
      </p:sp>
      <p:sp>
        <p:nvSpPr>
          <p:cNvPr id="5" name="Footer Placeholder 2"/>
          <p:cNvSpPr>
            <a:spLocks noGrp="1"/>
          </p:cNvSpPr>
          <p:nvPr>
            <p:ph type="ftr" sz="quarter" idx="11"/>
          </p:nvPr>
        </p:nvSpPr>
        <p:spPr/>
        <p:txBody>
          <a:bodyPr/>
          <a:lstStyle/>
          <a:p>
            <a:endParaRPr lang="ar-SA"/>
          </a:p>
        </p:txBody>
      </p:sp>
      <p:sp>
        <p:nvSpPr>
          <p:cNvPr id="6" name="Slide Number Placeholder 3"/>
          <p:cNvSpPr>
            <a:spLocks noGrp="1"/>
          </p:cNvSpPr>
          <p:nvPr>
            <p:ph type="sldNum" sz="quarter" idx="12"/>
          </p:nvPr>
        </p:nvSpPr>
        <p:spPr/>
        <p:txBody>
          <a:bodyPr/>
          <a:lstStyle/>
          <a:p>
            <a:fld id="{1B2EE446-55E4-48A7-8A10-C4A0A85E6CF0}" type="slidenum">
              <a:rPr lang="ar-SA" smtClean="0"/>
              <a:t>‹#›</a:t>
            </a:fld>
            <a:endParaRPr lang="ar-SA"/>
          </a:p>
        </p:txBody>
      </p:sp>
    </p:spTree>
    <p:extLst>
      <p:ext uri="{BB962C8B-B14F-4D97-AF65-F5344CB8AC3E}">
        <p14:creationId xmlns:p14="http://schemas.microsoft.com/office/powerpoint/2010/main" val="8720157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تحرير أنماط النص الرئيسي</a:t>
            </a:r>
          </a:p>
        </p:txBody>
      </p:sp>
      <p:sp>
        <p:nvSpPr>
          <p:cNvPr id="7" name="Date Placeholder 4"/>
          <p:cNvSpPr>
            <a:spLocks noGrp="1"/>
          </p:cNvSpPr>
          <p:nvPr>
            <p:ph type="dt" sz="half" idx="10"/>
          </p:nvPr>
        </p:nvSpPr>
        <p:spPr/>
        <p:txBody>
          <a:bodyPr/>
          <a:lstStyle/>
          <a:p>
            <a:fld id="{D4705EE4-6528-4E68-B6F9-4DA92EA8A3C8}" type="datetimeFigureOut">
              <a:rPr lang="ar-SA" smtClean="0"/>
              <a:t>14/01/1444</a:t>
            </a:fld>
            <a:endParaRPr lang="ar-SA"/>
          </a:p>
        </p:txBody>
      </p:sp>
      <p:sp>
        <p:nvSpPr>
          <p:cNvPr id="5" name="Footer Placeholder 5"/>
          <p:cNvSpPr>
            <a:spLocks noGrp="1"/>
          </p:cNvSpPr>
          <p:nvPr>
            <p:ph type="ftr" sz="quarter" idx="11"/>
          </p:nvPr>
        </p:nvSpPr>
        <p:spPr/>
        <p:txBody>
          <a:bodyPr/>
          <a:lstStyle/>
          <a:p>
            <a:endParaRPr lang="ar-SA"/>
          </a:p>
        </p:txBody>
      </p:sp>
      <p:sp>
        <p:nvSpPr>
          <p:cNvPr id="6" name="Slide Number Placeholder 6"/>
          <p:cNvSpPr>
            <a:spLocks noGrp="1"/>
          </p:cNvSpPr>
          <p:nvPr>
            <p:ph type="sldNum" sz="quarter" idx="12"/>
          </p:nvPr>
        </p:nvSpPr>
        <p:spPr/>
        <p:txBody>
          <a:bodyPr/>
          <a:lstStyle/>
          <a:p>
            <a:fld id="{1B2EE446-55E4-48A7-8A10-C4A0A85E6CF0}" type="slidenum">
              <a:rPr lang="ar-SA" smtClean="0"/>
              <a:t>‹#›</a:t>
            </a:fld>
            <a:endParaRPr lang="ar-SA"/>
          </a:p>
        </p:txBody>
      </p:sp>
    </p:spTree>
    <p:extLst>
      <p:ext uri="{BB962C8B-B14F-4D97-AF65-F5344CB8AC3E}">
        <p14:creationId xmlns:p14="http://schemas.microsoft.com/office/powerpoint/2010/main" val="2838082270"/>
      </p:ext>
    </p:extLst>
  </p:cSld>
  <p:clrMapOvr>
    <a:masterClrMapping/>
  </p:clrMapOvr>
  <p:extLst>
    <p:ext uri="{DCECCB84-F9BA-43D5-87BE-67443E8EF086}">
      <p15:sldGuideLst xmlns:p15="http://schemas.microsoft.com/office/powerpoint/2012/main" xmlns=""/>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تحرير أنماط النص الرئيسي</a:t>
            </a:r>
          </a:p>
        </p:txBody>
      </p:sp>
      <p:sp>
        <p:nvSpPr>
          <p:cNvPr id="5" name="Date Placeholder 4"/>
          <p:cNvSpPr>
            <a:spLocks noGrp="1"/>
          </p:cNvSpPr>
          <p:nvPr>
            <p:ph type="dt" sz="half" idx="10"/>
          </p:nvPr>
        </p:nvSpPr>
        <p:spPr/>
        <p:txBody>
          <a:bodyPr/>
          <a:lstStyle/>
          <a:p>
            <a:fld id="{D4705EE4-6528-4E68-B6F9-4DA92EA8A3C8}" type="datetimeFigureOut">
              <a:rPr lang="ar-SA" smtClean="0"/>
              <a:t>14/01/1444</a:t>
            </a:fld>
            <a:endParaRPr lang="ar-SA"/>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B2EE446-55E4-48A7-8A10-C4A0A85E6CF0}" type="slidenum">
              <a:rPr lang="ar-SA" smtClean="0"/>
              <a:t>‹#›</a:t>
            </a:fld>
            <a:endParaRPr lang="ar-SA"/>
          </a:p>
        </p:txBody>
      </p:sp>
    </p:spTree>
    <p:extLst>
      <p:ext uri="{BB962C8B-B14F-4D97-AF65-F5344CB8AC3E}">
        <p14:creationId xmlns:p14="http://schemas.microsoft.com/office/powerpoint/2010/main" val="9765879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5000">
              <a:schemeClr val="bg2">
                <a:lumMod val="60000"/>
                <a:lumOff val="40000"/>
              </a:schemeClr>
            </a:gs>
            <a:gs pos="61628">
              <a:schemeClr val="bg2">
                <a:lumMod val="40000"/>
                <a:lumOff val="60000"/>
              </a:schemeClr>
            </a:gs>
            <a:gs pos="93000">
              <a:schemeClr val="bg2">
                <a:lumMod val="60000"/>
                <a:lumOff val="40000"/>
              </a:schemeClr>
            </a:gs>
            <a:gs pos="0">
              <a:schemeClr val="bg2">
                <a:lumMod val="40000"/>
                <a:lumOff val="60000"/>
              </a:schemeClr>
            </a:gs>
          </a:gsLst>
          <a:lin ang="6120000" scaled="1"/>
          <a:tileRect/>
        </a:gradFill>
        <a:effectLst/>
      </p:bgPr>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D4705EE4-6528-4E68-B6F9-4DA92EA8A3C8}" type="datetimeFigureOut">
              <a:rPr lang="ar-SA" smtClean="0"/>
              <a:t>14/01/1444</a:t>
            </a:fld>
            <a:endParaRPr lang="ar-SA"/>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ar-SA"/>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1B2EE446-55E4-48A7-8A10-C4A0A85E6CF0}" type="slidenum">
              <a:rPr lang="ar-SA" smtClean="0"/>
              <a:t>‹#›</a:t>
            </a:fld>
            <a:endParaRPr lang="ar-SA"/>
          </a:p>
        </p:txBody>
      </p:sp>
    </p:spTree>
    <p:extLst>
      <p:ext uri="{BB962C8B-B14F-4D97-AF65-F5344CB8AC3E}">
        <p14:creationId xmlns:p14="http://schemas.microsoft.com/office/powerpoint/2010/main" val="3148170564"/>
      </p:ext>
    </p:extLst>
  </p:cSld>
  <p:clrMap bg1="dk1" tx1="lt1" bg2="dk2" tx2="lt2" accent1="accent1" accent2="accent2" accent3="accent3" accent4="accent4" accent5="accent5" accent6="accent6" hlink="hlink" folHlink="folHlink"/>
  <p:sldLayoutIdLst>
    <p:sldLayoutId id="2147484648" r:id="rId1"/>
    <p:sldLayoutId id="2147484649" r:id="rId2"/>
    <p:sldLayoutId id="2147484650" r:id="rId3"/>
    <p:sldLayoutId id="2147484651" r:id="rId4"/>
    <p:sldLayoutId id="2147484652" r:id="rId5"/>
    <p:sldLayoutId id="2147484653" r:id="rId6"/>
    <p:sldLayoutId id="2147484654" r:id="rId7"/>
    <p:sldLayoutId id="2147484655" r:id="rId8"/>
    <p:sldLayoutId id="2147484656" r:id="rId9"/>
    <p:sldLayoutId id="2147484657" r:id="rId10"/>
    <p:sldLayoutId id="2147484658" r:id="rId11"/>
    <p:sldLayoutId id="2147484659" r:id="rId12"/>
    <p:sldLayoutId id="2147484660" r:id="rId13"/>
    <p:sldLayoutId id="2147484661" r:id="rId14"/>
    <p:sldLayoutId id="2147484662" r:id="rId15"/>
    <p:sldLayoutId id="2147484663" r:id="rId16"/>
    <p:sldLayoutId id="2147484664" r:id="rId17"/>
  </p:sldLayoutIdLst>
  <p:txStyles>
    <p:titleStyle>
      <a:lvl1pPr algn="l" defTabSz="457200" rtl="1" eaLnBrk="1" latinLnBrk="0" hangingPunct="1">
        <a:spcBef>
          <a:spcPct val="0"/>
        </a:spcBef>
        <a:buNone/>
        <a:defRPr sz="4200" b="0" i="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xmlns=""/>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rot="10800000" flipH="1" flipV="1">
            <a:off x="1162666" y="4088332"/>
            <a:ext cx="9866670" cy="830997"/>
          </a:xfrm>
          <a:prstGeom prst="rect">
            <a:avLst/>
          </a:prstGeom>
          <a:noFill/>
        </p:spPr>
        <p:txBody>
          <a:bodyPr wrap="square" rtlCol="1">
            <a:spAutoFit/>
          </a:bodyPr>
          <a:lstStyle/>
          <a:p>
            <a:pPr algn="ctr"/>
            <a:r>
              <a:rPr lang="en-US" sz="2400" dirty="0">
                <a:solidFill>
                  <a:schemeClr val="bg1"/>
                </a:solidFill>
              </a:rPr>
              <a:t>" Preparation of Manual Procedures for Administrative and Operational Processes for Satco Company "</a:t>
            </a:r>
          </a:p>
        </p:txBody>
      </p:sp>
      <p:sp>
        <p:nvSpPr>
          <p:cNvPr id="3" name="مستطيل 2"/>
          <p:cNvSpPr/>
          <p:nvPr/>
        </p:nvSpPr>
        <p:spPr>
          <a:xfrm>
            <a:off x="1" y="2646896"/>
            <a:ext cx="12192000" cy="1200329"/>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0" i="1" u="none" strike="noStrike" kern="0" cap="none" spc="0" normalizeH="0" baseline="0" noProof="0" dirty="0" smtClean="0">
                <a:ln w="3175">
                  <a:solidFill>
                    <a:prstClr val="white">
                      <a:alpha val="65000"/>
                    </a:prstClr>
                  </a:solidFill>
                </a:ln>
                <a:solidFill>
                  <a:schemeClr val="bg1"/>
                </a:solidFill>
                <a:effectLst>
                  <a:outerShdw blurRad="25400" dist="12700" dir="14220000" rotWithShape="0">
                    <a:prstClr val="black">
                      <a:alpha val="50000"/>
                    </a:prstClr>
                  </a:outerShdw>
                </a:effectLst>
                <a:uLnTx/>
                <a:uFillTx/>
                <a:latin typeface="Arial Black" panose="020B0A04020102020204" pitchFamily="34" charset="0"/>
                <a:ea typeface="+mj-ea"/>
                <a:cs typeface="Andalus" panose="02020603050405020304" pitchFamily="18" charset="-78"/>
              </a:rPr>
              <a:t>An- Najah National University</a:t>
            </a:r>
            <a:br>
              <a:rPr kumimoji="0" lang="en-US" sz="2400" b="0" i="1" u="none" strike="noStrike" kern="0" cap="none" spc="0" normalizeH="0" baseline="0" noProof="0" dirty="0" smtClean="0">
                <a:ln w="3175">
                  <a:solidFill>
                    <a:prstClr val="white">
                      <a:alpha val="65000"/>
                    </a:prstClr>
                  </a:solidFill>
                </a:ln>
                <a:solidFill>
                  <a:schemeClr val="bg1"/>
                </a:solidFill>
                <a:effectLst>
                  <a:outerShdw blurRad="25400" dist="12700" dir="14220000" rotWithShape="0">
                    <a:prstClr val="black">
                      <a:alpha val="50000"/>
                    </a:prstClr>
                  </a:outerShdw>
                </a:effectLst>
                <a:uLnTx/>
                <a:uFillTx/>
                <a:latin typeface="Arial Black" panose="020B0A04020102020204" pitchFamily="34" charset="0"/>
                <a:ea typeface="+mj-ea"/>
                <a:cs typeface="Andalus" panose="02020603050405020304" pitchFamily="18" charset="-78"/>
              </a:rPr>
            </a:br>
            <a:r>
              <a:rPr kumimoji="0" lang="en-US" sz="2400" b="0" i="1" u="none" strike="noStrike" kern="0" cap="none" spc="0" normalizeH="0" baseline="0" noProof="0" dirty="0" smtClean="0">
                <a:ln w="3175">
                  <a:solidFill>
                    <a:prstClr val="white">
                      <a:alpha val="65000"/>
                    </a:prstClr>
                  </a:solidFill>
                </a:ln>
                <a:solidFill>
                  <a:schemeClr val="bg1"/>
                </a:solidFill>
                <a:effectLst>
                  <a:outerShdw blurRad="25400" dist="12700" dir="14220000" rotWithShape="0">
                    <a:prstClr val="black">
                      <a:alpha val="50000"/>
                    </a:prstClr>
                  </a:outerShdw>
                </a:effectLst>
                <a:uLnTx/>
                <a:uFillTx/>
                <a:latin typeface="Arial Black" panose="020B0A04020102020204" pitchFamily="34" charset="0"/>
                <a:ea typeface="+mj-ea"/>
                <a:cs typeface="Andalus" panose="02020603050405020304" pitchFamily="18" charset="-78"/>
              </a:rPr>
              <a:t>      Faculty of Engineering &amp; Information Technology</a:t>
            </a:r>
            <a:br>
              <a:rPr kumimoji="0" lang="en-US" sz="2400" b="0" i="1" u="none" strike="noStrike" kern="0" cap="none" spc="0" normalizeH="0" baseline="0" noProof="0" dirty="0" smtClean="0">
                <a:ln w="3175">
                  <a:solidFill>
                    <a:prstClr val="white">
                      <a:alpha val="65000"/>
                    </a:prstClr>
                  </a:solidFill>
                </a:ln>
                <a:solidFill>
                  <a:schemeClr val="bg1"/>
                </a:solidFill>
                <a:effectLst>
                  <a:outerShdw blurRad="25400" dist="12700" dir="14220000" rotWithShape="0">
                    <a:prstClr val="black">
                      <a:alpha val="50000"/>
                    </a:prstClr>
                  </a:outerShdw>
                </a:effectLst>
                <a:uLnTx/>
                <a:uFillTx/>
                <a:latin typeface="Arial Black" panose="020B0A04020102020204" pitchFamily="34" charset="0"/>
                <a:ea typeface="+mj-ea"/>
                <a:cs typeface="Andalus" panose="02020603050405020304" pitchFamily="18" charset="-78"/>
              </a:rPr>
            </a:br>
            <a:r>
              <a:rPr kumimoji="0" lang="en-US" sz="2400" b="0" i="1" u="none" strike="noStrike" kern="0" cap="none" spc="0" normalizeH="0" baseline="0" noProof="0" dirty="0" smtClean="0">
                <a:ln w="3175">
                  <a:solidFill>
                    <a:prstClr val="white">
                      <a:alpha val="65000"/>
                    </a:prstClr>
                  </a:solidFill>
                </a:ln>
                <a:solidFill>
                  <a:schemeClr val="bg1"/>
                </a:solidFill>
                <a:effectLst>
                  <a:outerShdw blurRad="25400" dist="12700" dir="14220000" rotWithShape="0">
                    <a:prstClr val="black">
                      <a:alpha val="50000"/>
                    </a:prstClr>
                  </a:outerShdw>
                </a:effectLst>
                <a:uLnTx/>
                <a:uFillTx/>
                <a:latin typeface="Arial Black" panose="020B0A04020102020204" pitchFamily="34" charset="0"/>
                <a:ea typeface="+mj-ea"/>
                <a:cs typeface="Andalus" panose="02020603050405020304" pitchFamily="18" charset="-78"/>
              </a:rPr>
              <a:t>       Industrial Engineering Department</a:t>
            </a:r>
            <a:endParaRPr kumimoji="0" lang="ar-SA" sz="1800" b="0" i="0" u="none" strike="noStrike" kern="0" cap="none" spc="0" normalizeH="0" baseline="0" noProof="0" dirty="0" smtClean="0">
              <a:ln>
                <a:noFill/>
              </a:ln>
              <a:solidFill>
                <a:schemeClr val="bg1"/>
              </a:solidFill>
              <a:effectLst/>
              <a:uLnTx/>
              <a:uFillTx/>
              <a:latin typeface="Arial Black" panose="020B0A04020102020204" pitchFamily="34" charset="0"/>
              <a:cs typeface="Andalus" panose="02020603050405020304" pitchFamily="18" charset="-78"/>
            </a:endParaRPr>
          </a:p>
        </p:txBody>
      </p:sp>
      <p:pic>
        <p:nvPicPr>
          <p:cNvPr id="5" name="صورة 4"/>
          <p:cNvPicPr>
            <a:picLocks noChangeAspect="1"/>
          </p:cNvPicPr>
          <p:nvPr/>
        </p:nvPicPr>
        <p:blipFill>
          <a:blip r:embed="rId2"/>
          <a:stretch>
            <a:fillRect/>
          </a:stretch>
        </p:blipFill>
        <p:spPr>
          <a:xfrm>
            <a:off x="4528694" y="318022"/>
            <a:ext cx="3273836" cy="2328874"/>
          </a:xfrm>
          <a:prstGeom prst="rect">
            <a:avLst/>
          </a:prstGeom>
        </p:spPr>
      </p:pic>
      <p:sp>
        <p:nvSpPr>
          <p:cNvPr id="6" name="مستطيل 5"/>
          <p:cNvSpPr/>
          <p:nvPr/>
        </p:nvSpPr>
        <p:spPr>
          <a:xfrm>
            <a:off x="4627433" y="6176099"/>
            <a:ext cx="3076355" cy="369332"/>
          </a:xfrm>
          <a:prstGeom prst="rect">
            <a:avLst/>
          </a:prstGeom>
        </p:spPr>
        <p:txBody>
          <a:bodyPr wrap="none">
            <a:spAutoFit/>
          </a:bodyPr>
          <a:lstStyle/>
          <a:p>
            <a:r>
              <a:rPr lang="en-US" b="1" dirty="0">
                <a:solidFill>
                  <a:schemeClr val="bg1"/>
                </a:solidFill>
                <a:latin typeface="Cambria" panose="02040503050406030204" pitchFamily="18" charset="0"/>
                <a:cs typeface="+mj-cs"/>
              </a:rPr>
              <a:t>Supervisor: Dr. Nijim Hijleh</a:t>
            </a:r>
          </a:p>
        </p:txBody>
      </p:sp>
      <p:sp>
        <p:nvSpPr>
          <p:cNvPr id="4" name="مستطيل 3"/>
          <p:cNvSpPr/>
          <p:nvPr/>
        </p:nvSpPr>
        <p:spPr>
          <a:xfrm>
            <a:off x="4861501" y="5160436"/>
            <a:ext cx="2608217" cy="923330"/>
          </a:xfrm>
          <a:prstGeom prst="rect">
            <a:avLst/>
          </a:prstGeom>
        </p:spPr>
        <p:txBody>
          <a:bodyPr wrap="square">
            <a:spAutoFit/>
          </a:bodyPr>
          <a:lstStyle/>
          <a:p>
            <a:pPr algn="ctr"/>
            <a:r>
              <a:rPr lang="en-US" b="1" dirty="0">
                <a:solidFill>
                  <a:schemeClr val="bg1"/>
                </a:solidFill>
                <a:latin typeface="Cambria" panose="02040503050406030204" pitchFamily="18" charset="0"/>
              </a:rPr>
              <a:t>Osama Abu Jalboush</a:t>
            </a:r>
          </a:p>
          <a:p>
            <a:pPr algn="ctr"/>
            <a:endParaRPr lang="en-US" dirty="0">
              <a:solidFill>
                <a:schemeClr val="bg1"/>
              </a:solidFill>
              <a:latin typeface="Cambria" panose="02040503050406030204" pitchFamily="18" charset="0"/>
            </a:endParaRPr>
          </a:p>
          <a:p>
            <a:pPr algn="ctr"/>
            <a:r>
              <a:rPr lang="en-US" b="1" dirty="0">
                <a:solidFill>
                  <a:schemeClr val="bg1"/>
                </a:solidFill>
                <a:latin typeface="Cambria" panose="02040503050406030204" pitchFamily="18" charset="0"/>
              </a:rPr>
              <a:t>Zeyad Al Khatib </a:t>
            </a:r>
          </a:p>
        </p:txBody>
      </p:sp>
    </p:spTree>
    <p:extLst>
      <p:ext uri="{BB962C8B-B14F-4D97-AF65-F5344CB8AC3E}">
        <p14:creationId xmlns:p14="http://schemas.microsoft.com/office/powerpoint/2010/main" val="19380928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سهم إلى اليمين 2"/>
          <p:cNvSpPr/>
          <p:nvPr/>
        </p:nvSpPr>
        <p:spPr>
          <a:xfrm>
            <a:off x="522512" y="1316609"/>
            <a:ext cx="11456128" cy="644857"/>
          </a:xfrm>
          <a:prstGeom prst="rightArrow">
            <a:avLst/>
          </a:prstGeom>
          <a:solidFill>
            <a:srgbClr val="002060">
              <a:alpha val="77000"/>
            </a:srgbClr>
          </a:solidFill>
          <a:ln w="19050" cap="flat" cmpd="sng" algn="ctr">
            <a:solidFill>
              <a:srgbClr val="002060"/>
            </a:solidFill>
            <a:prstDash val="solid"/>
          </a:ln>
          <a:effectLst/>
        </p:spPr>
        <p:txBody>
          <a:bodyPr rtlCol="1" anchor="b"/>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defTabSz="914400" rtl="1"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Book Antiqua"/>
                <a:ea typeface="+mn-ea"/>
                <a:cs typeface="+mn-cs"/>
              </a:rPr>
              <a:t>Current State</a:t>
            </a:r>
            <a:endParaRPr kumimoji="0" lang="ar-SY" sz="1800" b="0" i="0" u="none" strike="noStrike" kern="0" cap="none" spc="0" normalizeH="0" baseline="0" noProof="0" dirty="0">
              <a:ln>
                <a:noFill/>
              </a:ln>
              <a:solidFill>
                <a:prstClr val="black"/>
              </a:solidFill>
              <a:effectLst/>
              <a:uLnTx/>
              <a:uFillTx/>
              <a:latin typeface="Book Antiqua"/>
              <a:ea typeface="+mn-ea"/>
              <a:cs typeface="Times New Roman" panose="02020603050405020304" pitchFamily="18" charset="0"/>
            </a:endParaRPr>
          </a:p>
        </p:txBody>
      </p:sp>
      <p:sp>
        <p:nvSpPr>
          <p:cNvPr id="4" name="سهم إلى اليمين 3"/>
          <p:cNvSpPr/>
          <p:nvPr/>
        </p:nvSpPr>
        <p:spPr>
          <a:xfrm>
            <a:off x="2416628" y="1621209"/>
            <a:ext cx="9562011" cy="682543"/>
          </a:xfrm>
          <a:prstGeom prst="rightArrow">
            <a:avLst/>
          </a:prstGeom>
          <a:solidFill>
            <a:srgbClr val="002060">
              <a:alpha val="65000"/>
            </a:srgbClr>
          </a:solidFill>
          <a:ln w="19050" cap="flat" cmpd="sng" algn="ctr">
            <a:solidFill>
              <a:srgbClr val="002060"/>
            </a:solidFill>
            <a:prstDash val="solid"/>
          </a:ln>
          <a:effectLst/>
        </p:spPr>
        <p:txBody>
          <a:bodyPr rtlCol="1"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defTabSz="914400" rtl="1"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Book Antiqua"/>
                <a:ea typeface="+mn-ea"/>
                <a:cs typeface="+mn-cs"/>
              </a:rPr>
              <a:t>Future State</a:t>
            </a:r>
            <a:endParaRPr kumimoji="0" lang="ar-SY" sz="1800" b="0" i="0" u="none" strike="noStrike" kern="0" cap="none" spc="0" normalizeH="0" baseline="0" noProof="0" dirty="0">
              <a:ln>
                <a:noFill/>
              </a:ln>
              <a:solidFill>
                <a:prstClr val="black"/>
              </a:solidFill>
              <a:effectLst/>
              <a:uLnTx/>
              <a:uFillTx/>
              <a:latin typeface="Book Antiqua"/>
              <a:ea typeface="+mn-ea"/>
              <a:cs typeface="Times New Roman" panose="02020603050405020304" pitchFamily="18" charset="0"/>
            </a:endParaRPr>
          </a:p>
        </p:txBody>
      </p:sp>
      <p:sp>
        <p:nvSpPr>
          <p:cNvPr id="5" name="مستطيل 4"/>
          <p:cNvSpPr/>
          <p:nvPr/>
        </p:nvSpPr>
        <p:spPr>
          <a:xfrm>
            <a:off x="522512" y="1815737"/>
            <a:ext cx="1894115" cy="5042261"/>
          </a:xfrm>
          <a:prstGeom prst="rect">
            <a:avLst/>
          </a:prstGeom>
          <a:solidFill>
            <a:sysClr val="window" lastClr="FFFFFF"/>
          </a:solidFill>
          <a:ln w="19050" cap="flat" cmpd="sng" algn="ctr">
            <a:solidFill>
              <a:srgbClr val="002060"/>
            </a:solidFill>
            <a:prstDash val="solid"/>
          </a:ln>
          <a:effectLst/>
        </p:spPr>
        <p:txBody>
          <a:bodyPr rtlCol="1"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rtl="1" eaLnBrk="1" fontAlgn="auto" latinLnBrk="0" hangingPunct="1">
              <a:lnSpc>
                <a:spcPct val="100000"/>
              </a:lnSpc>
              <a:spcBef>
                <a:spcPts val="0"/>
              </a:spcBef>
              <a:spcAft>
                <a:spcPts val="0"/>
              </a:spcAft>
              <a:buClrTx/>
              <a:buSzTx/>
              <a:buFont typeface="Arial" pitchFamily="34" charset="0"/>
              <a:buNone/>
              <a:tabLst/>
              <a:defRPr/>
            </a:pPr>
            <a:r>
              <a:rPr kumimoji="0" lang="en-US" sz="1200" b="0" i="0" u="none" strike="noStrike" kern="0" cap="none" spc="0" normalizeH="0" baseline="0" noProof="0" dirty="0">
                <a:ln>
                  <a:noFill/>
                </a:ln>
                <a:solidFill>
                  <a:prstClr val="black"/>
                </a:solidFill>
                <a:effectLst/>
                <a:uLnTx/>
                <a:uFillTx/>
                <a:latin typeface="Cambria" panose="02040503050406030204" pitchFamily="18" charset="0"/>
                <a:cs typeface="Times New Roman" pitchFamily="18" charset="0"/>
              </a:rPr>
              <a:t>1. </a:t>
            </a:r>
            <a:r>
              <a:rPr kumimoji="0" lang="en-US" sz="1400" b="0" i="0" u="none" strike="noStrike" kern="0" cap="none" spc="0" normalizeH="0" baseline="0" noProof="0" dirty="0">
                <a:ln>
                  <a:noFill/>
                </a:ln>
                <a:solidFill>
                  <a:prstClr val="black"/>
                </a:solidFill>
                <a:effectLst/>
                <a:uLnTx/>
                <a:uFillTx/>
                <a:latin typeface="Cambria" panose="02040503050406030204" pitchFamily="18" charset="0"/>
                <a:cs typeface="Times New Roman" pitchFamily="18" charset="0"/>
              </a:rPr>
              <a:t>No production management  system</a:t>
            </a:r>
          </a:p>
          <a:p>
            <a:pPr marL="0" marR="0" lvl="0" indent="0" defTabSz="914400" rtl="1" eaLnBrk="1" fontAlgn="auto" latinLnBrk="0" hangingPunct="1">
              <a:lnSpc>
                <a:spcPct val="100000"/>
              </a:lnSpc>
              <a:spcBef>
                <a:spcPts val="0"/>
              </a:spcBef>
              <a:spcAft>
                <a:spcPts val="0"/>
              </a:spcAft>
              <a:buClrTx/>
              <a:buSzTx/>
              <a:buFont typeface="Arial" pitchFamily="34" charset="0"/>
              <a:buNone/>
              <a:tabLst/>
              <a:defRPr/>
            </a:pPr>
            <a:endParaRPr kumimoji="0" lang="en-US" sz="1400" b="0" i="0" u="none" strike="noStrike" kern="0" cap="none" spc="0" normalizeH="0" baseline="0" noProof="0" dirty="0">
              <a:ln>
                <a:noFill/>
              </a:ln>
              <a:solidFill>
                <a:prstClr val="black"/>
              </a:solidFill>
              <a:effectLst/>
              <a:uLnTx/>
              <a:uFillTx/>
              <a:latin typeface="Cambria" panose="02040503050406030204" pitchFamily="18" charset="0"/>
              <a:cs typeface="Times New Roman" pitchFamily="18" charset="0"/>
            </a:endParaRPr>
          </a:p>
          <a:p>
            <a:pPr marL="0" marR="0" lvl="0" indent="0" defTabSz="914400" rtl="1" eaLnBrk="1" fontAlgn="auto" latinLnBrk="0" hangingPunct="1">
              <a:lnSpc>
                <a:spcPct val="100000"/>
              </a:lnSpc>
              <a:spcBef>
                <a:spcPts val="0"/>
              </a:spcBef>
              <a:spcAft>
                <a:spcPts val="0"/>
              </a:spcAft>
              <a:buClrTx/>
              <a:buSzTx/>
              <a:buFont typeface="Arial" pitchFamily="34" charset="0"/>
              <a:buNone/>
              <a:tabLst/>
              <a:defRPr/>
            </a:pPr>
            <a:r>
              <a:rPr kumimoji="0" lang="en-US" sz="1400" b="0" i="0" u="none" strike="noStrike" kern="0" cap="none" spc="0" normalizeH="0" baseline="0" noProof="0" dirty="0">
                <a:ln>
                  <a:noFill/>
                </a:ln>
                <a:solidFill>
                  <a:prstClr val="black"/>
                </a:solidFill>
                <a:effectLst/>
                <a:uLnTx/>
                <a:uFillTx/>
                <a:latin typeface="Cambria" panose="02040503050406030204" pitchFamily="18" charset="0"/>
                <a:cs typeface="Times New Roman" pitchFamily="18" charset="0"/>
              </a:rPr>
              <a:t>2. No </a:t>
            </a:r>
            <a:r>
              <a:rPr kumimoji="0" lang="en-US" sz="1400" b="0" i="0" u="none" strike="noStrike" kern="0" cap="none" spc="0" normalizeH="0" baseline="0" noProof="0" dirty="0" smtClean="0">
                <a:ln>
                  <a:noFill/>
                </a:ln>
                <a:solidFill>
                  <a:prstClr val="black"/>
                </a:solidFill>
                <a:effectLst/>
                <a:uLnTx/>
                <a:uFillTx/>
                <a:latin typeface="Cambria" panose="02040503050406030204" pitchFamily="18" charset="0"/>
                <a:cs typeface="Times New Roman" pitchFamily="18" charset="0"/>
              </a:rPr>
              <a:t>inventory </a:t>
            </a:r>
            <a:r>
              <a:rPr kumimoji="0" lang="en-US" sz="1400" b="0" i="0" u="none" strike="noStrike" kern="0" cap="none" spc="0" normalizeH="0" baseline="0" noProof="0" dirty="0">
                <a:ln>
                  <a:noFill/>
                </a:ln>
                <a:solidFill>
                  <a:prstClr val="black"/>
                </a:solidFill>
                <a:effectLst/>
                <a:uLnTx/>
                <a:uFillTx/>
                <a:latin typeface="Cambria" panose="02040503050406030204" pitchFamily="18" charset="0"/>
                <a:cs typeface="Times New Roman" pitchFamily="18" charset="0"/>
              </a:rPr>
              <a:t>management system</a:t>
            </a:r>
          </a:p>
          <a:p>
            <a:pPr marL="0" marR="0" lvl="0" indent="0" defTabSz="914400" rtl="1" eaLnBrk="1" fontAlgn="auto" latinLnBrk="0" hangingPunct="1">
              <a:lnSpc>
                <a:spcPct val="100000"/>
              </a:lnSpc>
              <a:spcBef>
                <a:spcPts val="0"/>
              </a:spcBef>
              <a:spcAft>
                <a:spcPts val="0"/>
              </a:spcAft>
              <a:buClrTx/>
              <a:buSzTx/>
              <a:buFont typeface="Arial" pitchFamily="34" charset="0"/>
              <a:buNone/>
              <a:tabLst/>
              <a:defRPr/>
            </a:pPr>
            <a:endParaRPr kumimoji="0" lang="en-US" sz="1400" b="0" i="0" u="none" strike="noStrike" kern="0" cap="none" spc="0" normalizeH="0" baseline="0" noProof="0" dirty="0">
              <a:ln>
                <a:noFill/>
              </a:ln>
              <a:solidFill>
                <a:prstClr val="black"/>
              </a:solidFill>
              <a:effectLst/>
              <a:uLnTx/>
              <a:uFillTx/>
              <a:latin typeface="Cambria" panose="02040503050406030204" pitchFamily="18" charset="0"/>
              <a:cs typeface="Times New Roman" pitchFamily="18" charset="0"/>
            </a:endParaRPr>
          </a:p>
          <a:p>
            <a:pPr marL="0" marR="0" lvl="0" indent="0" defTabSz="914400" rtl="1" eaLnBrk="1" fontAlgn="auto" latinLnBrk="0" hangingPunct="1">
              <a:lnSpc>
                <a:spcPct val="100000"/>
              </a:lnSpc>
              <a:spcBef>
                <a:spcPts val="0"/>
              </a:spcBef>
              <a:spcAft>
                <a:spcPts val="0"/>
              </a:spcAft>
              <a:buClrTx/>
              <a:buSzTx/>
              <a:buFont typeface="Arial" pitchFamily="34" charset="0"/>
              <a:buNone/>
              <a:tabLst/>
              <a:defRPr/>
            </a:pPr>
            <a:r>
              <a:rPr kumimoji="0" lang="en-US" sz="1400" b="0" i="0" u="none" strike="noStrike" kern="0" cap="none" spc="0" normalizeH="0" baseline="0" noProof="0" dirty="0">
                <a:ln>
                  <a:noFill/>
                </a:ln>
                <a:solidFill>
                  <a:prstClr val="black"/>
                </a:solidFill>
                <a:effectLst/>
                <a:uLnTx/>
                <a:uFillTx/>
                <a:latin typeface="Cambria" panose="02040503050406030204" pitchFamily="18" charset="0"/>
                <a:cs typeface="Times New Roman" pitchFamily="18" charset="0"/>
              </a:rPr>
              <a:t>3. No quality management system</a:t>
            </a:r>
          </a:p>
          <a:p>
            <a:pPr marL="0" marR="0" lvl="0" indent="0" defTabSz="914400" rtl="1" eaLnBrk="1" fontAlgn="auto" latinLnBrk="0" hangingPunct="1">
              <a:lnSpc>
                <a:spcPct val="100000"/>
              </a:lnSpc>
              <a:spcBef>
                <a:spcPts val="0"/>
              </a:spcBef>
              <a:spcAft>
                <a:spcPts val="0"/>
              </a:spcAft>
              <a:buClrTx/>
              <a:buSzTx/>
              <a:buFont typeface="Arial" pitchFamily="34" charset="0"/>
              <a:buNone/>
              <a:tabLst/>
              <a:defRPr/>
            </a:pPr>
            <a:endParaRPr kumimoji="0" lang="en-US" sz="1400" b="0" i="0" u="none" strike="noStrike" kern="0" cap="none" spc="0" normalizeH="0" baseline="0" noProof="0" dirty="0">
              <a:ln>
                <a:noFill/>
              </a:ln>
              <a:solidFill>
                <a:prstClr val="black"/>
              </a:solidFill>
              <a:effectLst/>
              <a:uLnTx/>
              <a:uFillTx/>
              <a:latin typeface="Cambria" panose="02040503050406030204" pitchFamily="18" charset="0"/>
              <a:cs typeface="Times New Roman" pitchFamily="18" charset="0"/>
            </a:endParaRPr>
          </a:p>
          <a:p>
            <a:pPr marL="0" marR="0" lvl="0" indent="0" defTabSz="914400" rtl="1" eaLnBrk="1" fontAlgn="auto" latinLnBrk="0" hangingPunct="1">
              <a:lnSpc>
                <a:spcPct val="100000"/>
              </a:lnSpc>
              <a:spcBef>
                <a:spcPts val="0"/>
              </a:spcBef>
              <a:spcAft>
                <a:spcPts val="0"/>
              </a:spcAft>
              <a:buClrTx/>
              <a:buSzTx/>
              <a:buFont typeface="Arial" pitchFamily="34" charset="0"/>
              <a:buNone/>
              <a:tabLst/>
              <a:defRPr/>
            </a:pPr>
            <a:r>
              <a:rPr kumimoji="0" lang="en-US" sz="1400" b="0" i="0" u="none" strike="noStrike" kern="0" cap="none" spc="0" normalizeH="0" baseline="0" noProof="0" dirty="0">
                <a:ln>
                  <a:noFill/>
                </a:ln>
                <a:solidFill>
                  <a:prstClr val="black"/>
                </a:solidFill>
                <a:effectLst/>
                <a:uLnTx/>
                <a:uFillTx/>
                <a:latin typeface="Cambria" panose="02040503050406030204" pitchFamily="18" charset="0"/>
                <a:cs typeface="Times New Roman" pitchFamily="18" charset="0"/>
              </a:rPr>
              <a:t>4. Weakness safety </a:t>
            </a:r>
            <a:r>
              <a:rPr kumimoji="0" lang="en-US" sz="1400" b="0" i="0" u="none" strike="noStrike" kern="0" cap="none" spc="0" normalizeH="0" baseline="0" noProof="0" dirty="0" smtClean="0">
                <a:ln>
                  <a:noFill/>
                </a:ln>
                <a:solidFill>
                  <a:prstClr val="black"/>
                </a:solidFill>
                <a:effectLst/>
                <a:uLnTx/>
                <a:uFillTx/>
                <a:latin typeface="Cambria" panose="02040503050406030204" pitchFamily="18" charset="0"/>
                <a:cs typeface="Times New Roman" pitchFamily="18" charset="0"/>
              </a:rPr>
              <a:t>system </a:t>
            </a:r>
            <a:endParaRPr kumimoji="0" lang="en-US" sz="1400" b="0" i="0" u="none" strike="noStrike" kern="0" cap="none" spc="0" normalizeH="0" baseline="0" noProof="0" dirty="0">
              <a:ln>
                <a:noFill/>
              </a:ln>
              <a:solidFill>
                <a:prstClr val="black"/>
              </a:solidFill>
              <a:effectLst/>
              <a:uLnTx/>
              <a:uFillTx/>
              <a:latin typeface="Cambria" panose="02040503050406030204" pitchFamily="18" charset="0"/>
              <a:cs typeface="Times New Roman" pitchFamily="18" charset="0"/>
            </a:endParaRPr>
          </a:p>
          <a:p>
            <a:pPr marL="0" marR="0" lvl="0" indent="0" defTabSz="914400" rtl="1"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prstClr val="black"/>
              </a:solidFill>
              <a:effectLst/>
              <a:uLnTx/>
              <a:uFillTx/>
              <a:latin typeface="Book Antiqua"/>
              <a:ea typeface="+mn-ea"/>
              <a:cs typeface="+mn-cs"/>
            </a:endParaRPr>
          </a:p>
          <a:p>
            <a:pPr marL="0" marR="0" lvl="0" indent="0" defTabSz="914400" rtl="1"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prstClr val="black"/>
              </a:solidFill>
              <a:effectLst/>
              <a:uLnTx/>
              <a:uFillTx/>
              <a:latin typeface="Book Antiqua"/>
              <a:ea typeface="+mn-ea"/>
              <a:cs typeface="+mn-cs"/>
            </a:endParaRPr>
          </a:p>
          <a:p>
            <a:pPr marL="0" marR="0" lvl="0" indent="0" defTabSz="914400" rtl="1"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black"/>
                </a:solidFill>
                <a:effectLst/>
                <a:uLnTx/>
                <a:uFillTx/>
                <a:latin typeface="Book Antiqua"/>
                <a:ea typeface="+mn-ea"/>
                <a:cs typeface="+mn-cs"/>
              </a:rPr>
              <a:t> </a:t>
            </a:r>
            <a:endParaRPr kumimoji="0" lang="ar-SA" sz="1100" b="0" i="0" u="none" strike="noStrike" kern="0" cap="none" spc="0" normalizeH="0" baseline="0" noProof="0" dirty="0">
              <a:ln>
                <a:noFill/>
              </a:ln>
              <a:solidFill>
                <a:prstClr val="black"/>
              </a:solidFill>
              <a:effectLst/>
              <a:uLnTx/>
              <a:uFillTx/>
              <a:latin typeface="Book Antiqua"/>
              <a:ea typeface="+mn-ea"/>
              <a:cs typeface="Times New Roman" panose="02020603050405020304" pitchFamily="18" charset="0"/>
            </a:endParaRPr>
          </a:p>
          <a:p>
            <a:pPr marL="0" marR="0" lvl="0" indent="0" defTabSz="914400" rtl="1" eaLnBrk="1" fontAlgn="auto" latinLnBrk="0" hangingPunct="1">
              <a:lnSpc>
                <a:spcPct val="100000"/>
              </a:lnSpc>
              <a:spcBef>
                <a:spcPts val="0"/>
              </a:spcBef>
              <a:spcAft>
                <a:spcPts val="0"/>
              </a:spcAft>
              <a:buClrTx/>
              <a:buSzTx/>
              <a:buFontTx/>
              <a:buNone/>
              <a:tabLst/>
              <a:defRPr/>
            </a:pPr>
            <a:endParaRPr kumimoji="0" lang="ar-SY" sz="1100" b="0" i="0" u="none" strike="noStrike" kern="0" cap="none" spc="0" normalizeH="0" baseline="0" noProof="0" dirty="0">
              <a:ln>
                <a:noFill/>
              </a:ln>
              <a:solidFill>
                <a:prstClr val="black"/>
              </a:solidFill>
              <a:effectLst/>
              <a:uLnTx/>
              <a:uFillTx/>
              <a:latin typeface="Book Antiqua"/>
              <a:ea typeface="+mn-ea"/>
              <a:cs typeface="Times New Roman" panose="02020603050405020304" pitchFamily="18" charset="0"/>
            </a:endParaRPr>
          </a:p>
        </p:txBody>
      </p:sp>
      <p:sp>
        <p:nvSpPr>
          <p:cNvPr id="6" name="مستطيل 5"/>
          <p:cNvSpPr/>
          <p:nvPr/>
        </p:nvSpPr>
        <p:spPr>
          <a:xfrm>
            <a:off x="2416628" y="2137011"/>
            <a:ext cx="2573381" cy="4720987"/>
          </a:xfrm>
          <a:prstGeom prst="rect">
            <a:avLst/>
          </a:prstGeom>
          <a:solidFill>
            <a:sysClr val="window" lastClr="FFFFFF"/>
          </a:solidFill>
          <a:ln w="19050" cap="flat" cmpd="sng" algn="ctr">
            <a:solidFill>
              <a:srgbClr val="002060"/>
            </a:solidFill>
            <a:prstDash val="solid"/>
          </a:ln>
          <a:effectLst/>
        </p:spPr>
        <p:txBody>
          <a:bodyPr rtlCol="1"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rtl="1" eaLnBrk="1" fontAlgn="auto" latinLnBrk="0" hangingPunct="1">
              <a:lnSpc>
                <a:spcPct val="100000"/>
              </a:lnSpc>
              <a:spcBef>
                <a:spcPts val="0"/>
              </a:spcBef>
              <a:spcAft>
                <a:spcPts val="0"/>
              </a:spcAft>
              <a:buClrTx/>
              <a:buSzTx/>
              <a:buFont typeface="Wingdings" pitchFamily="2" charset="2"/>
              <a:buNone/>
              <a:tabLst/>
              <a:defRPr/>
            </a:pPr>
            <a:r>
              <a:rPr kumimoji="0" lang="en-US" sz="1400" b="0" i="0" u="none" strike="noStrike" kern="0" cap="none" spc="0" normalizeH="0" baseline="0" noProof="0" dirty="0">
                <a:ln>
                  <a:noFill/>
                </a:ln>
                <a:solidFill>
                  <a:prstClr val="black"/>
                </a:solidFill>
                <a:effectLst/>
                <a:uLnTx/>
                <a:uFillTx/>
                <a:latin typeface="Cambria" panose="02040503050406030204" pitchFamily="18" charset="0"/>
                <a:cs typeface="Times New Roman" pitchFamily="18" charset="0"/>
              </a:rPr>
              <a:t>1. To full adapted production management system</a:t>
            </a:r>
          </a:p>
          <a:p>
            <a:pPr marL="0" marR="0" lvl="0" indent="0" defTabSz="914400" rtl="1"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black"/>
              </a:solidFill>
              <a:effectLst/>
              <a:uLnTx/>
              <a:uFillTx/>
              <a:latin typeface="Cambria" panose="02040503050406030204" pitchFamily="18" charset="0"/>
              <a:cs typeface="Times New Roman" pitchFamily="18" charset="0"/>
            </a:endParaRPr>
          </a:p>
          <a:p>
            <a:pPr marL="0" marR="0" lvl="0" indent="0" defTabSz="914400" rtl="1" eaLnBrk="1" fontAlgn="auto" latinLnBrk="0" hangingPunct="1">
              <a:lnSpc>
                <a:spcPct val="100000"/>
              </a:lnSpc>
              <a:spcBef>
                <a:spcPts val="0"/>
              </a:spcBef>
              <a:spcAft>
                <a:spcPts val="0"/>
              </a:spcAft>
              <a:buClrTx/>
              <a:buSzTx/>
              <a:buFont typeface="Wingdings" pitchFamily="2" charset="2"/>
              <a:buNone/>
              <a:tabLst/>
              <a:defRPr/>
            </a:pPr>
            <a:r>
              <a:rPr kumimoji="0" lang="en-US" sz="1400" b="0" i="0" u="none" strike="noStrike" kern="0" cap="none" spc="0" normalizeH="0" baseline="0" noProof="0" dirty="0">
                <a:ln>
                  <a:noFill/>
                </a:ln>
                <a:solidFill>
                  <a:prstClr val="black"/>
                </a:solidFill>
                <a:effectLst/>
                <a:uLnTx/>
                <a:uFillTx/>
                <a:latin typeface="Cambria" panose="02040503050406030204" pitchFamily="18" charset="0"/>
                <a:cs typeface="Times New Roman" pitchFamily="18" charset="0"/>
              </a:rPr>
              <a:t>2. To full adapted inventory </a:t>
            </a:r>
            <a:r>
              <a:rPr kumimoji="0" lang="en-US" sz="1400" b="0" i="0" u="none" strike="noStrike" kern="0" cap="none" spc="0" normalizeH="0" baseline="0" noProof="0" dirty="0" smtClean="0">
                <a:ln>
                  <a:noFill/>
                </a:ln>
                <a:solidFill>
                  <a:prstClr val="black"/>
                </a:solidFill>
                <a:effectLst/>
                <a:uLnTx/>
                <a:uFillTx/>
                <a:latin typeface="Cambria" panose="02040503050406030204" pitchFamily="18" charset="0"/>
                <a:cs typeface="Times New Roman" pitchFamily="18" charset="0"/>
              </a:rPr>
              <a:t>  management </a:t>
            </a:r>
            <a:r>
              <a:rPr kumimoji="0" lang="en-US" sz="1400" b="0" i="0" u="none" strike="noStrike" kern="0" cap="none" spc="0" normalizeH="0" baseline="0" noProof="0" dirty="0">
                <a:ln>
                  <a:noFill/>
                </a:ln>
                <a:solidFill>
                  <a:prstClr val="black"/>
                </a:solidFill>
                <a:effectLst/>
                <a:uLnTx/>
                <a:uFillTx/>
                <a:latin typeface="Cambria" panose="02040503050406030204" pitchFamily="18" charset="0"/>
                <a:cs typeface="Times New Roman" pitchFamily="18" charset="0"/>
              </a:rPr>
              <a:t>system</a:t>
            </a:r>
          </a:p>
          <a:p>
            <a:pPr marL="171450" marR="0" lvl="0" indent="-171450" defTabSz="914400" rtl="1" eaLnBrk="1" fontAlgn="auto" latinLnBrk="0" hangingPunct="1">
              <a:lnSpc>
                <a:spcPct val="100000"/>
              </a:lnSpc>
              <a:spcBef>
                <a:spcPts val="0"/>
              </a:spcBef>
              <a:spcAft>
                <a:spcPts val="0"/>
              </a:spcAft>
              <a:buClrTx/>
              <a:buSzTx/>
              <a:buFont typeface="Wingdings" pitchFamily="2" charset="2"/>
              <a:buChar char="q"/>
              <a:tabLst/>
              <a:defRPr/>
            </a:pPr>
            <a:endParaRPr kumimoji="0" lang="en-US" sz="1400" b="0" i="0" u="none" strike="noStrike" kern="0" cap="none" spc="0" normalizeH="0" baseline="0" noProof="0" dirty="0">
              <a:ln>
                <a:noFill/>
              </a:ln>
              <a:solidFill>
                <a:prstClr val="black"/>
              </a:solidFill>
              <a:effectLst/>
              <a:uLnTx/>
              <a:uFillTx/>
              <a:latin typeface="Cambria" panose="02040503050406030204" pitchFamily="18" charset="0"/>
              <a:cs typeface="Times New Roman" pitchFamily="18" charset="0"/>
            </a:endParaRPr>
          </a:p>
          <a:p>
            <a:pPr marL="0" marR="0" lvl="0" indent="0" defTabSz="914400" rtl="1" eaLnBrk="1" fontAlgn="auto" latinLnBrk="0" hangingPunct="1">
              <a:lnSpc>
                <a:spcPct val="100000"/>
              </a:lnSpc>
              <a:spcBef>
                <a:spcPts val="0"/>
              </a:spcBef>
              <a:spcAft>
                <a:spcPts val="0"/>
              </a:spcAft>
              <a:buClrTx/>
              <a:buSzTx/>
              <a:buFont typeface="Wingdings" pitchFamily="2" charset="2"/>
              <a:buNone/>
              <a:tabLst/>
              <a:defRPr/>
            </a:pPr>
            <a:r>
              <a:rPr kumimoji="0" lang="en-US" sz="1400" b="0" i="0" u="none" strike="noStrike" kern="0" cap="none" spc="0" normalizeH="0" baseline="0" noProof="0" dirty="0">
                <a:ln>
                  <a:noFill/>
                </a:ln>
                <a:solidFill>
                  <a:prstClr val="black"/>
                </a:solidFill>
                <a:effectLst/>
                <a:uLnTx/>
                <a:uFillTx/>
                <a:latin typeface="Cambria" panose="02040503050406030204" pitchFamily="18" charset="0"/>
                <a:cs typeface="Times New Roman" pitchFamily="18" charset="0"/>
              </a:rPr>
              <a:t>3. To full </a:t>
            </a:r>
            <a:r>
              <a:rPr kumimoji="0" lang="en-US" sz="1400" b="0" i="0" u="none" strike="noStrike" kern="0" cap="none" spc="0" normalizeH="0" baseline="0" noProof="0" dirty="0" smtClean="0">
                <a:ln>
                  <a:noFill/>
                </a:ln>
                <a:solidFill>
                  <a:prstClr val="black"/>
                </a:solidFill>
                <a:effectLst/>
                <a:uLnTx/>
                <a:uFillTx/>
                <a:latin typeface="Cambria" panose="02040503050406030204" pitchFamily="18" charset="0"/>
                <a:cs typeface="Times New Roman" pitchFamily="18" charset="0"/>
              </a:rPr>
              <a:t>adapted </a:t>
            </a:r>
            <a:r>
              <a:rPr kumimoji="0" lang="en-US" sz="1400" b="0" i="0" u="none" strike="noStrike" kern="0" cap="none" spc="0" normalizeH="0" baseline="0" noProof="0" dirty="0">
                <a:ln>
                  <a:noFill/>
                </a:ln>
                <a:solidFill>
                  <a:prstClr val="black"/>
                </a:solidFill>
                <a:effectLst/>
                <a:uLnTx/>
                <a:uFillTx/>
                <a:latin typeface="Cambria" panose="02040503050406030204" pitchFamily="18" charset="0"/>
                <a:cs typeface="Times New Roman" pitchFamily="18" charset="0"/>
              </a:rPr>
              <a:t>management system  </a:t>
            </a:r>
          </a:p>
          <a:p>
            <a:pPr marL="171450" marR="0" lvl="0" indent="-171450" defTabSz="914400" rtl="1" eaLnBrk="1" fontAlgn="auto" latinLnBrk="0" hangingPunct="1">
              <a:lnSpc>
                <a:spcPct val="100000"/>
              </a:lnSpc>
              <a:spcBef>
                <a:spcPts val="0"/>
              </a:spcBef>
              <a:spcAft>
                <a:spcPts val="0"/>
              </a:spcAft>
              <a:buClrTx/>
              <a:buSzTx/>
              <a:buFont typeface="Wingdings" pitchFamily="2" charset="2"/>
              <a:buChar char="Ø"/>
              <a:tabLst/>
              <a:defRPr/>
            </a:pPr>
            <a:endParaRPr kumimoji="0" lang="en-US" sz="1400" b="0" i="0" u="none" strike="noStrike" kern="0" cap="none" spc="0" normalizeH="0" baseline="0" noProof="0" dirty="0">
              <a:ln>
                <a:noFill/>
              </a:ln>
              <a:solidFill>
                <a:prstClr val="black"/>
              </a:solidFill>
              <a:effectLst/>
              <a:uLnTx/>
              <a:uFillTx/>
              <a:latin typeface="Cambria" panose="02040503050406030204" pitchFamily="18" charset="0"/>
              <a:cs typeface="Times New Roman" pitchFamily="18" charset="0"/>
            </a:endParaRPr>
          </a:p>
          <a:p>
            <a:pPr marL="0" marR="0" lvl="0" indent="0" defTabSz="914400" rtl="1" eaLnBrk="1" fontAlgn="auto" latinLnBrk="0" hangingPunct="1">
              <a:lnSpc>
                <a:spcPct val="100000"/>
              </a:lnSpc>
              <a:spcBef>
                <a:spcPts val="0"/>
              </a:spcBef>
              <a:spcAft>
                <a:spcPts val="0"/>
              </a:spcAft>
              <a:buClrTx/>
              <a:buSzTx/>
              <a:buFont typeface="Courier New" pitchFamily="49" charset="0"/>
              <a:buNone/>
              <a:tabLst/>
              <a:defRPr/>
            </a:pPr>
            <a:r>
              <a:rPr kumimoji="0" lang="en-US" sz="1400" b="0" i="0" u="none" strike="noStrike" kern="0" cap="none" spc="0" normalizeH="0" baseline="0" noProof="0" dirty="0">
                <a:ln>
                  <a:noFill/>
                </a:ln>
                <a:solidFill>
                  <a:prstClr val="black"/>
                </a:solidFill>
                <a:effectLst/>
                <a:uLnTx/>
                <a:uFillTx/>
                <a:latin typeface="Cambria" panose="02040503050406030204" pitchFamily="18" charset="0"/>
                <a:cs typeface="Times New Roman" pitchFamily="18" charset="0"/>
              </a:rPr>
              <a:t>4. To full </a:t>
            </a:r>
            <a:r>
              <a:rPr kumimoji="0" lang="en-US" sz="1400" b="0" i="0" u="none" strike="noStrike" kern="0" cap="none" spc="0" normalizeH="0" baseline="0" noProof="0" dirty="0" smtClean="0">
                <a:ln>
                  <a:noFill/>
                </a:ln>
                <a:solidFill>
                  <a:prstClr val="black"/>
                </a:solidFill>
                <a:effectLst/>
                <a:uLnTx/>
                <a:uFillTx/>
                <a:latin typeface="Cambria" panose="02040503050406030204" pitchFamily="18" charset="0"/>
                <a:cs typeface="Times New Roman" pitchFamily="18" charset="0"/>
              </a:rPr>
              <a:t>adapted </a:t>
            </a:r>
            <a:r>
              <a:rPr kumimoji="0" lang="en-US" sz="1400" b="0" i="0" u="none" strike="noStrike" kern="0" cap="none" spc="0" normalizeH="0" baseline="0" noProof="0" dirty="0">
                <a:ln>
                  <a:noFill/>
                </a:ln>
                <a:solidFill>
                  <a:prstClr val="black"/>
                </a:solidFill>
                <a:effectLst/>
                <a:uLnTx/>
                <a:uFillTx/>
                <a:latin typeface="Cambria" panose="02040503050406030204" pitchFamily="18" charset="0"/>
                <a:cs typeface="Times New Roman" pitchFamily="18" charset="0"/>
              </a:rPr>
              <a:t>safety system</a:t>
            </a:r>
          </a:p>
          <a:p>
            <a:pPr marL="0" marR="0" lvl="0" indent="0" defTabSz="914400" rtl="1"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prstClr val="black"/>
              </a:solidFill>
              <a:effectLst/>
              <a:uLnTx/>
              <a:uFillTx/>
              <a:latin typeface="Book Antiqua"/>
              <a:ea typeface="+mn-ea"/>
              <a:cs typeface="+mn-cs"/>
            </a:endParaRPr>
          </a:p>
          <a:p>
            <a:pPr marL="0" marR="0" lvl="0" indent="0" defTabSz="914400" rtl="1"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prstClr val="black"/>
              </a:solidFill>
              <a:effectLst/>
              <a:uLnTx/>
              <a:uFillTx/>
              <a:latin typeface="Book Antiqua"/>
              <a:ea typeface="+mn-ea"/>
              <a:cs typeface="+mn-cs"/>
            </a:endParaRPr>
          </a:p>
          <a:p>
            <a:pPr marL="0" marR="0" lvl="0" indent="0" defTabSz="914400" rtl="1"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prstClr val="black"/>
              </a:solidFill>
              <a:effectLst/>
              <a:uLnTx/>
              <a:uFillTx/>
              <a:latin typeface="Book Antiqua"/>
              <a:ea typeface="+mn-ea"/>
              <a:cs typeface="+mn-cs"/>
            </a:endParaRPr>
          </a:p>
          <a:p>
            <a:pPr marL="0" marR="0" lvl="0" indent="0" defTabSz="914400" rtl="1" eaLnBrk="1" fontAlgn="auto" latinLnBrk="0" hangingPunct="1">
              <a:lnSpc>
                <a:spcPct val="100000"/>
              </a:lnSpc>
              <a:spcBef>
                <a:spcPts val="0"/>
              </a:spcBef>
              <a:spcAft>
                <a:spcPts val="0"/>
              </a:spcAft>
              <a:buClrTx/>
              <a:buSzTx/>
              <a:buFontTx/>
              <a:buNone/>
              <a:tabLst/>
              <a:defRPr/>
            </a:pPr>
            <a:endParaRPr kumimoji="0" lang="ar-SY" sz="1100" b="0" i="0" u="none" strike="noStrike" kern="0" cap="none" spc="0" normalizeH="0" baseline="0" noProof="0" dirty="0">
              <a:ln>
                <a:noFill/>
              </a:ln>
              <a:solidFill>
                <a:prstClr val="black"/>
              </a:solidFill>
              <a:effectLst/>
              <a:uLnTx/>
              <a:uFillTx/>
              <a:latin typeface="Book Antiqua"/>
              <a:ea typeface="+mn-ea"/>
              <a:cs typeface="Times New Roman" panose="02020603050405020304" pitchFamily="18" charset="0"/>
            </a:endParaRPr>
          </a:p>
        </p:txBody>
      </p:sp>
      <p:sp>
        <p:nvSpPr>
          <p:cNvPr id="7" name="مستطيل 6"/>
          <p:cNvSpPr/>
          <p:nvPr/>
        </p:nvSpPr>
        <p:spPr>
          <a:xfrm>
            <a:off x="4990011" y="2423805"/>
            <a:ext cx="3517258" cy="4434195"/>
          </a:xfrm>
          <a:prstGeom prst="rect">
            <a:avLst/>
          </a:prstGeom>
          <a:solidFill>
            <a:sysClr val="window" lastClr="FFFFFF"/>
          </a:solidFill>
          <a:ln w="19050" cap="flat" cmpd="sng" algn="ctr">
            <a:solidFill>
              <a:srgbClr val="002060"/>
            </a:solidFill>
            <a:prstDash val="solid"/>
          </a:ln>
          <a:effectLst/>
        </p:spPr>
        <p:txBody>
          <a:bodyPr rtlCol="1"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lvl="0" defTabSz="914400" rtl="1">
              <a:defRPr/>
            </a:pPr>
            <a:r>
              <a:rPr lang="en-US" sz="1200" kern="0" dirty="0" smtClean="0">
                <a:solidFill>
                  <a:prstClr val="black"/>
                </a:solidFill>
                <a:latin typeface="Cambria" panose="02040503050406030204" pitchFamily="18" charset="0"/>
                <a:cs typeface="Times New Roman" pitchFamily="18" charset="0"/>
              </a:rPr>
              <a:t>1.1No production planning &amp; control</a:t>
            </a:r>
          </a:p>
          <a:p>
            <a:pPr lvl="0" defTabSz="914400" rtl="1">
              <a:defRPr/>
            </a:pPr>
            <a:r>
              <a:rPr lang="en-US" sz="1200" kern="0" dirty="0" smtClean="0">
                <a:solidFill>
                  <a:prstClr val="black"/>
                </a:solidFill>
                <a:latin typeface="Cambria" panose="02040503050406030204" pitchFamily="18" charset="0"/>
                <a:cs typeface="Times New Roman" pitchFamily="18" charset="0"/>
              </a:rPr>
              <a:t>1.2 </a:t>
            </a:r>
            <a:r>
              <a:rPr lang="en-US" sz="1200" kern="0" dirty="0">
                <a:solidFill>
                  <a:prstClr val="black"/>
                </a:solidFill>
                <a:latin typeface="Cambria" panose="02040503050406030204" pitchFamily="18" charset="0"/>
                <a:cs typeface="Times New Roman" pitchFamily="18" charset="0"/>
              </a:rPr>
              <a:t>No production order</a:t>
            </a:r>
          </a:p>
          <a:p>
            <a:pPr lvl="0" defTabSz="914400" rtl="1">
              <a:defRPr/>
            </a:pPr>
            <a:r>
              <a:rPr lang="en-US" sz="1200" kern="0" dirty="0" smtClean="0">
                <a:solidFill>
                  <a:prstClr val="black"/>
                </a:solidFill>
                <a:latin typeface="Cambria" panose="02040503050406030204" pitchFamily="18" charset="0"/>
                <a:cs typeface="Times New Roman" pitchFamily="18" charset="0"/>
              </a:rPr>
              <a:t>1.3 No procedure </a:t>
            </a:r>
          </a:p>
          <a:p>
            <a:pPr lvl="0" defTabSz="914400" rtl="1">
              <a:defRPr/>
            </a:pPr>
            <a:r>
              <a:rPr lang="en-US" sz="1200" kern="0" dirty="0" smtClean="0">
                <a:solidFill>
                  <a:prstClr val="black"/>
                </a:solidFill>
                <a:latin typeface="Cambria" panose="02040503050406030204" pitchFamily="18" charset="0"/>
                <a:cs typeface="Times New Roman" pitchFamily="18" charset="0"/>
              </a:rPr>
              <a:t>1.4 No  documentation</a:t>
            </a:r>
            <a:endParaRPr kumimoji="0" lang="en-US" sz="1200" b="0" i="0" u="none" strike="noStrike" kern="0" cap="none" spc="0" normalizeH="0" baseline="0" noProof="0" dirty="0" smtClean="0">
              <a:ln>
                <a:noFill/>
              </a:ln>
              <a:solidFill>
                <a:prstClr val="black"/>
              </a:solidFill>
              <a:effectLst/>
              <a:uLnTx/>
              <a:uFillTx/>
              <a:latin typeface="Cambria" panose="02040503050406030204" pitchFamily="18" charset="0"/>
              <a:cs typeface="Times New Roman" pitchFamily="18" charset="0"/>
            </a:endParaRPr>
          </a:p>
          <a:p>
            <a:pPr marL="0" marR="0" lvl="0" indent="0" defTabSz="914400" rtl="1"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Cambria" panose="02040503050406030204" pitchFamily="18" charset="0"/>
                <a:cs typeface="Times New Roman" pitchFamily="18" charset="0"/>
              </a:rPr>
              <a:t>1.5 No KPI</a:t>
            </a:r>
          </a:p>
          <a:p>
            <a:pPr marL="0" marR="0" lvl="0" indent="0" defTabSz="914400" rtl="1"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Cambria" panose="02040503050406030204" pitchFamily="18" charset="0"/>
                <a:cs typeface="Times New Roman" pitchFamily="18" charset="0"/>
              </a:rPr>
              <a:t>1.6 No MPS</a:t>
            </a:r>
          </a:p>
          <a:p>
            <a:pPr marL="0" marR="0" lvl="0" indent="0" defTabSz="914400" rtl="1"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Cambria" panose="02040503050406030204" pitchFamily="18" charset="0"/>
                <a:cs typeface="Times New Roman" pitchFamily="18" charset="0"/>
              </a:rPr>
              <a:t>1.7 No flow chart</a:t>
            </a:r>
          </a:p>
          <a:p>
            <a:pPr marL="0" marR="0" lvl="0" indent="0" defTabSz="914400" rtl="1"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Cambria" panose="02040503050406030204" pitchFamily="18" charset="0"/>
                <a:cs typeface="Times New Roman" pitchFamily="18" charset="0"/>
              </a:rPr>
              <a:t>1.8 No plant layout </a:t>
            </a:r>
          </a:p>
          <a:p>
            <a:pPr marL="0" marR="0" lvl="0" indent="0" defTabSz="914400" rtl="1"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Cambria" panose="02040503050406030204" pitchFamily="18" charset="0"/>
                <a:cs typeface="Times New Roman" pitchFamily="18" charset="0"/>
              </a:rPr>
              <a:t>1.9 No maintenance  management </a:t>
            </a:r>
          </a:p>
          <a:p>
            <a:pPr marL="0" marR="0" lvl="0" indent="0" defTabSz="914400" rtl="1"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Cambria" panose="02040503050406030204" pitchFamily="18" charset="0"/>
                <a:cs typeface="Times New Roman" pitchFamily="18" charset="0"/>
              </a:rPr>
              <a:t>   </a:t>
            </a:r>
          </a:p>
          <a:p>
            <a:pPr marL="0" marR="0" lvl="0" indent="0" defTabSz="914400" rtl="1" eaLnBrk="1" fontAlgn="auto" latinLnBrk="0" hangingPunct="1">
              <a:lnSpc>
                <a:spcPct val="100000"/>
              </a:lnSpc>
              <a:spcBef>
                <a:spcPts val="0"/>
              </a:spcBef>
              <a:spcAft>
                <a:spcPts val="0"/>
              </a:spcAft>
              <a:buClrTx/>
              <a:buSzTx/>
              <a:buFont typeface="Wingdings" pitchFamily="2" charset="2"/>
              <a:buNone/>
              <a:tabLst/>
              <a:defRPr/>
            </a:pPr>
            <a:r>
              <a:rPr kumimoji="0" lang="en-US" sz="1200" b="0" i="0" u="none" strike="noStrike" kern="0" cap="none" spc="0" normalizeH="0" baseline="0" noProof="0" dirty="0" smtClean="0">
                <a:ln>
                  <a:noFill/>
                </a:ln>
                <a:solidFill>
                  <a:prstClr val="black"/>
                </a:solidFill>
                <a:effectLst/>
                <a:uLnTx/>
                <a:uFillTx/>
                <a:latin typeface="Cambria" panose="02040503050406030204" pitchFamily="18" charset="0"/>
                <a:cs typeface="Times New Roman" pitchFamily="18" charset="0"/>
              </a:rPr>
              <a:t>2.1 No MRP</a:t>
            </a:r>
          </a:p>
          <a:p>
            <a:pPr marL="0" marR="0" lvl="0" indent="0" defTabSz="914400" rtl="1" eaLnBrk="1" fontAlgn="auto" latinLnBrk="0" hangingPunct="1">
              <a:lnSpc>
                <a:spcPct val="100000"/>
              </a:lnSpc>
              <a:spcBef>
                <a:spcPts val="0"/>
              </a:spcBef>
              <a:spcAft>
                <a:spcPts val="0"/>
              </a:spcAft>
              <a:buClrTx/>
              <a:buSzTx/>
              <a:buFont typeface="Wingdings" pitchFamily="2" charset="2"/>
              <a:buNone/>
              <a:tabLst/>
              <a:defRPr/>
            </a:pPr>
            <a:r>
              <a:rPr kumimoji="0" lang="en-US" sz="1200" b="0" i="0" u="none" strike="noStrike" kern="0" cap="none" spc="0" normalizeH="0" baseline="0" noProof="0" dirty="0" smtClean="0">
                <a:ln>
                  <a:noFill/>
                </a:ln>
                <a:solidFill>
                  <a:prstClr val="black"/>
                </a:solidFill>
                <a:effectLst/>
                <a:uLnTx/>
                <a:uFillTx/>
                <a:latin typeface="Cambria" panose="02040503050406030204" pitchFamily="18" charset="0"/>
                <a:cs typeface="Times New Roman" pitchFamily="18" charset="0"/>
              </a:rPr>
              <a:t>2.2 No purchase order</a:t>
            </a:r>
          </a:p>
          <a:p>
            <a:pPr marL="0" marR="0" lvl="0" indent="0" defTabSz="914400" rtl="1" eaLnBrk="1" fontAlgn="auto" latinLnBrk="0" hangingPunct="1">
              <a:lnSpc>
                <a:spcPct val="100000"/>
              </a:lnSpc>
              <a:spcBef>
                <a:spcPts val="0"/>
              </a:spcBef>
              <a:spcAft>
                <a:spcPts val="0"/>
              </a:spcAft>
              <a:buClrTx/>
              <a:buSzTx/>
              <a:buFont typeface="Wingdings" pitchFamily="2" charset="2"/>
              <a:buNone/>
              <a:tabLst/>
              <a:defRPr/>
            </a:pPr>
            <a:r>
              <a:rPr kumimoji="0" lang="en-US" sz="1200" b="0" i="0" u="none" strike="noStrike" kern="0" cap="none" spc="0" normalizeH="0" baseline="0" noProof="0" dirty="0" smtClean="0">
                <a:ln>
                  <a:noFill/>
                </a:ln>
                <a:solidFill>
                  <a:prstClr val="black"/>
                </a:solidFill>
                <a:effectLst/>
                <a:uLnTx/>
                <a:uFillTx/>
                <a:latin typeface="Cambria" panose="02040503050406030204" pitchFamily="18" charset="0"/>
                <a:cs typeface="Times New Roman" pitchFamily="18" charset="0"/>
              </a:rPr>
              <a:t>2.3 No procedure</a:t>
            </a:r>
          </a:p>
          <a:p>
            <a:pPr marL="0" marR="0" lvl="0" indent="0" defTabSz="914400" rtl="1"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Cambria" panose="02040503050406030204" pitchFamily="18" charset="0"/>
                <a:cs typeface="Times New Roman" pitchFamily="18" charset="0"/>
              </a:rPr>
              <a:t>2.4 No documentation</a:t>
            </a:r>
          </a:p>
          <a:p>
            <a:pPr marL="0" marR="0" lvl="0" indent="0" defTabSz="914400" rtl="1"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Cambria" panose="02040503050406030204" pitchFamily="18" charset="0"/>
                <a:cs typeface="Times New Roman" pitchFamily="18" charset="0"/>
              </a:rPr>
              <a:t>2.5 No orders tracking</a:t>
            </a:r>
          </a:p>
          <a:p>
            <a:pPr marL="0" marR="0" lvl="0" indent="0" defTabSz="914400" rtl="1"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Cambria" panose="02040503050406030204" pitchFamily="18" charset="0"/>
                <a:cs typeface="Times New Roman" pitchFamily="18" charset="0"/>
              </a:rPr>
              <a:t>2.6 No arranging</a:t>
            </a:r>
            <a:endParaRPr kumimoji="0" lang="ar-SA" sz="1200" b="0" i="0" u="none" strike="noStrike" kern="0" cap="none" spc="0" normalizeH="0" baseline="0" noProof="0" dirty="0" smtClean="0">
              <a:ln>
                <a:noFill/>
              </a:ln>
              <a:solidFill>
                <a:prstClr val="black"/>
              </a:solidFill>
              <a:effectLst/>
              <a:uLnTx/>
              <a:uFillTx/>
              <a:latin typeface="Cambria" panose="02040503050406030204" pitchFamily="18" charset="0"/>
              <a:cs typeface="Times New Roman" pitchFamily="18" charset="0"/>
            </a:endParaRPr>
          </a:p>
          <a:p>
            <a:pPr marL="0" marR="0" lvl="0" indent="0" defTabSz="914400" rtl="1"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Cambria" panose="02040503050406030204" pitchFamily="18" charset="0"/>
                <a:cs typeface="Times New Roman" pitchFamily="18" charset="0"/>
              </a:rPr>
              <a:t>      </a:t>
            </a:r>
          </a:p>
          <a:p>
            <a:pPr marL="0" marR="0" lvl="0" indent="0" defTabSz="914400" rtl="1"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Cambria" panose="02040503050406030204" pitchFamily="18" charset="0"/>
                <a:cs typeface="Times New Roman" pitchFamily="18" charset="0"/>
              </a:rPr>
              <a:t>3.1 No procedure  for assure product quality</a:t>
            </a:r>
          </a:p>
          <a:p>
            <a:pPr marL="0" marR="0" lvl="0" indent="0" defTabSz="914400" rtl="1"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Cambria" panose="02040503050406030204" pitchFamily="18" charset="0"/>
                <a:cs typeface="Times New Roman" pitchFamily="18" charset="0"/>
              </a:rPr>
              <a:t>3.2 No documentation for product quality</a:t>
            </a:r>
          </a:p>
          <a:p>
            <a:pPr marL="0" marR="0" lvl="0" indent="0" defTabSz="914400" rtl="1"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Cambria" panose="02040503050406030204" pitchFamily="18" charset="0"/>
                <a:cs typeface="Times New Roman" pitchFamily="18" charset="0"/>
              </a:rPr>
              <a:t>3.3 No inspection for raw material &amp; product</a:t>
            </a:r>
          </a:p>
          <a:p>
            <a:pPr marL="0" marR="0" lvl="0" indent="0" defTabSz="914400" rtl="1" eaLnBrk="1" fontAlgn="auto" latinLnBrk="0" hangingPunct="1">
              <a:lnSpc>
                <a:spcPct val="100000"/>
              </a:lnSpc>
              <a:spcBef>
                <a:spcPts val="0"/>
              </a:spcBef>
              <a:spcAft>
                <a:spcPts val="0"/>
              </a:spcAft>
              <a:buClrTx/>
              <a:buSzTx/>
              <a:buFontTx/>
              <a:buNone/>
              <a:tabLst/>
              <a:defRPr/>
            </a:pPr>
            <a:r>
              <a:rPr kumimoji="0" lang="ar-SA" sz="1200" b="0" i="0" u="none" strike="noStrike" kern="0" cap="none" spc="0" normalizeH="0" baseline="0" noProof="0" dirty="0" smtClean="0">
                <a:ln>
                  <a:noFill/>
                </a:ln>
                <a:solidFill>
                  <a:prstClr val="black"/>
                </a:solidFill>
                <a:effectLst/>
                <a:uLnTx/>
                <a:uFillTx/>
                <a:latin typeface="Cambria" panose="02040503050406030204" pitchFamily="18" charset="0"/>
                <a:cs typeface="Times New Roman" pitchFamily="18" charset="0"/>
              </a:rPr>
              <a:t> </a:t>
            </a:r>
            <a:endParaRPr kumimoji="0" lang="en-US" sz="1200" b="0" i="0" u="none" strike="noStrike" kern="0" cap="none" spc="0" normalizeH="0" baseline="0" noProof="0" dirty="0" smtClean="0">
              <a:ln>
                <a:noFill/>
              </a:ln>
              <a:solidFill>
                <a:prstClr val="black"/>
              </a:solidFill>
              <a:effectLst/>
              <a:uLnTx/>
              <a:uFillTx/>
              <a:latin typeface="Cambria" panose="02040503050406030204" pitchFamily="18" charset="0"/>
              <a:cs typeface="Times New Roman" pitchFamily="18" charset="0"/>
            </a:endParaRPr>
          </a:p>
          <a:p>
            <a:pPr marL="0" marR="0" lvl="0" indent="0" defTabSz="914400" rtl="1"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Cambria" panose="02040503050406030204" pitchFamily="18" charset="0"/>
                <a:cs typeface="Times New Roman" pitchFamily="18" charset="0"/>
              </a:rPr>
              <a:t>4.1 Lack of safety procedures </a:t>
            </a:r>
          </a:p>
          <a:p>
            <a:pPr marL="0" marR="0" lvl="0" indent="0" defTabSz="914400" rtl="1"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Cambria" panose="02040503050406030204" pitchFamily="18" charset="0"/>
                <a:cs typeface="Times New Roman" pitchFamily="18" charset="0"/>
              </a:rPr>
              <a:t>4.2 Lack of documentation of Injuries</a:t>
            </a:r>
          </a:p>
          <a:p>
            <a:pPr marL="0" marR="0" lvl="0" indent="0" defTabSz="914400" rtl="1"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Cambria" panose="02040503050406030204" pitchFamily="18" charset="0"/>
                <a:cs typeface="Times New Roman" pitchFamily="18" charset="0"/>
              </a:rPr>
              <a:t>4.3 Lack of safety in work-place</a:t>
            </a:r>
          </a:p>
          <a:p>
            <a:pPr marL="0" marR="0" lvl="0" indent="0" defTabSz="914400" rtl="1"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Book Antiqua"/>
                <a:ea typeface="+mn-ea"/>
                <a:cs typeface="Times New Roman" pitchFamily="18" charset="0"/>
              </a:rPr>
              <a:t>   </a:t>
            </a:r>
          </a:p>
          <a:p>
            <a:pPr marL="0" marR="0" lvl="0" indent="0" defTabSz="914400" rtl="1"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prstClr val="black"/>
              </a:solidFill>
              <a:effectLst/>
              <a:uLnTx/>
              <a:uFillTx/>
              <a:latin typeface="Book Antiqua"/>
              <a:ea typeface="+mn-ea"/>
              <a:cs typeface="+mn-cs"/>
            </a:endParaRPr>
          </a:p>
          <a:p>
            <a:pPr marL="0" marR="0" lvl="0" indent="0" defTabSz="914400" rtl="1"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black"/>
                </a:solidFill>
                <a:effectLst/>
                <a:uLnTx/>
                <a:uFillTx/>
                <a:latin typeface="Book Antiqua"/>
                <a:ea typeface="+mn-ea"/>
                <a:cs typeface="+mn-cs"/>
              </a:rPr>
              <a:t> </a:t>
            </a:r>
          </a:p>
          <a:p>
            <a:pPr marL="0" marR="0" lvl="0" indent="0" defTabSz="914400" rtl="1"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prstClr val="black"/>
              </a:solidFill>
              <a:effectLst/>
              <a:uLnTx/>
              <a:uFillTx/>
              <a:latin typeface="Book Antiqua"/>
              <a:ea typeface="+mn-ea"/>
              <a:cs typeface="+mn-cs"/>
            </a:endParaRPr>
          </a:p>
          <a:p>
            <a:pPr marL="0" marR="0" lvl="0" indent="0" defTabSz="914400" rtl="1"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prstClr val="black"/>
              </a:solidFill>
              <a:effectLst/>
              <a:uLnTx/>
              <a:uFillTx/>
              <a:latin typeface="Book Antiqua"/>
              <a:ea typeface="+mn-ea"/>
              <a:cs typeface="+mn-cs"/>
            </a:endParaRPr>
          </a:p>
          <a:p>
            <a:pPr marL="0" marR="0" lvl="0" indent="0" defTabSz="914400" rtl="1"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prstClr val="black"/>
              </a:solidFill>
              <a:effectLst/>
              <a:uLnTx/>
              <a:uFillTx/>
              <a:latin typeface="Book Antiqua"/>
              <a:ea typeface="+mn-ea"/>
              <a:cs typeface="+mn-cs"/>
            </a:endParaRPr>
          </a:p>
          <a:p>
            <a:pPr marL="0" marR="0" lvl="0" indent="0" defTabSz="914400" rtl="1"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black"/>
                </a:solidFill>
                <a:effectLst/>
                <a:uLnTx/>
                <a:uFillTx/>
                <a:latin typeface="Book Antiqua"/>
                <a:ea typeface="+mn-ea"/>
                <a:cs typeface="+mn-cs"/>
              </a:rPr>
              <a:t>  </a:t>
            </a:r>
            <a:endParaRPr kumimoji="0" lang="ar-SY" sz="1100" b="0" i="0" u="none" strike="noStrike" kern="0" cap="none" spc="0" normalizeH="0" baseline="0" noProof="0" dirty="0">
              <a:ln>
                <a:noFill/>
              </a:ln>
              <a:solidFill>
                <a:prstClr val="black"/>
              </a:solidFill>
              <a:effectLst/>
              <a:uLnTx/>
              <a:uFillTx/>
              <a:latin typeface="Book Antiqua"/>
              <a:ea typeface="+mn-ea"/>
              <a:cs typeface="Times New Roman" panose="02020603050405020304" pitchFamily="18" charset="0"/>
            </a:endParaRPr>
          </a:p>
        </p:txBody>
      </p:sp>
      <p:sp>
        <p:nvSpPr>
          <p:cNvPr id="8" name="مستطيل 7"/>
          <p:cNvSpPr/>
          <p:nvPr/>
        </p:nvSpPr>
        <p:spPr>
          <a:xfrm>
            <a:off x="8490855" y="2728404"/>
            <a:ext cx="3187339" cy="4129595"/>
          </a:xfrm>
          <a:prstGeom prst="rect">
            <a:avLst/>
          </a:prstGeom>
          <a:solidFill>
            <a:sysClr val="window" lastClr="FFFFFF"/>
          </a:solidFill>
          <a:ln w="19050" cap="flat" cmpd="sng" algn="ctr">
            <a:solidFill>
              <a:srgbClr val="002060"/>
            </a:solidFill>
            <a:prstDash val="solid"/>
          </a:ln>
          <a:effectLst/>
        </p:spPr>
        <p:txBody>
          <a:bodyPr rtlCol="1"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rtl="1"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Cambria" panose="02040503050406030204" pitchFamily="18" charset="0"/>
                <a:cs typeface="Times New Roman" pitchFamily="18" charset="0"/>
              </a:rPr>
              <a:t>1.To build and implement production   management system depending   on tool: (Production Plan , MPS, excel, Visio)</a:t>
            </a:r>
          </a:p>
          <a:p>
            <a:pPr marL="0" marR="0" lvl="0" indent="0" defTabSz="914400" rtl="1"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Book Antiqua"/>
              <a:ea typeface="+mn-ea"/>
              <a:cs typeface="Times New Roman" pitchFamily="18" charset="0"/>
            </a:endParaRPr>
          </a:p>
          <a:p>
            <a:pPr marL="0" marR="0" lvl="0" indent="0" defTabSz="914400" rtl="1"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Cambria" panose="02040503050406030204" pitchFamily="18" charset="0"/>
                <a:cs typeface="Times New Roman" pitchFamily="18" charset="0"/>
              </a:rPr>
              <a:t>2. To </a:t>
            </a:r>
            <a:r>
              <a:rPr kumimoji="0" lang="en-US" sz="1200" b="0" i="0" u="none" strike="noStrike" kern="0" cap="none" spc="0" normalizeH="0" baseline="0" noProof="0" dirty="0" smtClean="0">
                <a:ln>
                  <a:noFill/>
                </a:ln>
                <a:solidFill>
                  <a:prstClr val="black"/>
                </a:solidFill>
                <a:effectLst/>
                <a:uLnTx/>
                <a:uFillTx/>
                <a:latin typeface="Cambria" panose="02040503050406030204" pitchFamily="18" charset="0"/>
                <a:cs typeface="Times New Roman" pitchFamily="18" charset="0"/>
              </a:rPr>
              <a:t>build </a:t>
            </a:r>
            <a:r>
              <a:rPr kumimoji="0" lang="en-US" sz="1200" b="0" i="0" u="none" strike="noStrike" kern="0" cap="none" spc="0" normalizeH="0" baseline="0" noProof="0" dirty="0">
                <a:ln>
                  <a:noFill/>
                </a:ln>
                <a:solidFill>
                  <a:prstClr val="black"/>
                </a:solidFill>
                <a:effectLst/>
                <a:uLnTx/>
                <a:uFillTx/>
                <a:latin typeface="Cambria" panose="02040503050406030204" pitchFamily="18" charset="0"/>
                <a:cs typeface="Times New Roman" pitchFamily="18" charset="0"/>
              </a:rPr>
              <a:t>and implement inventory management system depending  </a:t>
            </a:r>
            <a:r>
              <a:rPr kumimoji="0" lang="en-US" sz="1200" b="0" i="0" u="none" strike="noStrike" kern="0" cap="none" spc="0" normalizeH="0" baseline="0" noProof="0" dirty="0" smtClean="0">
                <a:ln>
                  <a:noFill/>
                </a:ln>
                <a:solidFill>
                  <a:prstClr val="black"/>
                </a:solidFill>
                <a:effectLst/>
                <a:uLnTx/>
                <a:uFillTx/>
                <a:latin typeface="Cambria" panose="02040503050406030204" pitchFamily="18" charset="0"/>
                <a:cs typeface="Times New Roman" pitchFamily="18" charset="0"/>
              </a:rPr>
              <a:t>on tool: (</a:t>
            </a:r>
            <a:r>
              <a:rPr kumimoji="0" lang="en-US" sz="1200" b="0" i="0" u="none" strike="noStrike" kern="0" cap="none" spc="0" normalizeH="0" baseline="0" noProof="0" dirty="0">
                <a:ln>
                  <a:noFill/>
                </a:ln>
                <a:solidFill>
                  <a:prstClr val="black"/>
                </a:solidFill>
                <a:effectLst/>
                <a:uLnTx/>
                <a:uFillTx/>
                <a:latin typeface="Cambria" panose="02040503050406030204" pitchFamily="18" charset="0"/>
                <a:cs typeface="Times New Roman" pitchFamily="18" charset="0"/>
              </a:rPr>
              <a:t>MRP, EOQ, Excel, Visio)</a:t>
            </a:r>
          </a:p>
          <a:p>
            <a:pPr marL="0" marR="0" lvl="0" indent="0" defTabSz="914400" rtl="1"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Book Antiqua"/>
              <a:ea typeface="+mn-ea"/>
              <a:cs typeface="Times New Roman" pitchFamily="18" charset="0"/>
            </a:endParaRPr>
          </a:p>
          <a:p>
            <a:pPr marL="0" marR="0" lvl="0" indent="0" defTabSz="914400" rtl="1"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Cambria" panose="02040503050406030204" pitchFamily="18" charset="0"/>
                <a:cs typeface="Times New Roman" pitchFamily="18" charset="0"/>
              </a:rPr>
              <a:t>3. Documenting and continuously verifying the validity of systems and outputs, and working on a special document for process development.</a:t>
            </a:r>
          </a:p>
          <a:p>
            <a:pPr marL="0" marR="0" lvl="0" indent="0" defTabSz="914400" rtl="1"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Book Antiqua"/>
              <a:ea typeface="+mn-ea"/>
              <a:cs typeface="Times New Roman" pitchFamily="18" charset="0"/>
            </a:endParaRPr>
          </a:p>
          <a:p>
            <a:pPr marL="0" marR="0" lvl="0" indent="0" defTabSz="914400" rtl="1"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Cambria" panose="02040503050406030204" pitchFamily="18" charset="0"/>
                <a:cs typeface="Times New Roman" pitchFamily="18" charset="0"/>
              </a:rPr>
              <a:t>4. A system for managing risks and educating workers, and designing a work environment that suits the manufacturing process.</a:t>
            </a:r>
          </a:p>
        </p:txBody>
      </p:sp>
      <p:sp>
        <p:nvSpPr>
          <p:cNvPr id="9" name="سهم إلى اليمين 8"/>
          <p:cNvSpPr/>
          <p:nvPr/>
        </p:nvSpPr>
        <p:spPr>
          <a:xfrm>
            <a:off x="4990011" y="1961466"/>
            <a:ext cx="6988628" cy="593422"/>
          </a:xfrm>
          <a:prstGeom prst="rightArrow">
            <a:avLst/>
          </a:prstGeom>
          <a:solidFill>
            <a:srgbClr val="002060">
              <a:alpha val="40000"/>
            </a:srgbClr>
          </a:solidFill>
          <a:ln w="19050" cap="flat" cmpd="sng" algn="ctr">
            <a:solidFill>
              <a:srgbClr val="002060"/>
            </a:solidFill>
            <a:prstDash val="solid"/>
          </a:ln>
          <a:effectLst/>
        </p:spPr>
        <p:txBody>
          <a:bodyPr rtlCol="1"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defTabSz="914400" rtl="1"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Book Antiqua"/>
                <a:ea typeface="+mn-ea"/>
                <a:cs typeface="+mn-cs"/>
              </a:rPr>
              <a:t>Gap</a:t>
            </a:r>
            <a:endParaRPr kumimoji="0" lang="ar-SY" sz="1800" b="0" i="0" u="none" strike="noStrike" kern="0" cap="none" spc="0" normalizeH="0" baseline="0" noProof="0" dirty="0">
              <a:ln>
                <a:noFill/>
              </a:ln>
              <a:solidFill>
                <a:prstClr val="black"/>
              </a:solidFill>
              <a:effectLst/>
              <a:uLnTx/>
              <a:uFillTx/>
              <a:latin typeface="Book Antiqua"/>
              <a:ea typeface="+mn-ea"/>
              <a:cs typeface="Times New Roman" panose="02020603050405020304" pitchFamily="18" charset="0"/>
            </a:endParaRPr>
          </a:p>
        </p:txBody>
      </p:sp>
      <p:sp>
        <p:nvSpPr>
          <p:cNvPr id="10" name="سهم إلى اليمين 9"/>
          <p:cNvSpPr/>
          <p:nvPr/>
        </p:nvSpPr>
        <p:spPr>
          <a:xfrm>
            <a:off x="8490857" y="2275581"/>
            <a:ext cx="3487783" cy="617537"/>
          </a:xfrm>
          <a:prstGeom prst="rightArrow">
            <a:avLst/>
          </a:prstGeom>
          <a:solidFill>
            <a:srgbClr val="002060">
              <a:alpha val="21000"/>
            </a:srgbClr>
          </a:solidFill>
          <a:ln w="19050" cap="flat" cmpd="sng" algn="ctr">
            <a:solidFill>
              <a:srgbClr val="002060"/>
            </a:solidFill>
            <a:prstDash val="solid"/>
          </a:ln>
          <a:effectLst/>
        </p:spPr>
        <p:txBody>
          <a:bodyPr rtlCol="1"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defTabSz="914400" rtl="1"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prstClr val="black"/>
                </a:solidFill>
                <a:effectLst/>
                <a:uLnTx/>
                <a:uFillTx/>
                <a:latin typeface="Book Antiqua"/>
                <a:ea typeface="+mn-ea"/>
                <a:cs typeface="+mn-cs"/>
              </a:rPr>
              <a:t>Remedies</a:t>
            </a:r>
            <a:endParaRPr kumimoji="0" lang="ar-SY" sz="1800" b="0" i="0" u="none" strike="noStrike" kern="0" cap="none" spc="0" normalizeH="0" baseline="0" noProof="0">
              <a:ln>
                <a:noFill/>
              </a:ln>
              <a:solidFill>
                <a:prstClr val="black"/>
              </a:solidFill>
              <a:effectLst/>
              <a:uLnTx/>
              <a:uFillTx/>
              <a:latin typeface="Book Antiqua"/>
              <a:ea typeface="+mn-ea"/>
              <a:cs typeface="Times New Roman" panose="02020603050405020304" pitchFamily="18" charset="0"/>
            </a:endParaRPr>
          </a:p>
        </p:txBody>
      </p:sp>
      <p:sp>
        <p:nvSpPr>
          <p:cNvPr id="11" name="مربع نص 10"/>
          <p:cNvSpPr txBox="1"/>
          <p:nvPr/>
        </p:nvSpPr>
        <p:spPr>
          <a:xfrm>
            <a:off x="1149531" y="656274"/>
            <a:ext cx="11042469" cy="584775"/>
          </a:xfrm>
          <a:prstGeom prst="rect">
            <a:avLst/>
          </a:prstGeom>
          <a:noFill/>
        </p:spPr>
        <p:txBody>
          <a:bodyPr wrap="square" rtlCol="1">
            <a:spAutoFit/>
          </a:bodyPr>
          <a:lstStyle/>
          <a:p>
            <a:r>
              <a:rPr lang="en-US" sz="3200" b="1" dirty="0" smtClean="0">
                <a:solidFill>
                  <a:schemeClr val="bg1">
                    <a:lumMod val="95000"/>
                    <a:lumOff val="5000"/>
                  </a:schemeClr>
                </a:solidFill>
                <a:latin typeface="Cambria" panose="02040503050406030204" pitchFamily="18" charset="0"/>
              </a:rPr>
              <a:t>GAB Analysis</a:t>
            </a:r>
            <a:endParaRPr lang="ar-SA" sz="3200" b="1" dirty="0">
              <a:solidFill>
                <a:schemeClr val="bg1">
                  <a:lumMod val="95000"/>
                  <a:lumOff val="5000"/>
                </a:schemeClr>
              </a:solidFill>
              <a:latin typeface="Cambria" panose="02040503050406030204" pitchFamily="18" charset="0"/>
            </a:endParaRPr>
          </a:p>
        </p:txBody>
      </p:sp>
      <p:cxnSp>
        <p:nvCxnSpPr>
          <p:cNvPr id="13" name="رابط مستقيم 12"/>
          <p:cNvCxnSpPr/>
          <p:nvPr/>
        </p:nvCxnSpPr>
        <p:spPr>
          <a:xfrm flipV="1">
            <a:off x="1194618" y="1213478"/>
            <a:ext cx="10997382" cy="29497"/>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40970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184564" y="658200"/>
            <a:ext cx="11007436" cy="584775"/>
          </a:xfrm>
          <a:prstGeom prst="rect">
            <a:avLst/>
          </a:prstGeom>
          <a:noFill/>
        </p:spPr>
        <p:txBody>
          <a:bodyPr wrap="square" rtlCol="1">
            <a:spAutoFit/>
          </a:bodyPr>
          <a:lstStyle/>
          <a:p>
            <a:r>
              <a:rPr lang="en-US" sz="3200" b="1" dirty="0">
                <a:solidFill>
                  <a:schemeClr val="bg1"/>
                </a:solidFill>
                <a:latin typeface="Calibri" panose="020F0502020204030204" pitchFamily="34" charset="0"/>
              </a:rPr>
              <a:t>Result and Analysis</a:t>
            </a:r>
            <a:endParaRPr lang="ar-SA" sz="3200" b="1" dirty="0">
              <a:solidFill>
                <a:schemeClr val="bg1"/>
              </a:solidFill>
              <a:latin typeface="Calibri" panose="020F0502020204030204" pitchFamily="34" charset="0"/>
            </a:endParaRPr>
          </a:p>
        </p:txBody>
      </p:sp>
      <p:cxnSp>
        <p:nvCxnSpPr>
          <p:cNvPr id="4" name="رابط مستقيم 3"/>
          <p:cNvCxnSpPr/>
          <p:nvPr/>
        </p:nvCxnSpPr>
        <p:spPr>
          <a:xfrm flipV="1">
            <a:off x="1194618" y="1213478"/>
            <a:ext cx="10997382" cy="29497"/>
          </a:xfrm>
          <a:prstGeom prst="line">
            <a:avLst/>
          </a:prstGeom>
        </p:spPr>
        <p:style>
          <a:lnRef idx="1">
            <a:schemeClr val="accent1"/>
          </a:lnRef>
          <a:fillRef idx="0">
            <a:schemeClr val="accent1"/>
          </a:fillRef>
          <a:effectRef idx="0">
            <a:schemeClr val="accent1"/>
          </a:effectRef>
          <a:fontRef idx="minor">
            <a:schemeClr val="tx1"/>
          </a:fontRef>
        </p:style>
      </p:cxnSp>
      <p:sp>
        <p:nvSpPr>
          <p:cNvPr id="8" name="مربع نص 7"/>
          <p:cNvSpPr txBox="1"/>
          <p:nvPr/>
        </p:nvSpPr>
        <p:spPr>
          <a:xfrm>
            <a:off x="1194618" y="1798253"/>
            <a:ext cx="9882685" cy="2462213"/>
          </a:xfrm>
          <a:prstGeom prst="rect">
            <a:avLst/>
          </a:prstGeom>
          <a:noFill/>
        </p:spPr>
        <p:txBody>
          <a:bodyPr wrap="square" rtlCol="1">
            <a:spAutoFit/>
          </a:bodyPr>
          <a:lstStyle/>
          <a:p>
            <a:pPr algn="just"/>
            <a:r>
              <a:rPr lang="en-US" sz="2200" dirty="0">
                <a:solidFill>
                  <a:schemeClr val="bg1"/>
                </a:solidFill>
                <a:latin typeface="Cambria" panose="02040503050406030204" pitchFamily="18" charset="0"/>
              </a:rPr>
              <a:t>We will present the findings from the work of the Panel on the writing of working procedures for both administrative and operational processes (Department of Electricity Towers and Poles) aimed at facilitating process documentation and increasing performance indicators, in this section, we will clarify procedures for each Production, Quality and Procurement Section, where will be present the scope of the work and responsibilities, objectives and processes for each procedure.</a:t>
            </a:r>
            <a:endParaRPr lang="ar-SA" sz="2200" dirty="0">
              <a:solidFill>
                <a:schemeClr val="bg1"/>
              </a:solidFill>
              <a:latin typeface="Cambria" panose="02040503050406030204" pitchFamily="18" charset="0"/>
            </a:endParaRPr>
          </a:p>
        </p:txBody>
      </p:sp>
    </p:spTree>
    <p:extLst>
      <p:ext uri="{BB962C8B-B14F-4D97-AF65-F5344CB8AC3E}">
        <p14:creationId xmlns:p14="http://schemas.microsoft.com/office/powerpoint/2010/main" val="37830580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extLst>
              <p:ext uri="{D42A27DB-BD31-4B8C-83A1-F6EECF244321}">
                <p14:modId xmlns:p14="http://schemas.microsoft.com/office/powerpoint/2010/main" val="1057286888"/>
              </p:ext>
            </p:extLst>
          </p:nvPr>
        </p:nvGraphicFramePr>
        <p:xfrm>
          <a:off x="208303" y="1421643"/>
          <a:ext cx="11769212" cy="37165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966665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06478" y="1061884"/>
            <a:ext cx="11754464" cy="4647426"/>
          </a:xfrm>
          <a:prstGeom prst="rect">
            <a:avLst/>
          </a:prstGeom>
          <a:noFill/>
        </p:spPr>
        <p:txBody>
          <a:bodyPr wrap="square" rtlCol="1">
            <a:spAutoFit/>
          </a:bodyPr>
          <a:lstStyle/>
          <a:p>
            <a:pPr algn="ctr" rtl="1"/>
            <a:r>
              <a:rPr lang="ar-SA" sz="3200" dirty="0" smtClean="0">
                <a:solidFill>
                  <a:schemeClr val="bg1"/>
                </a:solidFill>
              </a:rPr>
              <a:t>1. إجراءات </a:t>
            </a:r>
            <a:r>
              <a:rPr lang="ar-SA" sz="3200" dirty="0">
                <a:solidFill>
                  <a:schemeClr val="bg1"/>
                </a:solidFill>
              </a:rPr>
              <a:t>استلام </a:t>
            </a:r>
            <a:r>
              <a:rPr lang="ar-SA" sz="3200" dirty="0" smtClean="0">
                <a:solidFill>
                  <a:schemeClr val="bg1"/>
                </a:solidFill>
              </a:rPr>
              <a:t>الطلبيات</a:t>
            </a:r>
          </a:p>
          <a:p>
            <a:pPr algn="r" rtl="1"/>
            <a:endParaRPr lang="ar-SA" sz="2800" dirty="0" smtClean="0">
              <a:solidFill>
                <a:schemeClr val="bg1"/>
              </a:solidFill>
            </a:endParaRPr>
          </a:p>
          <a:p>
            <a:pPr marL="457200" indent="-457200" algn="r" rtl="1">
              <a:buFont typeface="Arial" panose="020B0604020202020204" pitchFamily="34" charset="0"/>
              <a:buChar char="•"/>
            </a:pPr>
            <a:r>
              <a:rPr lang="ar-SA" sz="2800" b="1" dirty="0" smtClean="0">
                <a:solidFill>
                  <a:schemeClr val="bg1"/>
                </a:solidFill>
              </a:rPr>
              <a:t>الهدف من الاجراء:</a:t>
            </a:r>
          </a:p>
          <a:p>
            <a:pPr algn="r" rtl="1"/>
            <a:endParaRPr lang="ar-SA" sz="2800" dirty="0" smtClean="0">
              <a:solidFill>
                <a:schemeClr val="bg1"/>
              </a:solidFill>
            </a:endParaRPr>
          </a:p>
          <a:p>
            <a:pPr algn="r" rtl="1"/>
            <a:r>
              <a:rPr lang="ar-SA" sz="2400" dirty="0">
                <a:solidFill>
                  <a:schemeClr val="bg1"/>
                </a:solidFill>
              </a:rPr>
              <a:t>1.	مراقبة العطاءات المطروحة من قبل الأقسام المسؤولة.</a:t>
            </a:r>
          </a:p>
          <a:p>
            <a:pPr algn="r" rtl="1"/>
            <a:r>
              <a:rPr lang="ar-SA" sz="2400" dirty="0">
                <a:solidFill>
                  <a:schemeClr val="bg1"/>
                </a:solidFill>
              </a:rPr>
              <a:t>2.	دراسة العطاءات المطروحة والطلبيات من قبل الأقسام المسؤولة لمعرفة قدرة الشركة </a:t>
            </a:r>
            <a:r>
              <a:rPr lang="ar-SA" sz="2400" dirty="0" smtClean="0">
                <a:solidFill>
                  <a:schemeClr val="bg1"/>
                </a:solidFill>
              </a:rPr>
              <a:t>في </a:t>
            </a:r>
            <a:r>
              <a:rPr lang="ar-SA" sz="2400" dirty="0">
                <a:solidFill>
                  <a:schemeClr val="bg1"/>
                </a:solidFill>
              </a:rPr>
              <a:t>تلبيتها.</a:t>
            </a:r>
          </a:p>
          <a:p>
            <a:pPr algn="r" rtl="1"/>
            <a:r>
              <a:rPr lang="ar-SA" sz="2400" dirty="0">
                <a:solidFill>
                  <a:schemeClr val="bg1"/>
                </a:solidFill>
              </a:rPr>
              <a:t>3.	توزيع المهام على الأقسام لمعرفة </a:t>
            </a:r>
            <a:r>
              <a:rPr lang="ar-SA" sz="2400" dirty="0" smtClean="0">
                <a:solidFill>
                  <a:schemeClr val="bg1"/>
                </a:solidFill>
              </a:rPr>
              <a:t>دور وقدرة كل قسم.</a:t>
            </a:r>
            <a:endParaRPr lang="ar-SA" sz="2400" dirty="0">
              <a:solidFill>
                <a:schemeClr val="bg1"/>
              </a:solidFill>
            </a:endParaRPr>
          </a:p>
          <a:p>
            <a:pPr algn="r" rtl="1"/>
            <a:endParaRPr lang="ar-SA" sz="2800" dirty="0" smtClean="0">
              <a:solidFill>
                <a:schemeClr val="bg1"/>
              </a:solidFill>
            </a:endParaRPr>
          </a:p>
          <a:p>
            <a:pPr marL="457200" indent="-457200" algn="r" rtl="1">
              <a:buFont typeface="Arial" panose="020B0604020202020204" pitchFamily="34" charset="0"/>
              <a:buChar char="•"/>
            </a:pPr>
            <a:r>
              <a:rPr lang="ar-SA" sz="2800" b="1" dirty="0" smtClean="0">
                <a:solidFill>
                  <a:schemeClr val="bg1"/>
                </a:solidFill>
              </a:rPr>
              <a:t>مجال </a:t>
            </a:r>
            <a:r>
              <a:rPr lang="ar-SA" sz="2800" b="1" dirty="0">
                <a:solidFill>
                  <a:schemeClr val="bg1"/>
                </a:solidFill>
              </a:rPr>
              <a:t>التطبيق</a:t>
            </a:r>
            <a:r>
              <a:rPr lang="ar-SA" sz="2800" b="1" dirty="0" smtClean="0">
                <a:solidFill>
                  <a:schemeClr val="bg1"/>
                </a:solidFill>
              </a:rPr>
              <a:t>:</a:t>
            </a:r>
          </a:p>
          <a:p>
            <a:pPr algn="r" rtl="1"/>
            <a:endParaRPr lang="ar-SA" sz="2800" dirty="0" smtClean="0">
              <a:solidFill>
                <a:schemeClr val="bg1"/>
              </a:solidFill>
            </a:endParaRPr>
          </a:p>
          <a:p>
            <a:pPr algn="r" rtl="1"/>
            <a:r>
              <a:rPr lang="ar-SA" sz="2400" dirty="0" smtClean="0">
                <a:solidFill>
                  <a:schemeClr val="bg1"/>
                </a:solidFill>
              </a:rPr>
              <a:t>يطبق </a:t>
            </a:r>
            <a:r>
              <a:rPr lang="ar-SA" sz="2400" dirty="0">
                <a:solidFill>
                  <a:schemeClr val="bg1"/>
                </a:solidFill>
              </a:rPr>
              <a:t>هذا الاجراء على الطلبيات الواردة للمصنع سواء كانت عطاءات او طلبات فردية.</a:t>
            </a:r>
          </a:p>
        </p:txBody>
      </p:sp>
    </p:spTree>
    <p:extLst>
      <p:ext uri="{BB962C8B-B14F-4D97-AF65-F5344CB8AC3E}">
        <p14:creationId xmlns:p14="http://schemas.microsoft.com/office/powerpoint/2010/main" val="18948096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501446" y="353960"/>
            <a:ext cx="11282516" cy="6253317"/>
          </a:xfrm>
          <a:prstGeom prst="rect">
            <a:avLst/>
          </a:prstGeom>
        </p:spPr>
      </p:pic>
    </p:spTree>
    <p:extLst>
      <p:ext uri="{BB962C8B-B14F-4D97-AF65-F5344CB8AC3E}">
        <p14:creationId xmlns:p14="http://schemas.microsoft.com/office/powerpoint/2010/main" val="25507333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91729" y="1047136"/>
            <a:ext cx="11842954" cy="6001643"/>
          </a:xfrm>
          <a:prstGeom prst="rect">
            <a:avLst/>
          </a:prstGeom>
        </p:spPr>
        <p:txBody>
          <a:bodyPr wrap="square">
            <a:spAutoFit/>
          </a:bodyPr>
          <a:lstStyle/>
          <a:p>
            <a:pPr algn="ctr"/>
            <a:r>
              <a:rPr lang="ar-SA" sz="3200" dirty="0" smtClean="0">
                <a:solidFill>
                  <a:schemeClr val="bg1"/>
                </a:solidFill>
              </a:rPr>
              <a:t>2. إجراءات </a:t>
            </a:r>
            <a:r>
              <a:rPr lang="ar-SA" sz="3200" dirty="0">
                <a:solidFill>
                  <a:schemeClr val="bg1"/>
                </a:solidFill>
              </a:rPr>
              <a:t>عملية </a:t>
            </a:r>
            <a:r>
              <a:rPr lang="ar-SA" sz="3200" dirty="0" smtClean="0">
                <a:solidFill>
                  <a:schemeClr val="bg1"/>
                </a:solidFill>
              </a:rPr>
              <a:t>التصنيع</a:t>
            </a:r>
          </a:p>
          <a:p>
            <a:pPr algn="ctr"/>
            <a:endParaRPr lang="ar-SA" sz="3200" dirty="0" smtClean="0">
              <a:solidFill>
                <a:schemeClr val="bg1"/>
              </a:solidFill>
            </a:endParaRPr>
          </a:p>
          <a:p>
            <a:pPr marL="457200" indent="-457200" algn="r" rtl="1">
              <a:buFont typeface="Arial" panose="020B0604020202020204" pitchFamily="34" charset="0"/>
              <a:buChar char="•"/>
            </a:pPr>
            <a:r>
              <a:rPr lang="ar-SA" sz="2800" b="1" dirty="0" smtClean="0">
                <a:solidFill>
                  <a:schemeClr val="bg1"/>
                </a:solidFill>
              </a:rPr>
              <a:t>الهدف من الاجراء:</a:t>
            </a:r>
          </a:p>
          <a:p>
            <a:pPr algn="r" rtl="1"/>
            <a:endParaRPr lang="ar-SA" sz="2800" b="1" dirty="0" smtClean="0">
              <a:solidFill>
                <a:schemeClr val="bg1"/>
              </a:solidFill>
            </a:endParaRPr>
          </a:p>
          <a:p>
            <a:pPr algn="r" rtl="1"/>
            <a:r>
              <a:rPr lang="ar-SA" sz="2400" dirty="0" smtClean="0">
                <a:solidFill>
                  <a:schemeClr val="bg1"/>
                </a:solidFill>
              </a:rPr>
              <a:t>1.	الأشراف على عمليات التصنيع والإنتاج.</a:t>
            </a:r>
          </a:p>
          <a:p>
            <a:pPr algn="r" rtl="1"/>
            <a:r>
              <a:rPr lang="ar-SA" sz="2400" dirty="0" smtClean="0">
                <a:solidFill>
                  <a:schemeClr val="bg1"/>
                </a:solidFill>
              </a:rPr>
              <a:t>2.	العمل على تخطيط وجدولة للعطاءات المستلمة لتنظيم عملية الإنتاج. </a:t>
            </a:r>
          </a:p>
          <a:p>
            <a:pPr algn="r" rtl="1"/>
            <a:r>
              <a:rPr lang="ar-SA" sz="2400" dirty="0" smtClean="0">
                <a:solidFill>
                  <a:schemeClr val="bg1"/>
                </a:solidFill>
              </a:rPr>
              <a:t>3.	ضمان سير العملية التصنيعية بشكل موثق وفعال وحسب الجدولة المخطط لها لتلبية الطلبيات والعطاءات المستلمة.</a:t>
            </a:r>
          </a:p>
          <a:p>
            <a:pPr marL="457200" indent="-457200" algn="r" rtl="1">
              <a:buAutoNum type="arabicPeriod" startAt="4"/>
            </a:pPr>
            <a:r>
              <a:rPr lang="ar-SA" sz="2400" dirty="0" smtClean="0">
                <a:solidFill>
                  <a:schemeClr val="bg1"/>
                </a:solidFill>
              </a:rPr>
              <a:t>إدارة وتوفير القدرات الإنتاجية الازمة من عمال وماكينات ومواد خام.</a:t>
            </a:r>
          </a:p>
          <a:p>
            <a:pPr marL="457200" indent="-457200" algn="r" rtl="1">
              <a:buAutoNum type="arabicPeriod" startAt="4"/>
            </a:pPr>
            <a:endParaRPr lang="ar-SA" sz="2400" dirty="0">
              <a:solidFill>
                <a:schemeClr val="bg1"/>
              </a:solidFill>
            </a:endParaRPr>
          </a:p>
          <a:p>
            <a:pPr marL="342900" indent="-342900" algn="r" rtl="1">
              <a:buFont typeface="Arial" panose="020B0604020202020204" pitchFamily="34" charset="0"/>
              <a:buChar char="•"/>
            </a:pPr>
            <a:r>
              <a:rPr lang="ar-SA" sz="2800" b="1" dirty="0" smtClean="0">
                <a:solidFill>
                  <a:schemeClr val="bg1"/>
                </a:solidFill>
              </a:rPr>
              <a:t>مجال </a:t>
            </a:r>
            <a:r>
              <a:rPr lang="ar-SA" sz="2800" b="1" dirty="0">
                <a:solidFill>
                  <a:schemeClr val="bg1"/>
                </a:solidFill>
              </a:rPr>
              <a:t>التطبيق</a:t>
            </a:r>
            <a:r>
              <a:rPr lang="ar-SA" sz="2800" b="1" dirty="0" smtClean="0">
                <a:solidFill>
                  <a:schemeClr val="bg1"/>
                </a:solidFill>
              </a:rPr>
              <a:t>:</a:t>
            </a:r>
          </a:p>
          <a:p>
            <a:pPr algn="r" rtl="1"/>
            <a:endParaRPr lang="ar-SA" sz="2800" b="1" dirty="0" smtClean="0">
              <a:solidFill>
                <a:schemeClr val="bg1"/>
              </a:solidFill>
            </a:endParaRPr>
          </a:p>
          <a:p>
            <a:pPr algn="r" rtl="1"/>
            <a:r>
              <a:rPr lang="ar-SA" sz="2400" dirty="0" smtClean="0">
                <a:solidFill>
                  <a:schemeClr val="bg1"/>
                </a:solidFill>
              </a:rPr>
              <a:t> </a:t>
            </a:r>
            <a:r>
              <a:rPr lang="ar-SA" sz="2400" dirty="0">
                <a:solidFill>
                  <a:schemeClr val="bg1"/>
                </a:solidFill>
              </a:rPr>
              <a:t>يطبق هذا الاجراء على خط الإنتاج كما انه يشمل الإجراءات لمختلف المنتجات.</a:t>
            </a:r>
            <a:endParaRPr lang="ar-SA" sz="2400" dirty="0" smtClean="0">
              <a:solidFill>
                <a:schemeClr val="bg1"/>
              </a:solidFill>
            </a:endParaRPr>
          </a:p>
          <a:p>
            <a:pPr marL="457200" indent="-457200" algn="r" rtl="1">
              <a:buFont typeface="Arial" panose="020B0604020202020204" pitchFamily="34" charset="0"/>
              <a:buChar char="•"/>
            </a:pPr>
            <a:endParaRPr lang="ar-SA" sz="3200" dirty="0" smtClean="0"/>
          </a:p>
          <a:p>
            <a:endParaRPr lang="ar-SA" sz="3200" dirty="0"/>
          </a:p>
        </p:txBody>
      </p:sp>
    </p:spTree>
    <p:extLst>
      <p:ext uri="{BB962C8B-B14F-4D97-AF65-F5344CB8AC3E}">
        <p14:creationId xmlns:p14="http://schemas.microsoft.com/office/powerpoint/2010/main" val="14631858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280220" y="324466"/>
            <a:ext cx="11754464" cy="6327058"/>
          </a:xfrm>
          <a:prstGeom prst="rect">
            <a:avLst/>
          </a:prstGeom>
        </p:spPr>
      </p:pic>
    </p:spTree>
    <p:extLst>
      <p:ext uri="{BB962C8B-B14F-4D97-AF65-F5344CB8AC3E}">
        <p14:creationId xmlns:p14="http://schemas.microsoft.com/office/powerpoint/2010/main" val="20154059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250723" y="324465"/>
            <a:ext cx="11710220" cy="6327058"/>
          </a:xfrm>
          <a:prstGeom prst="rect">
            <a:avLst/>
          </a:prstGeom>
        </p:spPr>
      </p:pic>
    </p:spTree>
    <p:extLst>
      <p:ext uri="{BB962C8B-B14F-4D97-AF65-F5344CB8AC3E}">
        <p14:creationId xmlns:p14="http://schemas.microsoft.com/office/powerpoint/2010/main" val="5995092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extLst>
              <p:ext uri="{D42A27DB-BD31-4B8C-83A1-F6EECF244321}">
                <p14:modId xmlns:p14="http://schemas.microsoft.com/office/powerpoint/2010/main" val="421403830"/>
              </p:ext>
            </p:extLst>
          </p:nvPr>
        </p:nvGraphicFramePr>
        <p:xfrm>
          <a:off x="289912" y="849086"/>
          <a:ext cx="11769212" cy="44401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194831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91729" y="1046824"/>
            <a:ext cx="11798709" cy="3970318"/>
          </a:xfrm>
          <a:prstGeom prst="rect">
            <a:avLst/>
          </a:prstGeom>
        </p:spPr>
        <p:txBody>
          <a:bodyPr wrap="square">
            <a:spAutoFit/>
          </a:bodyPr>
          <a:lstStyle/>
          <a:p>
            <a:pPr marL="514350" indent="-514350" algn="ctr" rtl="1">
              <a:buAutoNum type="arabicPeriod"/>
            </a:pPr>
            <a:r>
              <a:rPr lang="ar-SA" sz="3200" dirty="0" smtClean="0">
                <a:solidFill>
                  <a:schemeClr val="bg1"/>
                </a:solidFill>
              </a:rPr>
              <a:t>إجراءات </a:t>
            </a:r>
            <a:r>
              <a:rPr lang="ar-SA" sz="3200" dirty="0">
                <a:solidFill>
                  <a:schemeClr val="bg1"/>
                </a:solidFill>
              </a:rPr>
              <a:t>متعلقة </a:t>
            </a:r>
            <a:r>
              <a:rPr lang="ar-SA" sz="3200" dirty="0" smtClean="0">
                <a:solidFill>
                  <a:schemeClr val="bg1"/>
                </a:solidFill>
              </a:rPr>
              <a:t>بالموردين</a:t>
            </a:r>
          </a:p>
          <a:p>
            <a:pPr algn="r" rtl="1"/>
            <a:endParaRPr lang="ar-SA" sz="3200" dirty="0">
              <a:solidFill>
                <a:schemeClr val="bg1"/>
              </a:solidFill>
            </a:endParaRPr>
          </a:p>
          <a:p>
            <a:pPr marL="457200" indent="-457200" algn="r" rtl="1">
              <a:buFont typeface="Arial" panose="020B0604020202020204" pitchFamily="34" charset="0"/>
              <a:buChar char="•"/>
            </a:pPr>
            <a:r>
              <a:rPr lang="ar-SA" sz="2800" b="1" dirty="0" smtClean="0">
                <a:solidFill>
                  <a:schemeClr val="bg1"/>
                </a:solidFill>
              </a:rPr>
              <a:t>الهدف من الإجراء:</a:t>
            </a:r>
          </a:p>
          <a:p>
            <a:pPr algn="r" rtl="1"/>
            <a:endParaRPr lang="ar-SA" sz="2800" b="1" dirty="0" smtClean="0">
              <a:solidFill>
                <a:schemeClr val="bg1"/>
              </a:solidFill>
            </a:endParaRPr>
          </a:p>
          <a:p>
            <a:pPr algn="r" rtl="1"/>
            <a:r>
              <a:rPr lang="ar-SA" sz="2400" dirty="0">
                <a:solidFill>
                  <a:schemeClr val="bg1"/>
                </a:solidFill>
              </a:rPr>
              <a:t> لضمان تلبية جميع العطاءات والطلبيات المستلمة ومستلزمات الإنتاج. </a:t>
            </a:r>
          </a:p>
          <a:p>
            <a:pPr algn="r" rtl="1"/>
            <a:endParaRPr lang="ar-SA" sz="2800" b="1" dirty="0" smtClean="0">
              <a:solidFill>
                <a:schemeClr val="bg1"/>
              </a:solidFill>
            </a:endParaRPr>
          </a:p>
          <a:p>
            <a:pPr algn="r" rtl="1"/>
            <a:r>
              <a:rPr lang="ar-SA" sz="2800" b="1" dirty="0" smtClean="0">
                <a:solidFill>
                  <a:schemeClr val="bg1"/>
                </a:solidFill>
              </a:rPr>
              <a:t>مجال </a:t>
            </a:r>
            <a:r>
              <a:rPr lang="ar-SA" sz="2800" b="1" dirty="0">
                <a:solidFill>
                  <a:schemeClr val="bg1"/>
                </a:solidFill>
              </a:rPr>
              <a:t>التطبيق</a:t>
            </a:r>
            <a:r>
              <a:rPr lang="ar-SA" sz="2800" b="1" dirty="0" smtClean="0">
                <a:solidFill>
                  <a:schemeClr val="bg1"/>
                </a:solidFill>
              </a:rPr>
              <a:t>:</a:t>
            </a:r>
          </a:p>
          <a:p>
            <a:pPr algn="r" rtl="1"/>
            <a:endParaRPr lang="ar-SA" sz="2800" b="1" dirty="0" smtClean="0">
              <a:solidFill>
                <a:schemeClr val="bg1"/>
              </a:solidFill>
            </a:endParaRPr>
          </a:p>
          <a:p>
            <a:pPr algn="r" rtl="1"/>
            <a:r>
              <a:rPr lang="ar-SA" sz="2400" dirty="0" smtClean="0">
                <a:solidFill>
                  <a:schemeClr val="bg1"/>
                </a:solidFill>
              </a:rPr>
              <a:t> </a:t>
            </a:r>
            <a:r>
              <a:rPr lang="ar-SA" sz="2400" dirty="0">
                <a:solidFill>
                  <a:schemeClr val="bg1"/>
                </a:solidFill>
              </a:rPr>
              <a:t>يطبق هذا الاجراء على الموردين المسؤولين عن تلبية الطلبات بمواد الخام اللازمة.</a:t>
            </a:r>
          </a:p>
        </p:txBody>
      </p:sp>
    </p:spTree>
    <p:extLst>
      <p:ext uri="{BB962C8B-B14F-4D97-AF65-F5344CB8AC3E}">
        <p14:creationId xmlns:p14="http://schemas.microsoft.com/office/powerpoint/2010/main" val="42221478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مربع نص 21"/>
          <p:cNvSpPr txBox="1"/>
          <p:nvPr/>
        </p:nvSpPr>
        <p:spPr>
          <a:xfrm>
            <a:off x="1175573" y="662728"/>
            <a:ext cx="11016427" cy="584775"/>
          </a:xfrm>
          <a:prstGeom prst="rect">
            <a:avLst/>
          </a:prstGeom>
          <a:noFill/>
        </p:spPr>
        <p:txBody>
          <a:bodyPr wrap="square" rtlCol="1">
            <a:spAutoFit/>
          </a:bodyPr>
          <a:lstStyle/>
          <a:p>
            <a:r>
              <a:rPr lang="en-US" sz="3200" b="1" dirty="0" smtClean="0">
                <a:solidFill>
                  <a:schemeClr val="bg1">
                    <a:lumMod val="95000"/>
                    <a:lumOff val="5000"/>
                  </a:schemeClr>
                </a:solidFill>
                <a:latin typeface="Calibri" panose="020F0502020204030204" pitchFamily="34" charset="0"/>
              </a:rPr>
              <a:t>Outline</a:t>
            </a:r>
            <a:endParaRPr lang="ar-SA" sz="3200" b="1" dirty="0">
              <a:solidFill>
                <a:schemeClr val="bg1">
                  <a:lumMod val="95000"/>
                  <a:lumOff val="5000"/>
                </a:schemeClr>
              </a:solidFill>
              <a:latin typeface="Calibri" panose="020F0502020204030204" pitchFamily="34" charset="0"/>
            </a:endParaRPr>
          </a:p>
        </p:txBody>
      </p:sp>
      <p:pic>
        <p:nvPicPr>
          <p:cNvPr id="2" name="صورة 1"/>
          <p:cNvPicPr>
            <a:picLocks noChangeAspect="1"/>
          </p:cNvPicPr>
          <p:nvPr/>
        </p:nvPicPr>
        <p:blipFill>
          <a:blip r:embed="rId2"/>
          <a:stretch>
            <a:fillRect/>
          </a:stretch>
        </p:blipFill>
        <p:spPr>
          <a:xfrm>
            <a:off x="1175573" y="1204827"/>
            <a:ext cx="11016427" cy="42676"/>
          </a:xfrm>
          <a:prstGeom prst="rect">
            <a:avLst/>
          </a:prstGeom>
        </p:spPr>
      </p:pic>
      <p:sp>
        <p:nvSpPr>
          <p:cNvPr id="5" name="مستطيل مستدير الزوايا 4"/>
          <p:cNvSpPr/>
          <p:nvPr/>
        </p:nvSpPr>
        <p:spPr>
          <a:xfrm>
            <a:off x="1175572" y="1320648"/>
            <a:ext cx="9281033" cy="619432"/>
          </a:xfrm>
          <a:prstGeom prst="roundRect">
            <a:avLst/>
          </a:prstGeom>
          <a:solidFill>
            <a:schemeClr val="bg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400" b="1" dirty="0">
                <a:solidFill>
                  <a:schemeClr val="bg1"/>
                </a:solidFill>
                <a:latin typeface="Cambria" panose="02040503050406030204" pitchFamily="18" charset="0"/>
              </a:rPr>
              <a:t>Background</a:t>
            </a:r>
            <a:endParaRPr lang="ar-SA" sz="2400" b="1" dirty="0">
              <a:solidFill>
                <a:schemeClr val="bg1"/>
              </a:solidFill>
              <a:latin typeface="Cambria" panose="02040503050406030204" pitchFamily="18" charset="0"/>
            </a:endParaRPr>
          </a:p>
        </p:txBody>
      </p:sp>
      <p:sp useBgFill="1">
        <p:nvSpPr>
          <p:cNvPr id="7" name="مستطيل مستدير الزوايا 6"/>
          <p:cNvSpPr/>
          <p:nvPr/>
        </p:nvSpPr>
        <p:spPr>
          <a:xfrm>
            <a:off x="1175573" y="1946261"/>
            <a:ext cx="9281032" cy="6194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400" b="1" dirty="0">
                <a:solidFill>
                  <a:schemeClr val="bg1"/>
                </a:solidFill>
                <a:latin typeface="Cambria" panose="02040503050406030204" pitchFamily="18" charset="0"/>
              </a:rPr>
              <a:t>Problem Statement</a:t>
            </a:r>
          </a:p>
        </p:txBody>
      </p:sp>
      <p:sp>
        <p:nvSpPr>
          <p:cNvPr id="8" name="مستطيل مستدير الزوايا 7"/>
          <p:cNvSpPr/>
          <p:nvPr/>
        </p:nvSpPr>
        <p:spPr>
          <a:xfrm>
            <a:off x="1175573" y="2565693"/>
            <a:ext cx="9281032" cy="619432"/>
          </a:xfrm>
          <a:prstGeom prst="roundRect">
            <a:avLst/>
          </a:prstGeom>
          <a:solidFill>
            <a:schemeClr val="bg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400" b="1" dirty="0">
                <a:solidFill>
                  <a:schemeClr val="bg1"/>
                </a:solidFill>
                <a:latin typeface="Cambria" panose="02040503050406030204" pitchFamily="18" charset="0"/>
              </a:rPr>
              <a:t>Scope of Work</a:t>
            </a:r>
          </a:p>
        </p:txBody>
      </p:sp>
      <p:sp useBgFill="1">
        <p:nvSpPr>
          <p:cNvPr id="9" name="مستطيل مستدير الزوايا 8"/>
          <p:cNvSpPr/>
          <p:nvPr/>
        </p:nvSpPr>
        <p:spPr>
          <a:xfrm>
            <a:off x="1175573" y="3190059"/>
            <a:ext cx="9281032" cy="6194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400" b="1" dirty="0">
                <a:solidFill>
                  <a:schemeClr val="bg1"/>
                </a:solidFill>
                <a:latin typeface="Cambria" panose="02040503050406030204" pitchFamily="18" charset="0"/>
              </a:rPr>
              <a:t>Objective of Work</a:t>
            </a:r>
          </a:p>
        </p:txBody>
      </p:sp>
      <p:sp>
        <p:nvSpPr>
          <p:cNvPr id="10" name="مستطيل مستدير الزوايا 9"/>
          <p:cNvSpPr/>
          <p:nvPr/>
        </p:nvSpPr>
        <p:spPr>
          <a:xfrm>
            <a:off x="1175573" y="3799044"/>
            <a:ext cx="9281032" cy="619432"/>
          </a:xfrm>
          <a:prstGeom prst="roundRect">
            <a:avLst/>
          </a:prstGeom>
          <a:solidFill>
            <a:schemeClr val="bg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400" b="1" dirty="0">
                <a:solidFill>
                  <a:schemeClr val="bg1"/>
                </a:solidFill>
                <a:latin typeface="Cambria" panose="02040503050406030204" pitchFamily="18" charset="0"/>
              </a:rPr>
              <a:t>Importance of Work </a:t>
            </a:r>
          </a:p>
        </p:txBody>
      </p:sp>
      <p:sp useBgFill="1">
        <p:nvSpPr>
          <p:cNvPr id="11" name="مستطيل مستدير الزوايا 10"/>
          <p:cNvSpPr/>
          <p:nvPr/>
        </p:nvSpPr>
        <p:spPr>
          <a:xfrm>
            <a:off x="1175573" y="4408029"/>
            <a:ext cx="9281032" cy="6194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400" b="1" dirty="0">
                <a:solidFill>
                  <a:schemeClr val="bg1"/>
                </a:solidFill>
                <a:latin typeface="Cambria" panose="02040503050406030204" pitchFamily="18" charset="0"/>
              </a:rPr>
              <a:t>Result and Analysis</a:t>
            </a:r>
          </a:p>
        </p:txBody>
      </p:sp>
      <p:sp>
        <p:nvSpPr>
          <p:cNvPr id="12" name="مستطيل مستدير الزوايا 11"/>
          <p:cNvSpPr/>
          <p:nvPr/>
        </p:nvSpPr>
        <p:spPr>
          <a:xfrm>
            <a:off x="1175573" y="5017014"/>
            <a:ext cx="9281032" cy="619432"/>
          </a:xfrm>
          <a:prstGeom prst="roundRect">
            <a:avLst/>
          </a:prstGeom>
          <a:solidFill>
            <a:schemeClr val="bg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400" b="1" dirty="0">
                <a:solidFill>
                  <a:schemeClr val="bg1"/>
                </a:solidFill>
                <a:latin typeface="Cambria" panose="02040503050406030204" pitchFamily="18" charset="0"/>
              </a:rPr>
              <a:t>Discussion</a:t>
            </a:r>
          </a:p>
        </p:txBody>
      </p:sp>
      <p:sp useBgFill="1">
        <p:nvSpPr>
          <p:cNvPr id="13" name="مستطيل مستدير الزوايا 12"/>
          <p:cNvSpPr/>
          <p:nvPr/>
        </p:nvSpPr>
        <p:spPr>
          <a:xfrm>
            <a:off x="1175572" y="5625999"/>
            <a:ext cx="9281032" cy="6194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400" b="1" dirty="0">
                <a:solidFill>
                  <a:schemeClr val="bg1"/>
                </a:solidFill>
                <a:latin typeface="Cambria" panose="02040503050406030204" pitchFamily="18" charset="0"/>
              </a:rPr>
              <a:t>Conclusion &amp; Recommendation</a:t>
            </a:r>
          </a:p>
        </p:txBody>
      </p:sp>
    </p:spTree>
    <p:extLst>
      <p:ext uri="{BB962C8B-B14F-4D97-AF65-F5344CB8AC3E}">
        <p14:creationId xmlns:p14="http://schemas.microsoft.com/office/powerpoint/2010/main" val="22251205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6981" y="1046824"/>
            <a:ext cx="11842953" cy="3847207"/>
          </a:xfrm>
          <a:prstGeom prst="rect">
            <a:avLst/>
          </a:prstGeom>
        </p:spPr>
        <p:txBody>
          <a:bodyPr wrap="square">
            <a:spAutoFit/>
          </a:bodyPr>
          <a:lstStyle/>
          <a:p>
            <a:pPr algn="ctr"/>
            <a:r>
              <a:rPr lang="ar-SA" sz="3200" dirty="0" smtClean="0">
                <a:solidFill>
                  <a:schemeClr val="bg1"/>
                </a:solidFill>
              </a:rPr>
              <a:t>2. إجراءات </a:t>
            </a:r>
            <a:r>
              <a:rPr lang="ar-SA" sz="3200" dirty="0">
                <a:solidFill>
                  <a:schemeClr val="bg1"/>
                </a:solidFill>
              </a:rPr>
              <a:t>متعلقة بعمليات الشراء (سياسات الطلب والاتفاق)</a:t>
            </a:r>
            <a:endParaRPr lang="ar-SA" sz="3200" dirty="0" smtClean="0">
              <a:solidFill>
                <a:schemeClr val="bg1"/>
              </a:solidFill>
            </a:endParaRPr>
          </a:p>
          <a:p>
            <a:pPr algn="r"/>
            <a:endParaRPr lang="ar-SA" sz="3200" dirty="0">
              <a:solidFill>
                <a:schemeClr val="bg1"/>
              </a:solidFill>
            </a:endParaRPr>
          </a:p>
          <a:p>
            <a:pPr marL="457200" indent="-457200" algn="r" rtl="1">
              <a:buFont typeface="Arial" panose="020B0604020202020204" pitchFamily="34" charset="0"/>
              <a:buChar char="•"/>
            </a:pPr>
            <a:r>
              <a:rPr lang="ar-SA" sz="2800" b="1" dirty="0" smtClean="0">
                <a:solidFill>
                  <a:schemeClr val="bg1"/>
                </a:solidFill>
              </a:rPr>
              <a:t>الهدف من الإجراء:</a:t>
            </a:r>
          </a:p>
          <a:p>
            <a:pPr algn="r" rtl="1"/>
            <a:endParaRPr lang="ar-SA" sz="2800" b="1" dirty="0" smtClean="0">
              <a:solidFill>
                <a:schemeClr val="bg1"/>
              </a:solidFill>
            </a:endParaRPr>
          </a:p>
          <a:p>
            <a:pPr algn="r" rtl="1"/>
            <a:r>
              <a:rPr lang="ar-SA" sz="2400" dirty="0" smtClean="0">
                <a:solidFill>
                  <a:schemeClr val="bg1"/>
                </a:solidFill>
              </a:rPr>
              <a:t>لمعرفة </a:t>
            </a:r>
            <a:r>
              <a:rPr lang="ar-SA" sz="2400" dirty="0">
                <a:solidFill>
                  <a:schemeClr val="bg1"/>
                </a:solidFill>
              </a:rPr>
              <a:t>طريقة الشراء التي تتناسب مع الكمية التي يتم طلبها من قبل دائرة الإنتاج</a:t>
            </a:r>
            <a:r>
              <a:rPr lang="ar-SA" sz="2400" dirty="0" smtClean="0">
                <a:solidFill>
                  <a:schemeClr val="bg1"/>
                </a:solidFill>
              </a:rPr>
              <a:t>.</a:t>
            </a:r>
          </a:p>
          <a:p>
            <a:pPr algn="r" rtl="1"/>
            <a:endParaRPr lang="ar-SA" sz="2400" dirty="0">
              <a:solidFill>
                <a:schemeClr val="bg1"/>
              </a:solidFill>
            </a:endParaRPr>
          </a:p>
          <a:p>
            <a:pPr marL="342900" indent="-342900" algn="r" rtl="1">
              <a:buFont typeface="Arial" panose="020B0604020202020204" pitchFamily="34" charset="0"/>
              <a:buChar char="•"/>
            </a:pPr>
            <a:r>
              <a:rPr lang="ar-SA" sz="2800" b="1" dirty="0" smtClean="0">
                <a:solidFill>
                  <a:schemeClr val="bg1"/>
                </a:solidFill>
              </a:rPr>
              <a:t>مجال </a:t>
            </a:r>
            <a:r>
              <a:rPr lang="ar-SA" sz="2800" b="1" dirty="0">
                <a:solidFill>
                  <a:schemeClr val="bg1"/>
                </a:solidFill>
              </a:rPr>
              <a:t>التطبيق</a:t>
            </a:r>
            <a:r>
              <a:rPr lang="ar-SA" sz="2800" b="1" dirty="0" smtClean="0">
                <a:solidFill>
                  <a:schemeClr val="bg1"/>
                </a:solidFill>
              </a:rPr>
              <a:t>:</a:t>
            </a:r>
          </a:p>
          <a:p>
            <a:pPr algn="r" rtl="1"/>
            <a:endParaRPr lang="ar-SA" sz="2400" dirty="0" smtClean="0">
              <a:solidFill>
                <a:schemeClr val="bg1"/>
              </a:solidFill>
            </a:endParaRPr>
          </a:p>
          <a:p>
            <a:pPr algn="r" rtl="1"/>
            <a:r>
              <a:rPr lang="ar-SA" sz="2400" dirty="0" smtClean="0">
                <a:solidFill>
                  <a:schemeClr val="bg1"/>
                </a:solidFill>
              </a:rPr>
              <a:t>يطبق </a:t>
            </a:r>
            <a:r>
              <a:rPr lang="ar-SA" sz="2400" dirty="0">
                <a:solidFill>
                  <a:schemeClr val="bg1"/>
                </a:solidFill>
              </a:rPr>
              <a:t>هذا الاجراء على كميات المواد الخام التي يتم طلبها.</a:t>
            </a:r>
          </a:p>
        </p:txBody>
      </p:sp>
    </p:spTree>
    <p:extLst>
      <p:ext uri="{BB962C8B-B14F-4D97-AF65-F5344CB8AC3E}">
        <p14:creationId xmlns:p14="http://schemas.microsoft.com/office/powerpoint/2010/main" val="42759018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6981" y="1046824"/>
            <a:ext cx="11842953" cy="4216539"/>
          </a:xfrm>
          <a:prstGeom prst="rect">
            <a:avLst/>
          </a:prstGeom>
        </p:spPr>
        <p:txBody>
          <a:bodyPr wrap="square">
            <a:spAutoFit/>
          </a:bodyPr>
          <a:lstStyle/>
          <a:p>
            <a:pPr algn="ctr"/>
            <a:r>
              <a:rPr lang="ar-SA" sz="3200" dirty="0">
                <a:solidFill>
                  <a:schemeClr val="bg1"/>
                </a:solidFill>
              </a:rPr>
              <a:t>3. إجراءات عملية الشراء </a:t>
            </a:r>
            <a:endParaRPr lang="ar-SA" sz="3200" dirty="0" smtClean="0">
              <a:solidFill>
                <a:schemeClr val="bg1"/>
              </a:solidFill>
            </a:endParaRPr>
          </a:p>
          <a:p>
            <a:pPr algn="r"/>
            <a:endParaRPr lang="ar-SA" sz="3200" dirty="0">
              <a:solidFill>
                <a:schemeClr val="bg1"/>
              </a:solidFill>
            </a:endParaRPr>
          </a:p>
          <a:p>
            <a:pPr marL="457200" indent="-457200" algn="r" rtl="1">
              <a:buFont typeface="Arial" panose="020B0604020202020204" pitchFamily="34" charset="0"/>
              <a:buChar char="•"/>
            </a:pPr>
            <a:r>
              <a:rPr lang="ar-SA" sz="2800" b="1" dirty="0" smtClean="0">
                <a:solidFill>
                  <a:schemeClr val="bg1"/>
                </a:solidFill>
              </a:rPr>
              <a:t>الهدف من الإجراء:</a:t>
            </a:r>
          </a:p>
          <a:p>
            <a:pPr algn="r" rtl="1"/>
            <a:endParaRPr lang="ar-SA" sz="2800" b="1" dirty="0" smtClean="0">
              <a:solidFill>
                <a:schemeClr val="bg1"/>
              </a:solidFill>
            </a:endParaRPr>
          </a:p>
          <a:p>
            <a:pPr marL="457200" indent="-457200" algn="r" rtl="1">
              <a:buFont typeface="+mj-lt"/>
              <a:buAutoNum type="arabicPeriod"/>
            </a:pPr>
            <a:r>
              <a:rPr lang="ar-SA" sz="2400" dirty="0" smtClean="0">
                <a:solidFill>
                  <a:schemeClr val="bg1"/>
                </a:solidFill>
              </a:rPr>
              <a:t>لضمان </a:t>
            </a:r>
            <a:r>
              <a:rPr lang="ar-SA" sz="2400" dirty="0">
                <a:solidFill>
                  <a:schemeClr val="bg1"/>
                </a:solidFill>
              </a:rPr>
              <a:t>حدوث تسلسل واضح لعملية شراء المواد الخام.</a:t>
            </a:r>
          </a:p>
          <a:p>
            <a:pPr marL="457200" indent="-457200" algn="r" rtl="1">
              <a:buFont typeface="+mj-lt"/>
              <a:buAutoNum type="arabicPeriod"/>
            </a:pPr>
            <a:r>
              <a:rPr lang="ar-SA" sz="2400" dirty="0" smtClean="0">
                <a:solidFill>
                  <a:schemeClr val="bg1"/>
                </a:solidFill>
              </a:rPr>
              <a:t>لضمان </a:t>
            </a:r>
            <a:r>
              <a:rPr lang="ar-SA" sz="2400" dirty="0">
                <a:solidFill>
                  <a:schemeClr val="bg1"/>
                </a:solidFill>
              </a:rPr>
              <a:t>العمل على جدولة انتاج واضحة لتلبية جميع الطلبيات.</a:t>
            </a:r>
          </a:p>
          <a:p>
            <a:pPr algn="r" rtl="1"/>
            <a:endParaRPr lang="ar-SA" sz="2400" dirty="0">
              <a:solidFill>
                <a:schemeClr val="bg1"/>
              </a:solidFill>
            </a:endParaRPr>
          </a:p>
          <a:p>
            <a:pPr marL="342900" indent="-342900" algn="r" rtl="1">
              <a:buFont typeface="Arial" panose="020B0604020202020204" pitchFamily="34" charset="0"/>
              <a:buChar char="•"/>
            </a:pPr>
            <a:r>
              <a:rPr lang="ar-SA" sz="2800" b="1" dirty="0" smtClean="0">
                <a:solidFill>
                  <a:schemeClr val="bg1"/>
                </a:solidFill>
              </a:rPr>
              <a:t>مجال </a:t>
            </a:r>
            <a:r>
              <a:rPr lang="ar-SA" sz="2800" b="1" dirty="0">
                <a:solidFill>
                  <a:schemeClr val="bg1"/>
                </a:solidFill>
              </a:rPr>
              <a:t>التطبيق</a:t>
            </a:r>
            <a:r>
              <a:rPr lang="ar-SA" sz="2800" b="1" dirty="0" smtClean="0">
                <a:solidFill>
                  <a:schemeClr val="bg1"/>
                </a:solidFill>
              </a:rPr>
              <a:t>:</a:t>
            </a:r>
          </a:p>
          <a:p>
            <a:pPr algn="r" rtl="1"/>
            <a:endParaRPr lang="ar-SA" sz="2400" dirty="0" smtClean="0">
              <a:solidFill>
                <a:schemeClr val="bg1"/>
              </a:solidFill>
            </a:endParaRPr>
          </a:p>
          <a:p>
            <a:pPr algn="r" rtl="1"/>
            <a:r>
              <a:rPr lang="ar-SA" sz="2400" dirty="0">
                <a:solidFill>
                  <a:schemeClr val="bg1"/>
                </a:solidFill>
              </a:rPr>
              <a:t>يطبق هذا الاجراء </a:t>
            </a:r>
            <a:r>
              <a:rPr lang="ar-SA" sz="2400" dirty="0" smtClean="0">
                <a:solidFill>
                  <a:schemeClr val="bg1"/>
                </a:solidFill>
              </a:rPr>
              <a:t>على المواد </a:t>
            </a:r>
            <a:r>
              <a:rPr lang="ar-SA" sz="2400" dirty="0">
                <a:solidFill>
                  <a:schemeClr val="bg1"/>
                </a:solidFill>
              </a:rPr>
              <a:t>الخام التي يتم طلبها بهدف تلبية الطلبيات والعطاءات المستلمة.</a:t>
            </a:r>
            <a:endParaRPr lang="ar-SA" sz="2400" dirty="0" smtClean="0">
              <a:solidFill>
                <a:schemeClr val="bg1"/>
              </a:solidFill>
            </a:endParaRPr>
          </a:p>
        </p:txBody>
      </p:sp>
    </p:spTree>
    <p:extLst>
      <p:ext uri="{BB962C8B-B14F-4D97-AF65-F5344CB8AC3E}">
        <p14:creationId xmlns:p14="http://schemas.microsoft.com/office/powerpoint/2010/main" val="7063164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176981" y="161124"/>
            <a:ext cx="12015019" cy="6578888"/>
          </a:xfrm>
          <a:prstGeom prst="rect">
            <a:avLst/>
          </a:prstGeom>
        </p:spPr>
      </p:pic>
    </p:spTree>
    <p:extLst>
      <p:ext uri="{BB962C8B-B14F-4D97-AF65-F5344CB8AC3E}">
        <p14:creationId xmlns:p14="http://schemas.microsoft.com/office/powerpoint/2010/main" val="360883804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extLst>
              <p:ext uri="{D42A27DB-BD31-4B8C-83A1-F6EECF244321}">
                <p14:modId xmlns:p14="http://schemas.microsoft.com/office/powerpoint/2010/main" val="201785216"/>
              </p:ext>
            </p:extLst>
          </p:nvPr>
        </p:nvGraphicFramePr>
        <p:xfrm>
          <a:off x="176981" y="0"/>
          <a:ext cx="11857704" cy="61383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482984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6981" y="1046824"/>
            <a:ext cx="11842953" cy="5324535"/>
          </a:xfrm>
          <a:prstGeom prst="rect">
            <a:avLst/>
          </a:prstGeom>
        </p:spPr>
        <p:txBody>
          <a:bodyPr wrap="square">
            <a:spAutoFit/>
          </a:bodyPr>
          <a:lstStyle/>
          <a:p>
            <a:pPr algn="ctr"/>
            <a:r>
              <a:rPr lang="ar-SA" sz="3200" dirty="0">
                <a:solidFill>
                  <a:schemeClr val="bg1"/>
                </a:solidFill>
              </a:rPr>
              <a:t>	</a:t>
            </a:r>
            <a:r>
              <a:rPr lang="ar-SA" sz="3200" dirty="0" smtClean="0">
                <a:solidFill>
                  <a:schemeClr val="bg1"/>
                </a:solidFill>
              </a:rPr>
              <a:t>إجراءات </a:t>
            </a:r>
            <a:r>
              <a:rPr lang="ar-SA" sz="3200" dirty="0">
                <a:solidFill>
                  <a:schemeClr val="bg1"/>
                </a:solidFill>
              </a:rPr>
              <a:t>ضبط الجودة</a:t>
            </a:r>
            <a:r>
              <a:rPr lang="ar-SA" sz="3200" dirty="0" smtClean="0">
                <a:solidFill>
                  <a:schemeClr val="bg1"/>
                </a:solidFill>
              </a:rPr>
              <a:t>:</a:t>
            </a:r>
          </a:p>
          <a:p>
            <a:pPr algn="ctr"/>
            <a:endParaRPr lang="ar-SA" sz="3200" dirty="0">
              <a:solidFill>
                <a:schemeClr val="bg1"/>
              </a:solidFill>
            </a:endParaRPr>
          </a:p>
          <a:p>
            <a:pPr marL="457200" indent="-457200" algn="r" rtl="1">
              <a:buFont typeface="Arial" panose="020B0604020202020204" pitchFamily="34" charset="0"/>
              <a:buChar char="•"/>
            </a:pPr>
            <a:r>
              <a:rPr lang="ar-SA" sz="2800" b="1" dirty="0" smtClean="0">
                <a:solidFill>
                  <a:schemeClr val="bg1"/>
                </a:solidFill>
              </a:rPr>
              <a:t>الهدف من الإجراء:</a:t>
            </a:r>
          </a:p>
          <a:p>
            <a:pPr marL="457200" indent="-457200" algn="r" rtl="1">
              <a:buFont typeface="Arial" panose="020B0604020202020204" pitchFamily="34" charset="0"/>
              <a:buChar char="•"/>
            </a:pPr>
            <a:endParaRPr lang="ar-SA" sz="2800" b="1" dirty="0">
              <a:solidFill>
                <a:schemeClr val="bg1"/>
              </a:solidFill>
            </a:endParaRPr>
          </a:p>
          <a:p>
            <a:pPr algn="r" rtl="1"/>
            <a:r>
              <a:rPr lang="ar-SA" sz="2400" dirty="0">
                <a:solidFill>
                  <a:schemeClr val="bg1"/>
                </a:solidFill>
              </a:rPr>
              <a:t>1.	عمل الفحوصات اللازمة لمراقبة جودة المواد الخام والمنتجات أثناء مراحل الإنتاج.</a:t>
            </a:r>
          </a:p>
          <a:p>
            <a:pPr algn="r" rtl="1"/>
            <a:r>
              <a:rPr lang="ar-SA" sz="2400" dirty="0">
                <a:solidFill>
                  <a:schemeClr val="bg1"/>
                </a:solidFill>
              </a:rPr>
              <a:t>2.	مراقبة جودة الإنتاج وظروف العمل داخل المصنع، ومراقبة عمل الفحوصات اللازمة للتأكد من جودة عملية التصنيع من لحام وتركيب وتجميع للأعمدة.</a:t>
            </a:r>
          </a:p>
          <a:p>
            <a:pPr algn="r" rtl="1"/>
            <a:r>
              <a:rPr lang="ar-SA" sz="2400" dirty="0">
                <a:solidFill>
                  <a:schemeClr val="bg1"/>
                </a:solidFill>
              </a:rPr>
              <a:t>3.	التأكد من مطابقة المنتجات الجاهزة للمواصفات المطلوبة والمطبقة في الشركة وفق آليات رقابة وضبط للجودة واضحة ومتفق عليها.</a:t>
            </a:r>
          </a:p>
          <a:p>
            <a:pPr algn="r" rtl="1"/>
            <a:endParaRPr lang="ar-SA" sz="2400" dirty="0">
              <a:solidFill>
                <a:schemeClr val="bg1"/>
              </a:solidFill>
            </a:endParaRPr>
          </a:p>
          <a:p>
            <a:pPr marL="342900" indent="-342900" algn="r" rtl="1">
              <a:buFont typeface="Arial" panose="020B0604020202020204" pitchFamily="34" charset="0"/>
              <a:buChar char="•"/>
            </a:pPr>
            <a:r>
              <a:rPr lang="ar-SA" sz="2800" b="1" dirty="0" smtClean="0">
                <a:solidFill>
                  <a:schemeClr val="bg1"/>
                </a:solidFill>
              </a:rPr>
              <a:t>مجال </a:t>
            </a:r>
            <a:r>
              <a:rPr lang="ar-SA" sz="2800" b="1" dirty="0">
                <a:solidFill>
                  <a:schemeClr val="bg1"/>
                </a:solidFill>
              </a:rPr>
              <a:t>التطبيق</a:t>
            </a:r>
            <a:r>
              <a:rPr lang="ar-SA" sz="2800" b="1" dirty="0" smtClean="0">
                <a:solidFill>
                  <a:schemeClr val="bg1"/>
                </a:solidFill>
              </a:rPr>
              <a:t>:</a:t>
            </a:r>
          </a:p>
          <a:p>
            <a:pPr algn="r" rtl="1"/>
            <a:endParaRPr lang="ar-SA" sz="2400" dirty="0" smtClean="0">
              <a:solidFill>
                <a:schemeClr val="bg1"/>
              </a:solidFill>
            </a:endParaRPr>
          </a:p>
          <a:p>
            <a:pPr algn="r" rtl="1"/>
            <a:r>
              <a:rPr lang="ar-SA" sz="2400" dirty="0">
                <a:solidFill>
                  <a:schemeClr val="bg1"/>
                </a:solidFill>
              </a:rPr>
              <a:t>يطبق هذا الأجراء على كل من مواد الخام والمنتجات اثناء عملية التصنيع والمنتجات المجلفنة.</a:t>
            </a:r>
            <a:endParaRPr lang="ar-SA" sz="2400" dirty="0" smtClean="0">
              <a:solidFill>
                <a:schemeClr val="bg1"/>
              </a:solidFill>
            </a:endParaRPr>
          </a:p>
        </p:txBody>
      </p:sp>
    </p:spTree>
    <p:extLst>
      <p:ext uri="{BB962C8B-B14F-4D97-AF65-F5344CB8AC3E}">
        <p14:creationId xmlns:p14="http://schemas.microsoft.com/office/powerpoint/2010/main" val="29855236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p:cNvPicPr>
            <a:picLocks noChangeAspect="1"/>
          </p:cNvPicPr>
          <p:nvPr/>
        </p:nvPicPr>
        <p:blipFill>
          <a:blip r:embed="rId2"/>
          <a:stretch>
            <a:fillRect/>
          </a:stretch>
        </p:blipFill>
        <p:spPr>
          <a:xfrm>
            <a:off x="1632856" y="143691"/>
            <a:ext cx="8921933" cy="6622869"/>
          </a:xfrm>
          <a:prstGeom prst="rect">
            <a:avLst/>
          </a:prstGeom>
        </p:spPr>
      </p:pic>
    </p:spTree>
    <p:extLst>
      <p:ext uri="{BB962C8B-B14F-4D97-AF65-F5344CB8AC3E}">
        <p14:creationId xmlns:p14="http://schemas.microsoft.com/office/powerpoint/2010/main" val="29170911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1737360" y="195943"/>
            <a:ext cx="8817429" cy="6515167"/>
          </a:xfrm>
          <a:prstGeom prst="rect">
            <a:avLst/>
          </a:prstGeom>
        </p:spPr>
      </p:pic>
    </p:spTree>
    <p:extLst>
      <p:ext uri="{BB962C8B-B14F-4D97-AF65-F5344CB8AC3E}">
        <p14:creationId xmlns:p14="http://schemas.microsoft.com/office/powerpoint/2010/main" val="247751736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1724297" y="130629"/>
            <a:ext cx="8869680" cy="6609805"/>
          </a:xfrm>
          <a:prstGeom prst="rect">
            <a:avLst/>
          </a:prstGeom>
        </p:spPr>
      </p:pic>
    </p:spTree>
    <p:extLst>
      <p:ext uri="{BB962C8B-B14F-4D97-AF65-F5344CB8AC3E}">
        <p14:creationId xmlns:p14="http://schemas.microsoft.com/office/powerpoint/2010/main" val="254089397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6981" y="1046824"/>
            <a:ext cx="11842953" cy="5016758"/>
          </a:xfrm>
          <a:prstGeom prst="rect">
            <a:avLst/>
          </a:prstGeom>
        </p:spPr>
        <p:txBody>
          <a:bodyPr wrap="square">
            <a:spAutoFit/>
          </a:bodyPr>
          <a:lstStyle/>
          <a:p>
            <a:pPr algn="ctr"/>
            <a:r>
              <a:rPr lang="ar-SA" sz="3200" dirty="0">
                <a:solidFill>
                  <a:schemeClr val="bg1"/>
                </a:solidFill>
              </a:rPr>
              <a:t>	</a:t>
            </a:r>
            <a:r>
              <a:rPr lang="ar-SA" sz="3200" dirty="0" smtClean="0">
                <a:solidFill>
                  <a:schemeClr val="bg1"/>
                </a:solidFill>
              </a:rPr>
              <a:t>4. إجراءات </a:t>
            </a:r>
            <a:r>
              <a:rPr lang="ar-SA" sz="3200" dirty="0">
                <a:solidFill>
                  <a:schemeClr val="bg1"/>
                </a:solidFill>
              </a:rPr>
              <a:t>ضبط </a:t>
            </a:r>
            <a:r>
              <a:rPr lang="ar-SA" sz="3200" dirty="0" smtClean="0">
                <a:solidFill>
                  <a:schemeClr val="bg1"/>
                </a:solidFill>
              </a:rPr>
              <a:t>المخازن</a:t>
            </a:r>
          </a:p>
          <a:p>
            <a:pPr algn="ctr"/>
            <a:endParaRPr lang="ar-SA" sz="3200" dirty="0">
              <a:solidFill>
                <a:schemeClr val="bg1"/>
              </a:solidFill>
            </a:endParaRPr>
          </a:p>
          <a:p>
            <a:pPr marL="457200" indent="-457200" algn="r" rtl="1">
              <a:buFont typeface="Arial" panose="020B0604020202020204" pitchFamily="34" charset="0"/>
              <a:buChar char="•"/>
            </a:pPr>
            <a:r>
              <a:rPr lang="ar-SA" sz="2800" b="1" dirty="0" smtClean="0">
                <a:solidFill>
                  <a:schemeClr val="bg1"/>
                </a:solidFill>
              </a:rPr>
              <a:t>الهدف من الإجراء:</a:t>
            </a:r>
          </a:p>
          <a:p>
            <a:pPr marL="457200" indent="-457200" algn="r" rtl="1">
              <a:buFont typeface="Arial" panose="020B0604020202020204" pitchFamily="34" charset="0"/>
              <a:buChar char="•"/>
            </a:pPr>
            <a:endParaRPr lang="ar-SA" sz="2800" b="1" dirty="0">
              <a:solidFill>
                <a:schemeClr val="bg1"/>
              </a:solidFill>
            </a:endParaRPr>
          </a:p>
          <a:p>
            <a:pPr algn="r" rtl="1"/>
            <a:r>
              <a:rPr lang="ar-SA" sz="2400" dirty="0">
                <a:solidFill>
                  <a:schemeClr val="bg1"/>
                </a:solidFill>
              </a:rPr>
              <a:t>1.	إدارة المخازن بشكل استراتيجي وفقا لسياسة الشركة ورؤيتها.</a:t>
            </a:r>
          </a:p>
          <a:p>
            <a:pPr algn="r" rtl="1"/>
            <a:r>
              <a:rPr lang="ar-SA" sz="2400" dirty="0">
                <a:solidFill>
                  <a:schemeClr val="bg1"/>
                </a:solidFill>
              </a:rPr>
              <a:t>2.	الإشراف على عمليات استلام مواد الخام والمنتجات المجلفنة والعمل على توثيقها.  </a:t>
            </a:r>
          </a:p>
          <a:p>
            <a:pPr algn="r" rtl="1"/>
            <a:r>
              <a:rPr lang="ar-SA" sz="2400" dirty="0">
                <a:solidFill>
                  <a:schemeClr val="bg1"/>
                </a:solidFill>
              </a:rPr>
              <a:t>3.	الاستخدام الأمثل للمساحات التخزينية المتاحة. </a:t>
            </a:r>
          </a:p>
          <a:p>
            <a:pPr algn="r" rtl="1"/>
            <a:r>
              <a:rPr lang="ar-SA" sz="2400" dirty="0">
                <a:solidFill>
                  <a:schemeClr val="bg1"/>
                </a:solidFill>
              </a:rPr>
              <a:t>4.	تزويد قسم الإنتاج بكافة احتياجاته من المواد المطلوبة لتلبية العملية التصنيعية.</a:t>
            </a:r>
          </a:p>
          <a:p>
            <a:pPr algn="r" rtl="1"/>
            <a:endParaRPr lang="ar-SA" sz="2400" dirty="0">
              <a:solidFill>
                <a:schemeClr val="bg1"/>
              </a:solidFill>
            </a:endParaRPr>
          </a:p>
          <a:p>
            <a:pPr marL="342900" indent="-342900" algn="r" rtl="1">
              <a:buFont typeface="Arial" panose="020B0604020202020204" pitchFamily="34" charset="0"/>
              <a:buChar char="•"/>
            </a:pPr>
            <a:r>
              <a:rPr lang="ar-SA" sz="2800" b="1" dirty="0" smtClean="0">
                <a:solidFill>
                  <a:schemeClr val="bg1"/>
                </a:solidFill>
              </a:rPr>
              <a:t>مجال </a:t>
            </a:r>
            <a:r>
              <a:rPr lang="ar-SA" sz="2800" b="1" dirty="0">
                <a:solidFill>
                  <a:schemeClr val="bg1"/>
                </a:solidFill>
              </a:rPr>
              <a:t>التطبيق</a:t>
            </a:r>
            <a:r>
              <a:rPr lang="ar-SA" sz="2800" b="1" dirty="0" smtClean="0">
                <a:solidFill>
                  <a:schemeClr val="bg1"/>
                </a:solidFill>
              </a:rPr>
              <a:t>:</a:t>
            </a:r>
          </a:p>
          <a:p>
            <a:pPr marL="342900" indent="-342900" algn="r" rtl="1">
              <a:buFont typeface="Arial" panose="020B0604020202020204" pitchFamily="34" charset="0"/>
              <a:buChar char="•"/>
            </a:pPr>
            <a:endParaRPr lang="ar-SA" sz="2800" b="1" dirty="0">
              <a:solidFill>
                <a:schemeClr val="bg1"/>
              </a:solidFill>
            </a:endParaRPr>
          </a:p>
          <a:p>
            <a:pPr algn="r" rtl="1"/>
            <a:r>
              <a:rPr lang="ar-SA" sz="2400" dirty="0">
                <a:solidFill>
                  <a:schemeClr val="bg1"/>
                </a:solidFill>
              </a:rPr>
              <a:t>يطبق هذا الاجراء على المساحات التخزينية لدى شركة ساتكو.</a:t>
            </a:r>
            <a:endParaRPr lang="ar-SA" sz="2400" dirty="0" smtClean="0">
              <a:solidFill>
                <a:schemeClr val="bg1"/>
              </a:solidFill>
            </a:endParaRPr>
          </a:p>
        </p:txBody>
      </p:sp>
    </p:spTree>
    <p:extLst>
      <p:ext uri="{BB962C8B-B14F-4D97-AF65-F5344CB8AC3E}">
        <p14:creationId xmlns:p14="http://schemas.microsoft.com/office/powerpoint/2010/main" val="11641389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stretch>
            <a:fillRect/>
          </a:stretch>
        </p:blipFill>
        <p:spPr>
          <a:xfrm>
            <a:off x="130628" y="156754"/>
            <a:ext cx="12061372" cy="6701246"/>
          </a:xfrm>
          <a:prstGeom prst="rect">
            <a:avLst/>
          </a:prstGeom>
        </p:spPr>
      </p:pic>
    </p:spTree>
    <p:extLst>
      <p:ext uri="{BB962C8B-B14F-4D97-AF65-F5344CB8AC3E}">
        <p14:creationId xmlns:p14="http://schemas.microsoft.com/office/powerpoint/2010/main" val="16172664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194618" y="1625274"/>
            <a:ext cx="8539316" cy="5139869"/>
          </a:xfrm>
          <a:prstGeom prst="rect">
            <a:avLst/>
          </a:prstGeom>
          <a:noFill/>
        </p:spPr>
        <p:txBody>
          <a:bodyPr wrap="square" rtlCol="1">
            <a:spAutoFit/>
          </a:bodyPr>
          <a:lstStyle/>
          <a:p>
            <a:pPr marL="285750" indent="-285750" algn="just">
              <a:buFont typeface="Arial" panose="020B0604020202020204" pitchFamily="34" charset="0"/>
              <a:buChar char="•"/>
            </a:pPr>
            <a:r>
              <a:rPr lang="en-US" sz="2000" dirty="0">
                <a:solidFill>
                  <a:schemeClr val="bg1">
                    <a:lumMod val="95000"/>
                    <a:lumOff val="5000"/>
                  </a:schemeClr>
                </a:solidFill>
                <a:latin typeface="Cambria" panose="02040503050406030204" pitchFamily="18" charset="0"/>
              </a:rPr>
              <a:t>SATCO is Trade and Contracting </a:t>
            </a:r>
            <a:r>
              <a:rPr lang="en-US" sz="2000" dirty="0" smtClean="0">
                <a:solidFill>
                  <a:schemeClr val="bg1">
                    <a:lumMod val="95000"/>
                    <a:lumOff val="5000"/>
                  </a:schemeClr>
                </a:solidFill>
                <a:latin typeface="Cambria" panose="02040503050406030204" pitchFamily="18" charset="0"/>
              </a:rPr>
              <a:t>Company.</a:t>
            </a:r>
            <a:endParaRPr lang="en-US" sz="2000" dirty="0">
              <a:solidFill>
                <a:schemeClr val="bg1">
                  <a:lumMod val="95000"/>
                  <a:lumOff val="5000"/>
                </a:schemeClr>
              </a:solidFill>
              <a:latin typeface="Cambria" panose="02040503050406030204" pitchFamily="18" charset="0"/>
            </a:endParaRPr>
          </a:p>
          <a:p>
            <a:pPr algn="just"/>
            <a:endParaRPr lang="en-US" sz="2000" dirty="0">
              <a:solidFill>
                <a:schemeClr val="bg1">
                  <a:lumMod val="95000"/>
                  <a:lumOff val="5000"/>
                </a:schemeClr>
              </a:solidFill>
              <a:latin typeface="Cambria" panose="02040503050406030204" pitchFamily="18" charset="0"/>
            </a:endParaRPr>
          </a:p>
          <a:p>
            <a:pPr marL="285750" indent="-285750" algn="just">
              <a:buFont typeface="Arial" panose="020B0604020202020204" pitchFamily="34" charset="0"/>
              <a:buChar char="•"/>
            </a:pPr>
            <a:r>
              <a:rPr lang="en-US" sz="2000" dirty="0">
                <a:solidFill>
                  <a:schemeClr val="bg1">
                    <a:lumMod val="95000"/>
                    <a:lumOff val="5000"/>
                  </a:schemeClr>
                </a:solidFill>
                <a:latin typeface="Cambria" panose="02040503050406030204" pitchFamily="18" charset="0"/>
              </a:rPr>
              <a:t>Established in </a:t>
            </a:r>
            <a:r>
              <a:rPr lang="en-US" sz="2000" dirty="0" smtClean="0">
                <a:solidFill>
                  <a:schemeClr val="bg1">
                    <a:lumMod val="95000"/>
                    <a:lumOff val="5000"/>
                  </a:schemeClr>
                </a:solidFill>
                <a:latin typeface="Cambria" panose="02040503050406030204" pitchFamily="18" charset="0"/>
              </a:rPr>
              <a:t>1991.</a:t>
            </a:r>
            <a:endParaRPr lang="en-US" sz="2000" dirty="0">
              <a:solidFill>
                <a:schemeClr val="bg1">
                  <a:lumMod val="95000"/>
                  <a:lumOff val="5000"/>
                </a:schemeClr>
              </a:solidFill>
              <a:latin typeface="Cambria" panose="02040503050406030204" pitchFamily="18" charset="0"/>
            </a:endParaRPr>
          </a:p>
          <a:p>
            <a:pPr algn="just"/>
            <a:endParaRPr lang="en-US" sz="2000" dirty="0">
              <a:solidFill>
                <a:schemeClr val="bg1">
                  <a:lumMod val="95000"/>
                  <a:lumOff val="5000"/>
                </a:schemeClr>
              </a:solidFill>
              <a:latin typeface="Cambria" panose="02040503050406030204" pitchFamily="18" charset="0"/>
            </a:endParaRPr>
          </a:p>
          <a:p>
            <a:pPr marL="285750" indent="-285750" algn="just">
              <a:buFont typeface="Arial" panose="020B0604020202020204" pitchFamily="34" charset="0"/>
              <a:buChar char="•"/>
            </a:pPr>
            <a:r>
              <a:rPr lang="en-US" sz="2000" dirty="0">
                <a:solidFill>
                  <a:schemeClr val="bg1">
                    <a:lumMod val="95000"/>
                    <a:lumOff val="5000"/>
                  </a:schemeClr>
                </a:solidFill>
                <a:latin typeface="Cambria" panose="02040503050406030204" pitchFamily="18" charset="0"/>
              </a:rPr>
              <a:t>Main market is West Bank, Gaza Strip, </a:t>
            </a:r>
            <a:r>
              <a:rPr lang="en-US" sz="2000" dirty="0" smtClean="0">
                <a:solidFill>
                  <a:schemeClr val="bg1">
                    <a:lumMod val="95000"/>
                    <a:lumOff val="5000"/>
                  </a:schemeClr>
                </a:solidFill>
                <a:latin typeface="Cambria" panose="02040503050406030204" pitchFamily="18" charset="0"/>
              </a:rPr>
              <a:t>Jerusalem.</a:t>
            </a:r>
          </a:p>
          <a:p>
            <a:pPr algn="just"/>
            <a:endParaRPr lang="en-US" sz="2000" dirty="0">
              <a:solidFill>
                <a:schemeClr val="bg1">
                  <a:lumMod val="95000"/>
                  <a:lumOff val="5000"/>
                </a:schemeClr>
              </a:solidFill>
              <a:latin typeface="Cambria" panose="02040503050406030204" pitchFamily="18" charset="0"/>
            </a:endParaRPr>
          </a:p>
          <a:p>
            <a:pPr marL="285750" indent="-285750" algn="just">
              <a:buFont typeface="Arial" panose="020B0604020202020204" pitchFamily="34" charset="0"/>
              <a:buChar char="•"/>
            </a:pPr>
            <a:r>
              <a:rPr lang="en-US" sz="2000" dirty="0">
                <a:solidFill>
                  <a:schemeClr val="bg1">
                    <a:lumMod val="95000"/>
                    <a:lumOff val="5000"/>
                  </a:schemeClr>
                </a:solidFill>
                <a:latin typeface="Cambria" panose="02040503050406030204" pitchFamily="18" charset="0"/>
              </a:rPr>
              <a:t>Two manufacturing  departments :</a:t>
            </a:r>
          </a:p>
          <a:p>
            <a:pPr marL="800100" lvl="1" indent="-342900" algn="just">
              <a:lnSpc>
                <a:spcPct val="150000"/>
              </a:lnSpc>
              <a:buFont typeface="+mj-lt"/>
              <a:buAutoNum type="arabicPeriod"/>
            </a:pPr>
            <a:r>
              <a:rPr lang="en-US" dirty="0" smtClean="0">
                <a:solidFill>
                  <a:schemeClr val="bg1">
                    <a:lumMod val="95000"/>
                    <a:lumOff val="5000"/>
                  </a:schemeClr>
                </a:solidFill>
                <a:latin typeface="Cambria" panose="02040503050406030204" pitchFamily="18" charset="0"/>
              </a:rPr>
              <a:t>Electricity </a:t>
            </a:r>
            <a:r>
              <a:rPr lang="en-US" dirty="0">
                <a:solidFill>
                  <a:schemeClr val="bg1">
                    <a:lumMod val="95000"/>
                    <a:lumOff val="5000"/>
                  </a:schemeClr>
                </a:solidFill>
                <a:latin typeface="Cambria" panose="02040503050406030204" pitchFamily="18" charset="0"/>
              </a:rPr>
              <a:t>Towers and </a:t>
            </a:r>
            <a:r>
              <a:rPr lang="en-US" dirty="0" smtClean="0">
                <a:solidFill>
                  <a:schemeClr val="bg1">
                    <a:lumMod val="95000"/>
                    <a:lumOff val="5000"/>
                  </a:schemeClr>
                </a:solidFill>
                <a:latin typeface="Cambria" panose="02040503050406030204" pitchFamily="18" charset="0"/>
              </a:rPr>
              <a:t>Poles.</a:t>
            </a:r>
            <a:endParaRPr lang="en-US" dirty="0">
              <a:solidFill>
                <a:schemeClr val="bg1">
                  <a:lumMod val="95000"/>
                  <a:lumOff val="5000"/>
                </a:schemeClr>
              </a:solidFill>
              <a:latin typeface="Cambria" panose="02040503050406030204" pitchFamily="18" charset="0"/>
            </a:endParaRPr>
          </a:p>
          <a:p>
            <a:pPr marL="800100" lvl="1" indent="-342900" algn="just">
              <a:buFont typeface="+mj-lt"/>
              <a:buAutoNum type="arabicPeriod"/>
            </a:pPr>
            <a:r>
              <a:rPr lang="en-US" dirty="0">
                <a:solidFill>
                  <a:schemeClr val="bg1">
                    <a:lumMod val="95000"/>
                    <a:lumOff val="5000"/>
                  </a:schemeClr>
                </a:solidFill>
                <a:latin typeface="Cambria" panose="02040503050406030204" pitchFamily="18" charset="0"/>
              </a:rPr>
              <a:t>Electricity Panels and Water </a:t>
            </a:r>
            <a:r>
              <a:rPr lang="en-US" dirty="0" smtClean="0">
                <a:solidFill>
                  <a:schemeClr val="bg1">
                    <a:lumMod val="95000"/>
                    <a:lumOff val="5000"/>
                  </a:schemeClr>
                </a:solidFill>
                <a:latin typeface="Cambria" panose="02040503050406030204" pitchFamily="18" charset="0"/>
              </a:rPr>
              <a:t>Meters.</a:t>
            </a:r>
            <a:endParaRPr lang="en-US" dirty="0">
              <a:solidFill>
                <a:schemeClr val="bg1">
                  <a:lumMod val="95000"/>
                  <a:lumOff val="5000"/>
                </a:schemeClr>
              </a:solidFill>
              <a:latin typeface="Cambria" panose="02040503050406030204" pitchFamily="18" charset="0"/>
            </a:endParaRPr>
          </a:p>
          <a:p>
            <a:pPr marL="342900" indent="-342900" algn="just">
              <a:buFont typeface="+mj-lt"/>
              <a:buAutoNum type="arabicPeriod"/>
            </a:pPr>
            <a:endParaRPr lang="en-US" sz="2000" dirty="0" smtClean="0">
              <a:solidFill>
                <a:schemeClr val="bg1">
                  <a:lumMod val="95000"/>
                  <a:lumOff val="5000"/>
                </a:schemeClr>
              </a:solidFill>
              <a:latin typeface="Cambria" panose="02040503050406030204" pitchFamily="18" charset="0"/>
            </a:endParaRPr>
          </a:p>
          <a:p>
            <a:pPr marL="285750" indent="-285750" algn="just">
              <a:buFont typeface="Arial" panose="020B0604020202020204" pitchFamily="34" charset="0"/>
              <a:buChar char="•"/>
            </a:pPr>
            <a:r>
              <a:rPr lang="en-US" sz="2000" dirty="0">
                <a:solidFill>
                  <a:schemeClr val="bg1">
                    <a:lumMod val="95000"/>
                    <a:lumOff val="5000"/>
                  </a:schemeClr>
                </a:solidFill>
                <a:latin typeface="Cambria" panose="02040503050406030204" pitchFamily="18" charset="0"/>
              </a:rPr>
              <a:t>SATCO annual turnover is about 2 million </a:t>
            </a:r>
            <a:r>
              <a:rPr lang="en-US" sz="2000" dirty="0" smtClean="0">
                <a:solidFill>
                  <a:schemeClr val="bg1">
                    <a:lumMod val="95000"/>
                    <a:lumOff val="5000"/>
                  </a:schemeClr>
                </a:solidFill>
                <a:latin typeface="Cambria" panose="02040503050406030204" pitchFamily="18" charset="0"/>
              </a:rPr>
              <a:t>ILS.</a:t>
            </a:r>
            <a:endParaRPr lang="en-US" sz="2000" dirty="0">
              <a:solidFill>
                <a:schemeClr val="bg1">
                  <a:lumMod val="95000"/>
                  <a:lumOff val="5000"/>
                </a:schemeClr>
              </a:solidFill>
              <a:latin typeface="Cambria" panose="02040503050406030204" pitchFamily="18" charset="0"/>
            </a:endParaRPr>
          </a:p>
          <a:p>
            <a:pPr algn="just"/>
            <a:endParaRPr lang="en-US" sz="2000" dirty="0">
              <a:solidFill>
                <a:schemeClr val="bg1">
                  <a:lumMod val="95000"/>
                  <a:lumOff val="5000"/>
                </a:schemeClr>
              </a:solidFill>
              <a:latin typeface="Cambria" panose="02040503050406030204" pitchFamily="18" charset="0"/>
            </a:endParaRPr>
          </a:p>
          <a:p>
            <a:pPr marL="285750" indent="-285750" algn="just">
              <a:buFont typeface="Arial" panose="020B0604020202020204" pitchFamily="34" charset="0"/>
              <a:buChar char="•"/>
            </a:pPr>
            <a:r>
              <a:rPr lang="en-US" sz="2000" dirty="0">
                <a:solidFill>
                  <a:schemeClr val="bg1">
                    <a:lumMod val="95000"/>
                    <a:lumOff val="5000"/>
                  </a:schemeClr>
                </a:solidFill>
                <a:latin typeface="Cambria" panose="02040503050406030204" pitchFamily="18" charset="0"/>
              </a:rPr>
              <a:t> Facility of about 10000 </a:t>
            </a:r>
            <a:r>
              <a:rPr lang="en-US" sz="2000" dirty="0" smtClean="0">
                <a:solidFill>
                  <a:schemeClr val="bg1">
                    <a:lumMod val="95000"/>
                    <a:lumOff val="5000"/>
                  </a:schemeClr>
                </a:solidFill>
                <a:latin typeface="Cambria" panose="02040503050406030204" pitchFamily="18" charset="0"/>
              </a:rPr>
              <a:t>m².</a:t>
            </a:r>
            <a:endParaRPr lang="en-US" sz="2000" dirty="0">
              <a:solidFill>
                <a:schemeClr val="bg1">
                  <a:lumMod val="95000"/>
                  <a:lumOff val="5000"/>
                </a:schemeClr>
              </a:solidFill>
              <a:latin typeface="Cambria" panose="02040503050406030204" pitchFamily="18" charset="0"/>
            </a:endParaRPr>
          </a:p>
          <a:p>
            <a:pPr algn="just"/>
            <a:endParaRPr lang="en-US" sz="2000" dirty="0">
              <a:solidFill>
                <a:schemeClr val="bg1">
                  <a:lumMod val="95000"/>
                  <a:lumOff val="5000"/>
                </a:schemeClr>
              </a:solidFill>
              <a:latin typeface="Cambria" panose="02040503050406030204" pitchFamily="18" charset="0"/>
            </a:endParaRPr>
          </a:p>
          <a:p>
            <a:pPr marL="285750" indent="-285750" algn="just">
              <a:buFont typeface="Arial" panose="020B0604020202020204" pitchFamily="34" charset="0"/>
              <a:buChar char="•"/>
            </a:pPr>
            <a:r>
              <a:rPr lang="en-US" sz="2000" dirty="0">
                <a:solidFill>
                  <a:schemeClr val="bg1">
                    <a:lumMod val="95000"/>
                    <a:lumOff val="5000"/>
                  </a:schemeClr>
                </a:solidFill>
                <a:latin typeface="Cambria" panose="02040503050406030204" pitchFamily="18" charset="0"/>
              </a:rPr>
              <a:t>60 employees , 6 engineers.</a:t>
            </a:r>
          </a:p>
          <a:p>
            <a:endParaRPr lang="en-US" dirty="0"/>
          </a:p>
        </p:txBody>
      </p:sp>
      <p:sp>
        <p:nvSpPr>
          <p:cNvPr id="3" name="مربع نص 2"/>
          <p:cNvSpPr txBox="1"/>
          <p:nvPr/>
        </p:nvSpPr>
        <p:spPr>
          <a:xfrm>
            <a:off x="1194619" y="658200"/>
            <a:ext cx="10997382" cy="584775"/>
          </a:xfrm>
          <a:prstGeom prst="rect">
            <a:avLst/>
          </a:prstGeom>
          <a:noFill/>
        </p:spPr>
        <p:txBody>
          <a:bodyPr wrap="square" rtlCol="1">
            <a:spAutoFit/>
          </a:bodyPr>
          <a:lstStyle/>
          <a:p>
            <a:r>
              <a:rPr lang="en-US" sz="3200" b="1" dirty="0">
                <a:solidFill>
                  <a:schemeClr val="bg1">
                    <a:lumMod val="95000"/>
                    <a:lumOff val="5000"/>
                  </a:schemeClr>
                </a:solidFill>
                <a:latin typeface="Calibri" panose="020F0502020204030204" pitchFamily="34" charset="0"/>
              </a:rPr>
              <a:t>Background</a:t>
            </a:r>
          </a:p>
        </p:txBody>
      </p:sp>
      <p:cxnSp>
        <p:nvCxnSpPr>
          <p:cNvPr id="6" name="رابط مستقيم 5"/>
          <p:cNvCxnSpPr/>
          <p:nvPr/>
        </p:nvCxnSpPr>
        <p:spPr>
          <a:xfrm flipV="1">
            <a:off x="1194618" y="1202419"/>
            <a:ext cx="10997382" cy="29497"/>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666619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6981" y="1046824"/>
            <a:ext cx="11842953" cy="4708981"/>
          </a:xfrm>
          <a:prstGeom prst="rect">
            <a:avLst/>
          </a:prstGeom>
        </p:spPr>
        <p:txBody>
          <a:bodyPr wrap="square">
            <a:spAutoFit/>
          </a:bodyPr>
          <a:lstStyle/>
          <a:p>
            <a:pPr algn="ctr"/>
            <a:r>
              <a:rPr lang="ar-SA" sz="3200" dirty="0">
                <a:solidFill>
                  <a:schemeClr val="bg1"/>
                </a:solidFill>
              </a:rPr>
              <a:t>		</a:t>
            </a:r>
            <a:r>
              <a:rPr lang="ar-SA" sz="3200" dirty="0" smtClean="0">
                <a:solidFill>
                  <a:schemeClr val="bg1"/>
                </a:solidFill>
              </a:rPr>
              <a:t>5. إجراءات </a:t>
            </a:r>
            <a:r>
              <a:rPr lang="ar-SA" sz="3200" dirty="0">
                <a:solidFill>
                  <a:schemeClr val="bg1"/>
                </a:solidFill>
              </a:rPr>
              <a:t>ضبط </a:t>
            </a:r>
            <a:r>
              <a:rPr lang="ar-SA" sz="3200" dirty="0" smtClean="0">
                <a:solidFill>
                  <a:schemeClr val="bg1"/>
                </a:solidFill>
              </a:rPr>
              <a:t>السلامة</a:t>
            </a:r>
          </a:p>
          <a:p>
            <a:pPr algn="ctr"/>
            <a:endParaRPr lang="ar-SA" sz="3200" dirty="0">
              <a:solidFill>
                <a:schemeClr val="bg1"/>
              </a:solidFill>
            </a:endParaRPr>
          </a:p>
          <a:p>
            <a:pPr marL="457200" indent="-457200" algn="r" rtl="1">
              <a:buFont typeface="Arial" panose="020B0604020202020204" pitchFamily="34" charset="0"/>
              <a:buChar char="•"/>
            </a:pPr>
            <a:r>
              <a:rPr lang="ar-SA" sz="2800" b="1" dirty="0" smtClean="0">
                <a:solidFill>
                  <a:schemeClr val="bg1"/>
                </a:solidFill>
              </a:rPr>
              <a:t>الهدف من الإجراء:</a:t>
            </a:r>
          </a:p>
          <a:p>
            <a:pPr marL="457200" indent="-457200" algn="r" rtl="1">
              <a:buFont typeface="Arial" panose="020B0604020202020204" pitchFamily="34" charset="0"/>
              <a:buChar char="•"/>
            </a:pPr>
            <a:endParaRPr lang="ar-SA" sz="2800" b="1" dirty="0">
              <a:solidFill>
                <a:schemeClr val="bg1"/>
              </a:solidFill>
            </a:endParaRPr>
          </a:p>
          <a:p>
            <a:pPr algn="r" rtl="1"/>
            <a:r>
              <a:rPr lang="ar-SA" sz="2400" dirty="0">
                <a:solidFill>
                  <a:schemeClr val="bg1"/>
                </a:solidFill>
              </a:rPr>
              <a:t>1.	وضع أساسيات السلامة وفقا لمعايير السلامة الدولية وضمان تنفيذها في الوقت المناسب.</a:t>
            </a:r>
          </a:p>
          <a:p>
            <a:pPr algn="r" rtl="1"/>
            <a:r>
              <a:rPr lang="ar-SA" sz="2400" dirty="0">
                <a:solidFill>
                  <a:schemeClr val="bg1"/>
                </a:solidFill>
              </a:rPr>
              <a:t>2.	دراسة مخاطر المنشأة ووضع خطط وإرشادات لتفادي المخاطر المحتملة.</a:t>
            </a:r>
          </a:p>
          <a:p>
            <a:pPr algn="r" rtl="1"/>
            <a:r>
              <a:rPr lang="ar-SA" sz="2400" dirty="0">
                <a:solidFill>
                  <a:schemeClr val="bg1"/>
                </a:solidFill>
              </a:rPr>
              <a:t>3.	التعاون مع المشرفين لفهم نوع الأنشطة والعمليات التي ستتم بشكل يومي.</a:t>
            </a:r>
          </a:p>
          <a:p>
            <a:pPr algn="r" rtl="1"/>
            <a:endParaRPr lang="ar-SA" sz="2400" dirty="0">
              <a:solidFill>
                <a:schemeClr val="bg1"/>
              </a:solidFill>
            </a:endParaRPr>
          </a:p>
          <a:p>
            <a:pPr marL="342900" indent="-342900" algn="r" rtl="1">
              <a:buFont typeface="Arial" panose="020B0604020202020204" pitchFamily="34" charset="0"/>
              <a:buChar char="•"/>
            </a:pPr>
            <a:r>
              <a:rPr lang="ar-SA" sz="2800" b="1" dirty="0" smtClean="0">
                <a:solidFill>
                  <a:schemeClr val="bg1"/>
                </a:solidFill>
              </a:rPr>
              <a:t>مجال </a:t>
            </a:r>
            <a:r>
              <a:rPr lang="ar-SA" sz="2800" b="1" dirty="0">
                <a:solidFill>
                  <a:schemeClr val="bg1"/>
                </a:solidFill>
              </a:rPr>
              <a:t>التطبيق</a:t>
            </a:r>
            <a:r>
              <a:rPr lang="ar-SA" sz="2800" b="1" dirty="0" smtClean="0">
                <a:solidFill>
                  <a:schemeClr val="bg1"/>
                </a:solidFill>
              </a:rPr>
              <a:t>:</a:t>
            </a:r>
          </a:p>
          <a:p>
            <a:pPr marL="342900" indent="-342900" algn="r" rtl="1">
              <a:buFont typeface="Arial" panose="020B0604020202020204" pitchFamily="34" charset="0"/>
              <a:buChar char="•"/>
            </a:pPr>
            <a:endParaRPr lang="ar-SA" sz="2800" b="1" dirty="0" smtClean="0">
              <a:solidFill>
                <a:schemeClr val="bg1"/>
              </a:solidFill>
            </a:endParaRPr>
          </a:p>
          <a:p>
            <a:pPr algn="r" rtl="1"/>
            <a:r>
              <a:rPr lang="ar-SA" sz="2400" dirty="0">
                <a:solidFill>
                  <a:schemeClr val="bg1"/>
                </a:solidFill>
              </a:rPr>
              <a:t>يطبق هذا الإجراء على المنشأة التصنيعية والمخازن لتجنب </a:t>
            </a:r>
            <a:r>
              <a:rPr lang="ar-SA" sz="2400" dirty="0" smtClean="0">
                <a:solidFill>
                  <a:schemeClr val="bg1"/>
                </a:solidFill>
              </a:rPr>
              <a:t>الإصابات.</a:t>
            </a:r>
            <a:endParaRPr lang="ar-SA" sz="2400" dirty="0">
              <a:solidFill>
                <a:schemeClr val="bg1"/>
              </a:solidFill>
            </a:endParaRPr>
          </a:p>
        </p:txBody>
      </p:sp>
    </p:spTree>
    <p:extLst>
      <p:ext uri="{BB962C8B-B14F-4D97-AF65-F5344CB8AC3E}">
        <p14:creationId xmlns:p14="http://schemas.microsoft.com/office/powerpoint/2010/main" val="173778635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209006" y="169818"/>
            <a:ext cx="11982994" cy="6596742"/>
          </a:xfrm>
          <a:prstGeom prst="rect">
            <a:avLst/>
          </a:prstGeom>
        </p:spPr>
      </p:pic>
    </p:spTree>
    <p:extLst>
      <p:ext uri="{BB962C8B-B14F-4D97-AF65-F5344CB8AC3E}">
        <p14:creationId xmlns:p14="http://schemas.microsoft.com/office/powerpoint/2010/main" val="200963157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94618" y="658200"/>
            <a:ext cx="2220480" cy="584775"/>
          </a:xfrm>
          <a:prstGeom prst="rect">
            <a:avLst/>
          </a:prstGeom>
        </p:spPr>
        <p:txBody>
          <a:bodyPr wrap="none">
            <a:spAutoFit/>
          </a:bodyPr>
          <a:lstStyle/>
          <a:p>
            <a:r>
              <a:rPr lang="en-US" sz="3200" b="1" dirty="0">
                <a:solidFill>
                  <a:schemeClr val="bg1"/>
                </a:solidFill>
                <a:latin typeface="Cambria" panose="02040503050406030204" pitchFamily="18" charset="0"/>
              </a:rPr>
              <a:t>Discussion</a:t>
            </a:r>
          </a:p>
        </p:txBody>
      </p:sp>
      <p:cxnSp>
        <p:nvCxnSpPr>
          <p:cNvPr id="3" name="رابط مستقيم 2"/>
          <p:cNvCxnSpPr/>
          <p:nvPr/>
        </p:nvCxnSpPr>
        <p:spPr>
          <a:xfrm flipV="1">
            <a:off x="1194618" y="1213478"/>
            <a:ext cx="10997382" cy="29497"/>
          </a:xfrm>
          <a:prstGeom prst="line">
            <a:avLst/>
          </a:prstGeom>
        </p:spPr>
        <p:style>
          <a:lnRef idx="1">
            <a:schemeClr val="accent1"/>
          </a:lnRef>
          <a:fillRef idx="0">
            <a:schemeClr val="accent1"/>
          </a:fillRef>
          <a:effectRef idx="0">
            <a:schemeClr val="accent1"/>
          </a:effectRef>
          <a:fontRef idx="minor">
            <a:schemeClr val="tx1"/>
          </a:fontRef>
        </p:style>
      </p:cxnSp>
      <p:sp>
        <p:nvSpPr>
          <p:cNvPr id="4" name="مستطيل 3"/>
          <p:cNvSpPr/>
          <p:nvPr/>
        </p:nvSpPr>
        <p:spPr>
          <a:xfrm>
            <a:off x="1194618" y="1582810"/>
            <a:ext cx="9947999" cy="4524315"/>
          </a:xfrm>
          <a:prstGeom prst="rect">
            <a:avLst/>
          </a:prstGeom>
        </p:spPr>
        <p:txBody>
          <a:bodyPr wrap="square">
            <a:spAutoFit/>
          </a:bodyPr>
          <a:lstStyle/>
          <a:p>
            <a:pPr algn="just"/>
            <a:r>
              <a:rPr lang="en-US" dirty="0">
                <a:solidFill>
                  <a:schemeClr val="bg1"/>
                </a:solidFill>
                <a:latin typeface="Calibri" panose="020F0502020204030204" pitchFamily="34" charset="0"/>
              </a:rPr>
              <a:t>Forms were reviewed by the work team for work procedures and plans for the flow of operations for different productive sectors to take background on how to write and document work procedures to be applied on the scope of the project, through company visits, monitoring and studying the implementation of administrative and operational processes and with the help of data obtained through gap analysis for sections Production, storage, quality control, analysis, and identification of weaknesses faced by the company in administrative and operational processes. </a:t>
            </a:r>
          </a:p>
          <a:p>
            <a:pPr algn="just"/>
            <a:endParaRPr lang="en-US" dirty="0">
              <a:solidFill>
                <a:schemeClr val="bg1"/>
              </a:solidFill>
              <a:latin typeface="Calibri" panose="020F0502020204030204" pitchFamily="34" charset="0"/>
            </a:endParaRPr>
          </a:p>
          <a:p>
            <a:pPr algn="just"/>
            <a:r>
              <a:rPr lang="en-US" dirty="0">
                <a:solidFill>
                  <a:schemeClr val="bg1"/>
                </a:solidFill>
                <a:latin typeface="Calibri" panose="020F0502020204030204" pitchFamily="34" charset="0"/>
              </a:rPr>
              <a:t>Therefore, work has been done on writing and documenting procedures for both administrative processes </a:t>
            </a:r>
            <a:r>
              <a:rPr lang="en-US" dirty="0" smtClean="0">
                <a:solidFill>
                  <a:schemeClr val="bg1"/>
                </a:solidFill>
                <a:latin typeface="Calibri" panose="020F0502020204030204" pitchFamily="34" charset="0"/>
              </a:rPr>
              <a:t>(procurement department</a:t>
            </a:r>
            <a:r>
              <a:rPr lang="en-US" dirty="0">
                <a:solidFill>
                  <a:schemeClr val="bg1"/>
                </a:solidFill>
                <a:latin typeface="Calibri" panose="020F0502020204030204" pitchFamily="34" charset="0"/>
              </a:rPr>
              <a:t>, production, quality, </a:t>
            </a:r>
            <a:r>
              <a:rPr lang="en-US" dirty="0" smtClean="0">
                <a:solidFill>
                  <a:schemeClr val="bg1"/>
                </a:solidFill>
                <a:latin typeface="Calibri" panose="020F0502020204030204" pitchFamily="34" charset="0"/>
              </a:rPr>
              <a:t>orders receiving section</a:t>
            </a:r>
            <a:r>
              <a:rPr lang="en-US" dirty="0">
                <a:solidFill>
                  <a:schemeClr val="bg1"/>
                </a:solidFill>
                <a:latin typeface="Calibri" panose="020F0502020204030204" pitchFamily="34" charset="0"/>
              </a:rPr>
              <a:t>) and operational processes (manufacturing and </a:t>
            </a:r>
            <a:r>
              <a:rPr lang="en-US" dirty="0" smtClean="0">
                <a:solidFill>
                  <a:schemeClr val="bg1"/>
                </a:solidFill>
                <a:latin typeface="Calibri" panose="020F0502020204030204" pitchFamily="34" charset="0"/>
              </a:rPr>
              <a:t>inventory section</a:t>
            </a:r>
            <a:r>
              <a:rPr lang="en-US" dirty="0">
                <a:solidFill>
                  <a:schemeClr val="bg1"/>
                </a:solidFill>
                <a:latin typeface="Calibri" panose="020F0502020204030204" pitchFamily="34" charset="0"/>
              </a:rPr>
              <a:t>, </a:t>
            </a:r>
            <a:r>
              <a:rPr lang="en-US" dirty="0" smtClean="0">
                <a:solidFill>
                  <a:schemeClr val="bg1"/>
                </a:solidFill>
                <a:latin typeface="Calibri" panose="020F0502020204030204" pitchFamily="34" charset="0"/>
              </a:rPr>
              <a:t>quality </a:t>
            </a:r>
            <a:r>
              <a:rPr lang="en-US" dirty="0">
                <a:solidFill>
                  <a:schemeClr val="bg1"/>
                </a:solidFill>
                <a:latin typeface="Calibri" panose="020F0502020204030204" pitchFamily="34" charset="0"/>
              </a:rPr>
              <a:t>and </a:t>
            </a:r>
            <a:r>
              <a:rPr lang="en-US" dirty="0" smtClean="0">
                <a:solidFill>
                  <a:schemeClr val="bg1"/>
                </a:solidFill>
                <a:latin typeface="Calibri" panose="020F0502020204030204" pitchFamily="34" charset="0"/>
              </a:rPr>
              <a:t>safety control</a:t>
            </a:r>
            <a:r>
              <a:rPr lang="en-US" dirty="0">
                <a:solidFill>
                  <a:schemeClr val="bg1"/>
                </a:solidFill>
                <a:latin typeface="Calibri" panose="020F0502020204030204" pitchFamily="34" charset="0"/>
              </a:rPr>
              <a:t>), and the procedures were reflected in a flowchart to form a documented operation with the aim of uniformity in the performance of each of the operations and to ensure </a:t>
            </a:r>
            <a:r>
              <a:rPr lang="en-US" dirty="0" smtClean="0">
                <a:solidFill>
                  <a:schemeClr val="bg1"/>
                </a:solidFill>
                <a:latin typeface="Calibri" panose="020F0502020204030204" pitchFamily="34" charset="0"/>
              </a:rPr>
              <a:t>symmetry </a:t>
            </a:r>
            <a:r>
              <a:rPr lang="en-US" dirty="0">
                <a:solidFill>
                  <a:schemeClr val="bg1"/>
                </a:solidFill>
                <a:latin typeface="Calibri" panose="020F0502020204030204" pitchFamily="34" charset="0"/>
              </a:rPr>
              <a:t>in the manufacturing output. </a:t>
            </a:r>
          </a:p>
          <a:p>
            <a:pPr algn="just"/>
            <a:endParaRPr lang="en-US" dirty="0">
              <a:solidFill>
                <a:schemeClr val="bg1"/>
              </a:solidFill>
              <a:latin typeface="Calibri" panose="020F0502020204030204" pitchFamily="34" charset="0"/>
            </a:endParaRPr>
          </a:p>
          <a:p>
            <a:pPr algn="just"/>
            <a:r>
              <a:rPr lang="en-US" dirty="0">
                <a:solidFill>
                  <a:schemeClr val="bg1"/>
                </a:solidFill>
                <a:latin typeface="Calibri" panose="020F0502020204030204" pitchFamily="34" charset="0"/>
              </a:rPr>
              <a:t>The importance of documentation lies in being the key to GMP compliance, and working with it ensures that all development, manufacturing, and testing can be traced. Documentation provides the way for auditors to assess the overall quality of operations within the company and the final product.</a:t>
            </a:r>
          </a:p>
        </p:txBody>
      </p:sp>
    </p:spTree>
    <p:extLst>
      <p:ext uri="{BB962C8B-B14F-4D97-AF65-F5344CB8AC3E}">
        <p14:creationId xmlns:p14="http://schemas.microsoft.com/office/powerpoint/2010/main" val="77843567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رابط مستقيم 1"/>
          <p:cNvCxnSpPr/>
          <p:nvPr/>
        </p:nvCxnSpPr>
        <p:spPr>
          <a:xfrm flipV="1">
            <a:off x="1194618" y="1213478"/>
            <a:ext cx="10997382" cy="29497"/>
          </a:xfrm>
          <a:prstGeom prst="line">
            <a:avLst/>
          </a:prstGeom>
        </p:spPr>
        <p:style>
          <a:lnRef idx="1">
            <a:schemeClr val="accent1"/>
          </a:lnRef>
          <a:fillRef idx="0">
            <a:schemeClr val="accent1"/>
          </a:fillRef>
          <a:effectRef idx="0">
            <a:schemeClr val="accent1"/>
          </a:effectRef>
          <a:fontRef idx="minor">
            <a:schemeClr val="tx1"/>
          </a:fontRef>
        </p:style>
      </p:cxnSp>
      <p:sp>
        <p:nvSpPr>
          <p:cNvPr id="3" name="مستطيل 2"/>
          <p:cNvSpPr/>
          <p:nvPr/>
        </p:nvSpPr>
        <p:spPr>
          <a:xfrm>
            <a:off x="1194618" y="658200"/>
            <a:ext cx="2265748" cy="584775"/>
          </a:xfrm>
          <a:prstGeom prst="rect">
            <a:avLst/>
          </a:prstGeom>
        </p:spPr>
        <p:txBody>
          <a:bodyPr wrap="none">
            <a:spAutoFit/>
          </a:bodyPr>
          <a:lstStyle/>
          <a:p>
            <a:r>
              <a:rPr lang="en-US" sz="3200" b="1" dirty="0">
                <a:solidFill>
                  <a:schemeClr val="bg1"/>
                </a:solidFill>
                <a:latin typeface="Cambria" panose="02040503050406030204" pitchFamily="18" charset="0"/>
              </a:rPr>
              <a:t>Conclusion</a:t>
            </a:r>
            <a:endParaRPr lang="ar-SA" sz="3200" b="1" dirty="0">
              <a:solidFill>
                <a:schemeClr val="bg1"/>
              </a:solidFill>
              <a:latin typeface="Cambria" panose="02040503050406030204" pitchFamily="18" charset="0"/>
            </a:endParaRPr>
          </a:p>
        </p:txBody>
      </p:sp>
      <p:sp>
        <p:nvSpPr>
          <p:cNvPr id="4" name="مستطيل 3"/>
          <p:cNvSpPr/>
          <p:nvPr/>
        </p:nvSpPr>
        <p:spPr>
          <a:xfrm>
            <a:off x="1194618" y="1517295"/>
            <a:ext cx="9934936" cy="5078313"/>
          </a:xfrm>
          <a:prstGeom prst="rect">
            <a:avLst/>
          </a:prstGeom>
        </p:spPr>
        <p:txBody>
          <a:bodyPr wrap="square">
            <a:spAutoFit/>
          </a:bodyPr>
          <a:lstStyle/>
          <a:p>
            <a:pPr algn="just"/>
            <a:r>
              <a:rPr lang="en-US" dirty="0">
                <a:solidFill>
                  <a:schemeClr val="bg1"/>
                </a:solidFill>
                <a:latin typeface="Calibri" panose="020F0502020204030204" pitchFamily="34" charset="0"/>
              </a:rPr>
              <a:t>It has been proposed that the management of the plant work on the procedures manual in order to facilitate the documentation of inputs, processes, and outputs, which in turn will increase the efficiency of the work and ensure the quality of the processes and products. The objective of the ongoing improvement of the </a:t>
            </a:r>
            <a:r>
              <a:rPr lang="en-US" dirty="0" smtClean="0">
                <a:solidFill>
                  <a:schemeClr val="bg1"/>
                </a:solidFill>
                <a:latin typeface="Calibri" panose="020F0502020204030204" pitchFamily="34" charset="0"/>
              </a:rPr>
              <a:t>poles </a:t>
            </a:r>
            <a:r>
              <a:rPr lang="en-US" dirty="0">
                <a:solidFill>
                  <a:schemeClr val="bg1"/>
                </a:solidFill>
                <a:latin typeface="Calibri" panose="020F0502020204030204" pitchFamily="34" charset="0"/>
              </a:rPr>
              <a:t>and Towers Section is to increase productivity, benefit from the use of machinery and personnel, and improve and increase the company's share in the Palestinian market.</a:t>
            </a:r>
          </a:p>
          <a:p>
            <a:pPr algn="just"/>
            <a:endParaRPr lang="en-US" dirty="0">
              <a:solidFill>
                <a:schemeClr val="bg1"/>
              </a:solidFill>
              <a:latin typeface="Calibri" panose="020F0502020204030204" pitchFamily="34" charset="0"/>
            </a:endParaRPr>
          </a:p>
          <a:p>
            <a:pPr algn="just"/>
            <a:r>
              <a:rPr lang="en-US" dirty="0">
                <a:solidFill>
                  <a:schemeClr val="bg1"/>
                </a:solidFill>
                <a:latin typeface="Calibri" panose="020F0502020204030204" pitchFamily="34" charset="0"/>
              </a:rPr>
              <a:t>The procedures define the operation of each </a:t>
            </a:r>
            <a:r>
              <a:rPr lang="en-US" dirty="0" smtClean="0">
                <a:solidFill>
                  <a:schemeClr val="bg1"/>
                </a:solidFill>
                <a:latin typeface="Calibri" panose="020F0502020204030204" pitchFamily="34" charset="0"/>
              </a:rPr>
              <a:t>procurement</a:t>
            </a:r>
            <a:r>
              <a:rPr lang="en-US" dirty="0">
                <a:solidFill>
                  <a:schemeClr val="bg1"/>
                </a:solidFill>
                <a:latin typeface="Calibri" panose="020F0502020204030204" pitchFamily="34" charset="0"/>
              </a:rPr>
              <a:t>, </a:t>
            </a:r>
            <a:r>
              <a:rPr lang="en-US" dirty="0" smtClean="0">
                <a:solidFill>
                  <a:schemeClr val="bg1"/>
                </a:solidFill>
                <a:latin typeface="Calibri" panose="020F0502020204030204" pitchFamily="34" charset="0"/>
              </a:rPr>
              <a:t>manufacturing</a:t>
            </a:r>
            <a:r>
              <a:rPr lang="en-US" dirty="0">
                <a:solidFill>
                  <a:schemeClr val="bg1"/>
                </a:solidFill>
                <a:latin typeface="Calibri" panose="020F0502020204030204" pitchFamily="34" charset="0"/>
              </a:rPr>
              <a:t>, and </a:t>
            </a:r>
            <a:r>
              <a:rPr lang="en-US" dirty="0" smtClean="0">
                <a:solidFill>
                  <a:schemeClr val="bg1"/>
                </a:solidFill>
                <a:latin typeface="Calibri" panose="020F0502020204030204" pitchFamily="34" charset="0"/>
              </a:rPr>
              <a:t>quality control section </a:t>
            </a:r>
            <a:r>
              <a:rPr lang="en-US" dirty="0">
                <a:solidFill>
                  <a:schemeClr val="bg1"/>
                </a:solidFill>
                <a:latin typeface="Calibri" panose="020F0502020204030204" pitchFamily="34" charset="0"/>
              </a:rPr>
              <a:t>with a view to guiding officials to perform operations in an orderly manner.</a:t>
            </a:r>
          </a:p>
          <a:p>
            <a:pPr algn="just"/>
            <a:endParaRPr lang="en-US" dirty="0">
              <a:solidFill>
                <a:schemeClr val="bg1"/>
              </a:solidFill>
              <a:latin typeface="Calibri" panose="020F0502020204030204" pitchFamily="34" charset="0"/>
            </a:endParaRPr>
          </a:p>
          <a:p>
            <a:pPr algn="just"/>
            <a:r>
              <a:rPr lang="en-US" dirty="0">
                <a:solidFill>
                  <a:schemeClr val="bg1"/>
                </a:solidFill>
                <a:latin typeface="Calibri" panose="020F0502020204030204" pitchFamily="34" charset="0"/>
              </a:rPr>
              <a:t>The company's work on procedures and continuous scrutiny of the operations will provide access to the international quality system ISO, where the introduction of a manual of procedures and documentation of processes is an essential part of the quality assurance system </a:t>
            </a:r>
            <a:r>
              <a:rPr lang="en-US" dirty="0" smtClean="0">
                <a:solidFill>
                  <a:schemeClr val="bg1"/>
                </a:solidFill>
                <a:latin typeface="Calibri" panose="020F0502020204030204" pitchFamily="34" charset="0"/>
              </a:rPr>
              <a:t>(processes </a:t>
            </a:r>
            <a:r>
              <a:rPr lang="en-US" dirty="0">
                <a:solidFill>
                  <a:schemeClr val="bg1"/>
                </a:solidFill>
                <a:latin typeface="Calibri" panose="020F0502020204030204" pitchFamily="34" charset="0"/>
              </a:rPr>
              <a:t>and products), and as such, must be linked to all aspects of manufacturing practices, with a view to defining the specifications for all materials, manufacturing method, control, purchase and receipt of orders, to ensure that each responsible person has the necessary information for operations and activities.</a:t>
            </a:r>
          </a:p>
          <a:p>
            <a:pPr algn="just"/>
            <a:endParaRPr lang="en-US" dirty="0">
              <a:solidFill>
                <a:schemeClr val="bg1"/>
              </a:solidFill>
              <a:latin typeface="Calibri" panose="020F0502020204030204" pitchFamily="34" charset="0"/>
            </a:endParaRPr>
          </a:p>
          <a:p>
            <a:pPr algn="just"/>
            <a:r>
              <a:rPr lang="en-US" dirty="0">
                <a:solidFill>
                  <a:schemeClr val="bg1"/>
                </a:solidFill>
                <a:latin typeface="Calibri" panose="020F0502020204030204" pitchFamily="34" charset="0"/>
              </a:rPr>
              <a:t>Quality control shows a strong positive correlation with all performance variables and must reflect a positive correlation with all performance measures.</a:t>
            </a:r>
          </a:p>
        </p:txBody>
      </p:sp>
    </p:spTree>
    <p:extLst>
      <p:ext uri="{BB962C8B-B14F-4D97-AF65-F5344CB8AC3E}">
        <p14:creationId xmlns:p14="http://schemas.microsoft.com/office/powerpoint/2010/main" val="157002323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رابط مستقيم 1"/>
          <p:cNvCxnSpPr/>
          <p:nvPr/>
        </p:nvCxnSpPr>
        <p:spPr>
          <a:xfrm flipV="1">
            <a:off x="1194618" y="1213478"/>
            <a:ext cx="10997382" cy="29497"/>
          </a:xfrm>
          <a:prstGeom prst="line">
            <a:avLst/>
          </a:prstGeom>
        </p:spPr>
        <p:style>
          <a:lnRef idx="1">
            <a:schemeClr val="accent1"/>
          </a:lnRef>
          <a:fillRef idx="0">
            <a:schemeClr val="accent1"/>
          </a:fillRef>
          <a:effectRef idx="0">
            <a:schemeClr val="accent1"/>
          </a:effectRef>
          <a:fontRef idx="minor">
            <a:schemeClr val="tx1"/>
          </a:fontRef>
        </p:style>
      </p:cxnSp>
      <p:sp>
        <p:nvSpPr>
          <p:cNvPr id="3" name="مستطيل 2"/>
          <p:cNvSpPr/>
          <p:nvPr/>
        </p:nvSpPr>
        <p:spPr>
          <a:xfrm>
            <a:off x="1194618" y="658200"/>
            <a:ext cx="3515258" cy="584775"/>
          </a:xfrm>
          <a:prstGeom prst="rect">
            <a:avLst/>
          </a:prstGeom>
        </p:spPr>
        <p:txBody>
          <a:bodyPr wrap="none">
            <a:spAutoFit/>
          </a:bodyPr>
          <a:lstStyle/>
          <a:p>
            <a:r>
              <a:rPr lang="en-US" sz="3200" b="1" dirty="0">
                <a:solidFill>
                  <a:schemeClr val="bg1"/>
                </a:solidFill>
                <a:latin typeface="Cambria" panose="02040503050406030204" pitchFamily="18" charset="0"/>
              </a:rPr>
              <a:t>Recommendation</a:t>
            </a:r>
          </a:p>
        </p:txBody>
      </p:sp>
      <p:sp>
        <p:nvSpPr>
          <p:cNvPr id="4" name="مستطيل 3"/>
          <p:cNvSpPr/>
          <p:nvPr/>
        </p:nvSpPr>
        <p:spPr>
          <a:xfrm>
            <a:off x="1194618" y="2033384"/>
            <a:ext cx="9947999" cy="3693319"/>
          </a:xfrm>
          <a:prstGeom prst="rect">
            <a:avLst/>
          </a:prstGeom>
        </p:spPr>
        <p:txBody>
          <a:bodyPr wrap="square">
            <a:spAutoFit/>
          </a:bodyPr>
          <a:lstStyle/>
          <a:p>
            <a:pPr marL="342900" indent="-342900" algn="just">
              <a:buFont typeface="+mj-lt"/>
              <a:buAutoNum type="arabicPeriod"/>
            </a:pPr>
            <a:r>
              <a:rPr lang="en-US" dirty="0" smtClean="0">
                <a:solidFill>
                  <a:schemeClr val="bg1"/>
                </a:solidFill>
                <a:latin typeface="Cambria" panose="02040503050406030204" pitchFamily="18" charset="0"/>
              </a:rPr>
              <a:t>Adoption </a:t>
            </a:r>
            <a:r>
              <a:rPr lang="en-US" dirty="0">
                <a:solidFill>
                  <a:schemeClr val="bg1"/>
                </a:solidFill>
                <a:latin typeface="Cambria" panose="02040503050406030204" pitchFamily="18" charset="0"/>
              </a:rPr>
              <a:t>of working procedures manual for all departments to facilitate documentation and knowledge of the responsibilities of staff and </a:t>
            </a:r>
            <a:r>
              <a:rPr lang="en-US" dirty="0" smtClean="0">
                <a:solidFill>
                  <a:schemeClr val="bg1"/>
                </a:solidFill>
                <a:latin typeface="Cambria" panose="02040503050406030204" pitchFamily="18" charset="0"/>
              </a:rPr>
              <a:t>workers.</a:t>
            </a:r>
          </a:p>
          <a:p>
            <a:pPr marL="342900" indent="-342900" algn="just">
              <a:buFont typeface="+mj-lt"/>
              <a:buAutoNum type="arabicPeriod"/>
            </a:pPr>
            <a:endParaRPr lang="en-US" dirty="0">
              <a:solidFill>
                <a:schemeClr val="bg1"/>
              </a:solidFill>
              <a:latin typeface="Cambria" panose="02040503050406030204" pitchFamily="18" charset="0"/>
            </a:endParaRPr>
          </a:p>
          <a:p>
            <a:pPr marL="342900" indent="-342900" algn="just">
              <a:buFont typeface="+mj-lt"/>
              <a:buAutoNum type="arabicPeriod"/>
            </a:pPr>
            <a:r>
              <a:rPr lang="en-US" dirty="0" smtClean="0">
                <a:solidFill>
                  <a:schemeClr val="bg1"/>
                </a:solidFill>
                <a:latin typeface="Cambria" panose="02040503050406030204" pitchFamily="18" charset="0"/>
              </a:rPr>
              <a:t>Work </a:t>
            </a:r>
            <a:r>
              <a:rPr lang="en-US" dirty="0">
                <a:solidFill>
                  <a:schemeClr val="bg1"/>
                </a:solidFill>
                <a:latin typeface="Cambria" panose="02040503050406030204" pitchFamily="18" charset="0"/>
              </a:rPr>
              <a:t>on measuring performance indicators for the operations to ensure that the required rates of productivity, quality, and others are </a:t>
            </a:r>
            <a:r>
              <a:rPr lang="en-US" dirty="0" smtClean="0">
                <a:solidFill>
                  <a:schemeClr val="bg1"/>
                </a:solidFill>
                <a:latin typeface="Cambria" panose="02040503050406030204" pitchFamily="18" charset="0"/>
              </a:rPr>
              <a:t>achieved.</a:t>
            </a:r>
          </a:p>
          <a:p>
            <a:pPr marL="342900" indent="-342900" algn="just">
              <a:buFont typeface="+mj-lt"/>
              <a:buAutoNum type="arabicPeriod"/>
            </a:pPr>
            <a:endParaRPr lang="en-US" dirty="0">
              <a:solidFill>
                <a:schemeClr val="bg1"/>
              </a:solidFill>
              <a:latin typeface="Cambria" panose="02040503050406030204" pitchFamily="18" charset="0"/>
            </a:endParaRPr>
          </a:p>
          <a:p>
            <a:pPr marL="342900" indent="-342900" algn="just">
              <a:buFont typeface="+mj-lt"/>
              <a:buAutoNum type="arabicPeriod"/>
            </a:pPr>
            <a:r>
              <a:rPr lang="en-US" dirty="0" smtClean="0">
                <a:solidFill>
                  <a:schemeClr val="bg1"/>
                </a:solidFill>
                <a:latin typeface="Cambria" panose="02040503050406030204" pitchFamily="18" charset="0"/>
              </a:rPr>
              <a:t>Work </a:t>
            </a:r>
            <a:r>
              <a:rPr lang="en-US" dirty="0">
                <a:solidFill>
                  <a:schemeClr val="bg1"/>
                </a:solidFill>
                <a:latin typeface="Cambria" panose="02040503050406030204" pitchFamily="18" charset="0"/>
              </a:rPr>
              <a:t>on continuous improvement of a manufacturing system to support process and output improvement activities. </a:t>
            </a:r>
            <a:endParaRPr lang="en-US" dirty="0" smtClean="0">
              <a:solidFill>
                <a:schemeClr val="bg1"/>
              </a:solidFill>
              <a:latin typeface="Cambria" panose="02040503050406030204" pitchFamily="18" charset="0"/>
            </a:endParaRPr>
          </a:p>
          <a:p>
            <a:pPr marL="342900" indent="-342900" algn="just">
              <a:buFont typeface="+mj-lt"/>
              <a:buAutoNum type="arabicPeriod"/>
            </a:pPr>
            <a:endParaRPr lang="en-US" dirty="0">
              <a:solidFill>
                <a:schemeClr val="bg1"/>
              </a:solidFill>
              <a:latin typeface="Cambria" panose="02040503050406030204" pitchFamily="18" charset="0"/>
            </a:endParaRPr>
          </a:p>
          <a:p>
            <a:pPr marL="342900" indent="-342900" algn="just">
              <a:buFont typeface="+mj-lt"/>
              <a:buAutoNum type="arabicPeriod"/>
            </a:pPr>
            <a:r>
              <a:rPr lang="en-US" dirty="0" smtClean="0">
                <a:solidFill>
                  <a:schemeClr val="bg1"/>
                </a:solidFill>
                <a:latin typeface="Cambria" panose="02040503050406030204" pitchFamily="18" charset="0"/>
              </a:rPr>
              <a:t>Work </a:t>
            </a:r>
            <a:r>
              <a:rPr lang="en-US" dirty="0">
                <a:solidFill>
                  <a:schemeClr val="bg1"/>
                </a:solidFill>
                <a:latin typeface="Cambria" panose="02040503050406030204" pitchFamily="18" charset="0"/>
              </a:rPr>
              <a:t>on continuous improvement of management systems to improved financial </a:t>
            </a:r>
            <a:r>
              <a:rPr lang="en-US" dirty="0" smtClean="0">
                <a:solidFill>
                  <a:schemeClr val="bg1"/>
                </a:solidFill>
                <a:latin typeface="Cambria" panose="02040503050406030204" pitchFamily="18" charset="0"/>
              </a:rPr>
              <a:t>performance.</a:t>
            </a:r>
          </a:p>
          <a:p>
            <a:pPr marL="342900" indent="-342900" algn="just">
              <a:buFont typeface="+mj-lt"/>
              <a:buAutoNum type="arabicPeriod"/>
            </a:pPr>
            <a:endParaRPr lang="en-US" dirty="0">
              <a:solidFill>
                <a:schemeClr val="bg1"/>
              </a:solidFill>
              <a:latin typeface="Cambria" panose="02040503050406030204" pitchFamily="18" charset="0"/>
            </a:endParaRPr>
          </a:p>
          <a:p>
            <a:pPr marL="342900" indent="-342900" algn="just">
              <a:buFont typeface="+mj-lt"/>
              <a:buAutoNum type="arabicPeriod"/>
            </a:pPr>
            <a:r>
              <a:rPr lang="en-US" dirty="0" smtClean="0">
                <a:solidFill>
                  <a:schemeClr val="bg1"/>
                </a:solidFill>
                <a:latin typeface="Cambria" panose="02040503050406030204" pitchFamily="18" charset="0"/>
              </a:rPr>
              <a:t>Working </a:t>
            </a:r>
            <a:r>
              <a:rPr lang="en-US" dirty="0">
                <a:solidFill>
                  <a:schemeClr val="bg1"/>
                </a:solidFill>
                <a:latin typeface="Cambria" panose="02040503050406030204" pitchFamily="18" charset="0"/>
              </a:rPr>
              <a:t>to improve their competitive advantage by improving administrative and operating performance in terms of manufacturing, quality, and flexibility.</a:t>
            </a:r>
          </a:p>
        </p:txBody>
      </p:sp>
    </p:spTree>
    <p:extLst>
      <p:ext uri="{BB962C8B-B14F-4D97-AF65-F5344CB8AC3E}">
        <p14:creationId xmlns:p14="http://schemas.microsoft.com/office/powerpoint/2010/main" val="375547625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232366" y="2495006"/>
            <a:ext cx="8085909" cy="1569660"/>
          </a:xfrm>
          <a:prstGeom prst="rect">
            <a:avLst/>
          </a:prstGeom>
          <a:noFill/>
        </p:spPr>
        <p:txBody>
          <a:bodyPr wrap="square" rtlCol="1">
            <a:spAutoFit/>
          </a:bodyPr>
          <a:lstStyle/>
          <a:p>
            <a:r>
              <a:rPr lang="en-US" sz="9600" dirty="0" smtClean="0">
                <a:solidFill>
                  <a:schemeClr val="bg1"/>
                </a:solidFill>
              </a:rPr>
              <a:t>Thank</a:t>
            </a:r>
            <a:endParaRPr lang="ar-SA" sz="9600" dirty="0">
              <a:solidFill>
                <a:schemeClr val="bg1"/>
              </a:solidFill>
            </a:endParaRPr>
          </a:p>
        </p:txBody>
      </p:sp>
    </p:spTree>
    <p:extLst>
      <p:ext uri="{BB962C8B-B14F-4D97-AF65-F5344CB8AC3E}">
        <p14:creationId xmlns:p14="http://schemas.microsoft.com/office/powerpoint/2010/main" val="18891944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165123" y="1757514"/>
            <a:ext cx="9925243" cy="3816429"/>
          </a:xfrm>
          <a:prstGeom prst="rect">
            <a:avLst/>
          </a:prstGeom>
          <a:noFill/>
        </p:spPr>
        <p:txBody>
          <a:bodyPr wrap="square" rtlCol="1">
            <a:spAutoFit/>
          </a:bodyPr>
          <a:lstStyle/>
          <a:p>
            <a:pPr algn="just"/>
            <a:r>
              <a:rPr lang="en-US" sz="2200" dirty="0">
                <a:solidFill>
                  <a:schemeClr val="bg1">
                    <a:lumMod val="95000"/>
                    <a:lumOff val="5000"/>
                  </a:schemeClr>
                </a:solidFill>
                <a:latin typeface="Cambria" panose="02040503050406030204" pitchFamily="18" charset="0"/>
              </a:rPr>
              <a:t>As a Palestinian company working on providing most of the local governorate with a  major and expensive item, for building electrical networks. and after the first primary visits for the company location, to check the possibilities of implementing the 6-sigma on their production, we faced the fact that they are not performing the basics of production, quality, and inventory management. </a:t>
            </a:r>
          </a:p>
          <a:p>
            <a:pPr algn="just"/>
            <a:endParaRPr lang="en-US" sz="2200" dirty="0">
              <a:solidFill>
                <a:schemeClr val="bg1">
                  <a:lumMod val="95000"/>
                  <a:lumOff val="5000"/>
                </a:schemeClr>
              </a:solidFill>
              <a:latin typeface="Cambria" panose="02040503050406030204" pitchFamily="18" charset="0"/>
            </a:endParaRPr>
          </a:p>
          <a:p>
            <a:pPr algn="just"/>
            <a:r>
              <a:rPr lang="en-US" sz="2200" dirty="0">
                <a:solidFill>
                  <a:schemeClr val="bg1">
                    <a:lumMod val="95000"/>
                    <a:lumOff val="5000"/>
                  </a:schemeClr>
                </a:solidFill>
                <a:latin typeface="Cambria" panose="02040503050406030204" pitchFamily="18" charset="0"/>
              </a:rPr>
              <a:t>Based on that we decided to change the project scope to implementing the basic operations management tools, the project will ultimately be able to build internal operational management tools to upgrade performance, and surely shall affect their profitability and strengthen their sustainability in the market, as sole manufacturer.</a:t>
            </a:r>
          </a:p>
        </p:txBody>
      </p:sp>
      <p:sp>
        <p:nvSpPr>
          <p:cNvPr id="3" name="مربع نص 2"/>
          <p:cNvSpPr txBox="1"/>
          <p:nvPr/>
        </p:nvSpPr>
        <p:spPr>
          <a:xfrm>
            <a:off x="1194618" y="648929"/>
            <a:ext cx="11007832" cy="584775"/>
          </a:xfrm>
          <a:prstGeom prst="rect">
            <a:avLst/>
          </a:prstGeom>
          <a:noFill/>
        </p:spPr>
        <p:txBody>
          <a:bodyPr wrap="square" rtlCol="1">
            <a:spAutoFit/>
          </a:bodyPr>
          <a:lstStyle/>
          <a:p>
            <a:r>
              <a:rPr lang="en-US" sz="3200" b="1" dirty="0">
                <a:solidFill>
                  <a:schemeClr val="bg1">
                    <a:lumMod val="95000"/>
                    <a:lumOff val="5000"/>
                  </a:schemeClr>
                </a:solidFill>
                <a:latin typeface="Calibri" panose="020F0502020204030204" pitchFamily="34" charset="0"/>
              </a:rPr>
              <a:t>Problem Statement</a:t>
            </a:r>
          </a:p>
        </p:txBody>
      </p:sp>
      <p:cxnSp>
        <p:nvCxnSpPr>
          <p:cNvPr id="5" name="رابط مستقيم 4"/>
          <p:cNvCxnSpPr/>
          <p:nvPr/>
        </p:nvCxnSpPr>
        <p:spPr>
          <a:xfrm flipV="1">
            <a:off x="1194618" y="1213478"/>
            <a:ext cx="10997382" cy="29497"/>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34497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194618" y="658200"/>
            <a:ext cx="10997382" cy="584775"/>
          </a:xfrm>
          <a:prstGeom prst="rect">
            <a:avLst/>
          </a:prstGeom>
          <a:noFill/>
        </p:spPr>
        <p:txBody>
          <a:bodyPr wrap="square" rtlCol="1">
            <a:spAutoFit/>
          </a:bodyPr>
          <a:lstStyle/>
          <a:p>
            <a:r>
              <a:rPr lang="en-US" sz="3200" b="1" dirty="0">
                <a:solidFill>
                  <a:schemeClr val="bg1">
                    <a:lumMod val="95000"/>
                    <a:lumOff val="5000"/>
                  </a:schemeClr>
                </a:solidFill>
                <a:latin typeface="Calibri" panose="020F0502020204030204" pitchFamily="34" charset="0"/>
              </a:rPr>
              <a:t>Scope of Work</a:t>
            </a:r>
          </a:p>
        </p:txBody>
      </p:sp>
      <p:cxnSp>
        <p:nvCxnSpPr>
          <p:cNvPr id="5" name="رابط مستقيم 4"/>
          <p:cNvCxnSpPr/>
          <p:nvPr/>
        </p:nvCxnSpPr>
        <p:spPr>
          <a:xfrm flipV="1">
            <a:off x="1194618" y="1213478"/>
            <a:ext cx="10997382" cy="29497"/>
          </a:xfrm>
          <a:prstGeom prst="line">
            <a:avLst/>
          </a:prstGeom>
        </p:spPr>
        <p:style>
          <a:lnRef idx="1">
            <a:schemeClr val="accent1"/>
          </a:lnRef>
          <a:fillRef idx="0">
            <a:schemeClr val="accent1"/>
          </a:fillRef>
          <a:effectRef idx="0">
            <a:schemeClr val="accent1"/>
          </a:effectRef>
          <a:fontRef idx="minor">
            <a:schemeClr val="tx1"/>
          </a:fontRef>
        </p:style>
      </p:cxnSp>
      <p:sp>
        <p:nvSpPr>
          <p:cNvPr id="3" name="مربع نص 2"/>
          <p:cNvSpPr txBox="1"/>
          <p:nvPr/>
        </p:nvSpPr>
        <p:spPr>
          <a:xfrm>
            <a:off x="1194619" y="1907178"/>
            <a:ext cx="9961062" cy="1569660"/>
          </a:xfrm>
          <a:prstGeom prst="rect">
            <a:avLst/>
          </a:prstGeom>
          <a:noFill/>
        </p:spPr>
        <p:txBody>
          <a:bodyPr wrap="square" rtlCol="1">
            <a:spAutoFit/>
          </a:bodyPr>
          <a:lstStyle/>
          <a:p>
            <a:pPr algn="just"/>
            <a:r>
              <a:rPr lang="en-US" sz="2400" dirty="0">
                <a:solidFill>
                  <a:schemeClr val="bg1"/>
                </a:solidFill>
                <a:latin typeface="Calibri" panose="020F0502020204030204" pitchFamily="34" charset="0"/>
              </a:rPr>
              <a:t>As previously mentioned, SATCO company working in more than production line also on trade items, this study will emphasis analysis the manufacturing department (Towers, Poles and accessories) as profit loss center, and as separated business and  working environment.</a:t>
            </a:r>
          </a:p>
        </p:txBody>
      </p:sp>
    </p:spTree>
    <p:extLst>
      <p:ext uri="{BB962C8B-B14F-4D97-AF65-F5344CB8AC3E}">
        <p14:creationId xmlns:p14="http://schemas.microsoft.com/office/powerpoint/2010/main" val="777008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194618" y="658200"/>
            <a:ext cx="10967884" cy="584775"/>
          </a:xfrm>
          <a:prstGeom prst="rect">
            <a:avLst/>
          </a:prstGeom>
          <a:noFill/>
        </p:spPr>
        <p:txBody>
          <a:bodyPr wrap="square" rtlCol="1">
            <a:spAutoFit/>
          </a:bodyPr>
          <a:lstStyle/>
          <a:p>
            <a:r>
              <a:rPr lang="en-US" sz="3200" b="1" dirty="0">
                <a:solidFill>
                  <a:schemeClr val="bg1">
                    <a:lumMod val="95000"/>
                    <a:lumOff val="5000"/>
                  </a:schemeClr>
                </a:solidFill>
                <a:latin typeface="Calibri" panose="020F0502020204030204" pitchFamily="34" charset="0"/>
              </a:rPr>
              <a:t>Objective of Work</a:t>
            </a:r>
          </a:p>
        </p:txBody>
      </p:sp>
      <p:sp>
        <p:nvSpPr>
          <p:cNvPr id="4" name="مربع نص 3"/>
          <p:cNvSpPr txBox="1"/>
          <p:nvPr/>
        </p:nvSpPr>
        <p:spPr>
          <a:xfrm>
            <a:off x="1199845" y="1654275"/>
            <a:ext cx="9942772" cy="4154984"/>
          </a:xfrm>
          <a:prstGeom prst="rect">
            <a:avLst/>
          </a:prstGeom>
          <a:noFill/>
        </p:spPr>
        <p:txBody>
          <a:bodyPr wrap="square" rtlCol="1">
            <a:spAutoFit/>
          </a:bodyPr>
          <a:lstStyle/>
          <a:p>
            <a:pPr marL="342900" indent="-342900" algn="just">
              <a:buFont typeface="+mj-lt"/>
              <a:buAutoNum type="arabicPeriod"/>
            </a:pPr>
            <a:r>
              <a:rPr lang="en-US" sz="2200" dirty="0">
                <a:solidFill>
                  <a:schemeClr val="bg1">
                    <a:lumMod val="95000"/>
                    <a:lumOff val="5000"/>
                  </a:schemeClr>
                </a:solidFill>
                <a:latin typeface="Cambria" panose="02040503050406030204" pitchFamily="18" charset="0"/>
              </a:rPr>
              <a:t>A deep evaluation of the production management system and the best appropriate system to ensure maximum productivity for the company at the lowest </a:t>
            </a:r>
            <a:r>
              <a:rPr lang="en-US" sz="2200" dirty="0" smtClean="0">
                <a:solidFill>
                  <a:schemeClr val="bg1">
                    <a:lumMod val="95000"/>
                    <a:lumOff val="5000"/>
                  </a:schemeClr>
                </a:solidFill>
                <a:latin typeface="Cambria" panose="02040503050406030204" pitchFamily="18" charset="0"/>
              </a:rPr>
              <a:t>cost.</a:t>
            </a:r>
          </a:p>
          <a:p>
            <a:pPr marL="342900" indent="-342900" algn="just">
              <a:buFont typeface="+mj-lt"/>
              <a:buAutoNum type="arabicPeriod"/>
            </a:pPr>
            <a:endParaRPr lang="en-US" sz="2200" dirty="0">
              <a:solidFill>
                <a:schemeClr val="bg1">
                  <a:lumMod val="95000"/>
                  <a:lumOff val="5000"/>
                </a:schemeClr>
              </a:solidFill>
              <a:latin typeface="Cambria" panose="02040503050406030204" pitchFamily="18" charset="0"/>
            </a:endParaRPr>
          </a:p>
          <a:p>
            <a:pPr marL="342900" indent="-342900" algn="just">
              <a:buFont typeface="+mj-lt"/>
              <a:buAutoNum type="arabicPeriod"/>
            </a:pPr>
            <a:r>
              <a:rPr lang="en-US" sz="2200" dirty="0" smtClean="0">
                <a:solidFill>
                  <a:schemeClr val="bg1">
                    <a:lumMod val="95000"/>
                    <a:lumOff val="5000"/>
                  </a:schemeClr>
                </a:solidFill>
                <a:latin typeface="Cambria" panose="02040503050406030204" pitchFamily="18" charset="0"/>
              </a:rPr>
              <a:t>Audit </a:t>
            </a:r>
            <a:r>
              <a:rPr lang="en-US" sz="2200" dirty="0">
                <a:solidFill>
                  <a:schemeClr val="bg1">
                    <a:lumMod val="95000"/>
                    <a:lumOff val="5000"/>
                  </a:schemeClr>
                </a:solidFill>
                <a:latin typeface="Cambria" panose="02040503050406030204" pitchFamily="18" charset="0"/>
              </a:rPr>
              <a:t>of the inventory control system and development of a well-structured procedure to ensure that core inventory objectives are met. Costs will be calculated based on inventory data. This will help management to improve pricing </a:t>
            </a:r>
            <a:r>
              <a:rPr lang="en-US" sz="2200" dirty="0" smtClean="0">
                <a:solidFill>
                  <a:schemeClr val="bg1">
                    <a:lumMod val="95000"/>
                    <a:lumOff val="5000"/>
                  </a:schemeClr>
                </a:solidFill>
                <a:latin typeface="Cambria" panose="02040503050406030204" pitchFamily="18" charset="0"/>
              </a:rPr>
              <a:t>strategies.</a:t>
            </a:r>
          </a:p>
          <a:p>
            <a:pPr marL="342900" indent="-342900" algn="just">
              <a:buFont typeface="+mj-lt"/>
              <a:buAutoNum type="arabicPeriod"/>
            </a:pPr>
            <a:endParaRPr lang="en-US" sz="2200" dirty="0">
              <a:solidFill>
                <a:schemeClr val="bg1">
                  <a:lumMod val="95000"/>
                  <a:lumOff val="5000"/>
                </a:schemeClr>
              </a:solidFill>
              <a:latin typeface="Cambria" panose="02040503050406030204" pitchFamily="18" charset="0"/>
            </a:endParaRPr>
          </a:p>
          <a:p>
            <a:pPr marL="342900" indent="-342900" algn="just">
              <a:buFont typeface="+mj-lt"/>
              <a:buAutoNum type="arabicPeriod"/>
            </a:pPr>
            <a:r>
              <a:rPr lang="en-US" sz="2200" dirty="0" smtClean="0">
                <a:solidFill>
                  <a:schemeClr val="bg1">
                    <a:lumMod val="95000"/>
                    <a:lumOff val="5000"/>
                  </a:schemeClr>
                </a:solidFill>
                <a:latin typeface="Cambria" panose="02040503050406030204" pitchFamily="18" charset="0"/>
              </a:rPr>
              <a:t>All </a:t>
            </a:r>
            <a:r>
              <a:rPr lang="en-US" sz="2200" dirty="0">
                <a:solidFill>
                  <a:schemeClr val="bg1">
                    <a:lumMod val="95000"/>
                    <a:lumOff val="5000"/>
                  </a:schemeClr>
                </a:solidFill>
                <a:latin typeface="Cambria" panose="02040503050406030204" pitchFamily="18" charset="0"/>
              </a:rPr>
              <a:t>quality control measures are implemented and documented, to ensure that the company is on the safe side of a contractual point of supply, which will add a competitive advantage to the company.</a:t>
            </a:r>
          </a:p>
        </p:txBody>
      </p:sp>
      <p:cxnSp>
        <p:nvCxnSpPr>
          <p:cNvPr id="5" name="رابط مستقيم 4"/>
          <p:cNvCxnSpPr/>
          <p:nvPr/>
        </p:nvCxnSpPr>
        <p:spPr>
          <a:xfrm flipV="1">
            <a:off x="1194618" y="1213478"/>
            <a:ext cx="10997382" cy="29497"/>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30705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268362" y="1799303"/>
            <a:ext cx="9822426" cy="3477875"/>
          </a:xfrm>
          <a:prstGeom prst="rect">
            <a:avLst/>
          </a:prstGeom>
          <a:noFill/>
        </p:spPr>
        <p:txBody>
          <a:bodyPr wrap="square" rtlCol="1">
            <a:spAutoFit/>
          </a:bodyPr>
          <a:lstStyle/>
          <a:p>
            <a:pPr algn="just"/>
            <a:r>
              <a:rPr lang="en-US" sz="2200" dirty="0">
                <a:solidFill>
                  <a:schemeClr val="bg1">
                    <a:lumMod val="95000"/>
                    <a:lumOff val="5000"/>
                  </a:schemeClr>
                </a:solidFill>
                <a:latin typeface="Cambria" panose="02040503050406030204" pitchFamily="18" charset="0"/>
              </a:rPr>
              <a:t>Application operation management tools are very important in the facility, such as the six-sigma and lean tool, which are used to improve the efficiency of production processes, and because the fundamentals of production, inventory and quality management are not present to start the application from the above theories, work has begun on the implementation of internal operational management tools. </a:t>
            </a:r>
          </a:p>
          <a:p>
            <a:pPr algn="just"/>
            <a:endParaRPr lang="en-US" sz="2200" dirty="0">
              <a:solidFill>
                <a:schemeClr val="bg1">
                  <a:lumMod val="95000"/>
                  <a:lumOff val="5000"/>
                </a:schemeClr>
              </a:solidFill>
              <a:latin typeface="Cambria" panose="02040503050406030204" pitchFamily="18" charset="0"/>
            </a:endParaRPr>
          </a:p>
          <a:p>
            <a:pPr algn="just"/>
            <a:r>
              <a:rPr lang="en-US" sz="2200" dirty="0">
                <a:solidFill>
                  <a:schemeClr val="bg1">
                    <a:lumMod val="95000"/>
                    <a:lumOff val="5000"/>
                  </a:schemeClr>
                </a:solidFill>
                <a:latin typeface="Cambria" panose="02040503050406030204" pitchFamily="18" charset="0"/>
              </a:rPr>
              <a:t>The importance of </a:t>
            </a:r>
            <a:r>
              <a:rPr lang="en-US" sz="2200" dirty="0" smtClean="0">
                <a:solidFill>
                  <a:schemeClr val="bg1">
                    <a:lumMod val="95000"/>
                    <a:lumOff val="5000"/>
                  </a:schemeClr>
                </a:solidFill>
                <a:latin typeface="Cambria" panose="02040503050406030204" pitchFamily="18" charset="0"/>
              </a:rPr>
              <a:t>the work </a:t>
            </a:r>
            <a:r>
              <a:rPr lang="en-US" sz="2200" dirty="0">
                <a:solidFill>
                  <a:schemeClr val="bg1">
                    <a:lumMod val="95000"/>
                    <a:lumOff val="5000"/>
                  </a:schemeClr>
                </a:solidFill>
                <a:latin typeface="Cambria" panose="02040503050406030204" pitchFamily="18" charset="0"/>
              </a:rPr>
              <a:t>is to build an appropriate management system for production, inventory and quality to improve performance, efficiency and reduce waste.</a:t>
            </a:r>
          </a:p>
        </p:txBody>
      </p:sp>
      <p:sp>
        <p:nvSpPr>
          <p:cNvPr id="4" name="مربع نص 3"/>
          <p:cNvSpPr txBox="1"/>
          <p:nvPr/>
        </p:nvSpPr>
        <p:spPr>
          <a:xfrm>
            <a:off x="1194618" y="643451"/>
            <a:ext cx="10997382" cy="584775"/>
          </a:xfrm>
          <a:prstGeom prst="rect">
            <a:avLst/>
          </a:prstGeom>
          <a:noFill/>
        </p:spPr>
        <p:txBody>
          <a:bodyPr wrap="square" rtlCol="1">
            <a:spAutoFit/>
          </a:bodyPr>
          <a:lstStyle/>
          <a:p>
            <a:r>
              <a:rPr lang="en-US" sz="3200" b="1" dirty="0">
                <a:solidFill>
                  <a:schemeClr val="bg1">
                    <a:lumMod val="95000"/>
                    <a:lumOff val="5000"/>
                  </a:schemeClr>
                </a:solidFill>
                <a:latin typeface="Calibri" panose="020F0502020204030204" pitchFamily="34" charset="0"/>
              </a:rPr>
              <a:t>Importance of Work </a:t>
            </a:r>
          </a:p>
        </p:txBody>
      </p:sp>
      <p:cxnSp>
        <p:nvCxnSpPr>
          <p:cNvPr id="5" name="رابط مستقيم 4"/>
          <p:cNvCxnSpPr/>
          <p:nvPr/>
        </p:nvCxnSpPr>
        <p:spPr>
          <a:xfrm flipV="1">
            <a:off x="1194618" y="1213478"/>
            <a:ext cx="10997382" cy="29497"/>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22054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وجة 7"/>
          <p:cNvSpPr/>
          <p:nvPr/>
        </p:nvSpPr>
        <p:spPr>
          <a:xfrm>
            <a:off x="1164702" y="200486"/>
            <a:ext cx="1520769" cy="796834"/>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مربع نص 6"/>
          <p:cNvSpPr txBox="1"/>
          <p:nvPr/>
        </p:nvSpPr>
        <p:spPr>
          <a:xfrm>
            <a:off x="1209368" y="306515"/>
            <a:ext cx="1476103" cy="584775"/>
          </a:xfrm>
          <a:prstGeom prst="rect">
            <a:avLst/>
          </a:prstGeom>
          <a:noFill/>
        </p:spPr>
        <p:txBody>
          <a:bodyPr wrap="square" rtlCol="1">
            <a:spAutoFit/>
          </a:bodyPr>
          <a:lstStyle/>
          <a:p>
            <a:r>
              <a:rPr lang="en-US" sz="3200" b="1" dirty="0" smtClean="0">
                <a:solidFill>
                  <a:schemeClr val="bg1">
                    <a:lumMod val="95000"/>
                    <a:lumOff val="5000"/>
                  </a:schemeClr>
                </a:solidFill>
                <a:latin typeface="Cambria" panose="02040503050406030204" pitchFamily="18" charset="0"/>
              </a:rPr>
              <a:t>Tool:</a:t>
            </a:r>
            <a:endParaRPr lang="ar-SA" sz="3200" b="1" dirty="0">
              <a:solidFill>
                <a:schemeClr val="bg1">
                  <a:lumMod val="95000"/>
                  <a:lumOff val="5000"/>
                </a:schemeClr>
              </a:solidFill>
              <a:latin typeface="Cambria" panose="02040503050406030204" pitchFamily="18" charset="0"/>
            </a:endParaRPr>
          </a:p>
        </p:txBody>
      </p:sp>
      <p:sp>
        <p:nvSpPr>
          <p:cNvPr id="9" name="مربع نص 8"/>
          <p:cNvSpPr txBox="1"/>
          <p:nvPr/>
        </p:nvSpPr>
        <p:spPr>
          <a:xfrm>
            <a:off x="1164702" y="1119672"/>
            <a:ext cx="3211355" cy="369332"/>
          </a:xfrm>
          <a:prstGeom prst="rect">
            <a:avLst/>
          </a:prstGeom>
          <a:noFill/>
        </p:spPr>
        <p:txBody>
          <a:bodyPr wrap="square" rtlCol="1">
            <a:spAutoFit/>
          </a:bodyPr>
          <a:lstStyle/>
          <a:p>
            <a:pPr marL="342900" indent="-342900">
              <a:buFont typeface="+mj-lt"/>
              <a:buAutoNum type="arabicPeriod"/>
            </a:pPr>
            <a:r>
              <a:rPr lang="en-US" b="1" dirty="0">
                <a:solidFill>
                  <a:schemeClr val="bg1">
                    <a:lumMod val="95000"/>
                    <a:lumOff val="5000"/>
                  </a:schemeClr>
                </a:solidFill>
                <a:latin typeface="Cambria" panose="02040503050406030204" pitchFamily="18" charset="0"/>
              </a:rPr>
              <a:t>Questionnaire </a:t>
            </a:r>
            <a:r>
              <a:rPr lang="en-US" b="1" dirty="0" smtClean="0">
                <a:solidFill>
                  <a:schemeClr val="bg1">
                    <a:lumMod val="95000"/>
                    <a:lumOff val="5000"/>
                  </a:schemeClr>
                </a:solidFill>
                <a:latin typeface="Cambria" panose="02040503050406030204" pitchFamily="18" charset="0"/>
              </a:rPr>
              <a:t>forms</a:t>
            </a:r>
            <a:endParaRPr lang="ar-SA" b="1" dirty="0">
              <a:solidFill>
                <a:schemeClr val="bg1">
                  <a:lumMod val="95000"/>
                  <a:lumOff val="5000"/>
                </a:schemeClr>
              </a:solidFill>
              <a:latin typeface="Cambria" panose="02040503050406030204" pitchFamily="18" charset="0"/>
            </a:endParaRPr>
          </a:p>
        </p:txBody>
      </p:sp>
      <p:sp>
        <p:nvSpPr>
          <p:cNvPr id="10" name="مربع نص 9"/>
          <p:cNvSpPr txBox="1"/>
          <p:nvPr/>
        </p:nvSpPr>
        <p:spPr>
          <a:xfrm>
            <a:off x="1164702" y="1611356"/>
            <a:ext cx="9977915" cy="923330"/>
          </a:xfrm>
          <a:prstGeom prst="rect">
            <a:avLst/>
          </a:prstGeom>
          <a:noFill/>
        </p:spPr>
        <p:txBody>
          <a:bodyPr wrap="square" rtlCol="1">
            <a:spAutoFit/>
          </a:bodyPr>
          <a:lstStyle/>
          <a:p>
            <a:pPr algn="just"/>
            <a:r>
              <a:rPr lang="en-US" dirty="0">
                <a:solidFill>
                  <a:schemeClr val="bg1">
                    <a:lumMod val="95000"/>
                    <a:lumOff val="5000"/>
                  </a:schemeClr>
                </a:solidFill>
                <a:latin typeface="Cambria" panose="02040503050406030204" pitchFamily="18" charset="0"/>
              </a:rPr>
              <a:t>The areas of investigation are summarized in four types of questionnaire, the main objective of which is to facilitate the process of copying the status of the facility for all systems to be dealt with in this research.</a:t>
            </a:r>
          </a:p>
        </p:txBody>
      </p:sp>
      <p:sp>
        <p:nvSpPr>
          <p:cNvPr id="11" name="مربع نص 10"/>
          <p:cNvSpPr txBox="1"/>
          <p:nvPr/>
        </p:nvSpPr>
        <p:spPr>
          <a:xfrm>
            <a:off x="1164702" y="2411575"/>
            <a:ext cx="8242663" cy="1492716"/>
          </a:xfrm>
          <a:prstGeom prst="rect">
            <a:avLst/>
          </a:prstGeom>
          <a:noFill/>
        </p:spPr>
        <p:txBody>
          <a:bodyPr wrap="square" rtlCol="1">
            <a:spAutoFit/>
          </a:bodyPr>
          <a:lstStyle/>
          <a:p>
            <a:pPr marL="285750" indent="-285750">
              <a:lnSpc>
                <a:spcPct val="150000"/>
              </a:lnSpc>
              <a:buFont typeface="Arial" panose="020B0604020202020204" pitchFamily="34" charset="0"/>
              <a:buChar char="•"/>
            </a:pPr>
            <a:r>
              <a:rPr lang="en-US" b="1" dirty="0" smtClean="0">
                <a:solidFill>
                  <a:schemeClr val="bg1">
                    <a:lumMod val="95000"/>
                    <a:lumOff val="5000"/>
                  </a:schemeClr>
                </a:solidFill>
                <a:latin typeface="Cambria" panose="02040503050406030204" pitchFamily="18" charset="0"/>
              </a:rPr>
              <a:t>The type of systems &amp; questionnaires for it:</a:t>
            </a:r>
          </a:p>
          <a:p>
            <a:r>
              <a:rPr lang="en-US" sz="1600" dirty="0" smtClean="0">
                <a:solidFill>
                  <a:schemeClr val="bg1">
                    <a:lumMod val="95000"/>
                    <a:lumOff val="5000"/>
                  </a:schemeClr>
                </a:solidFill>
                <a:latin typeface="Cambria" panose="02040503050406030204" pitchFamily="18" charset="0"/>
              </a:rPr>
              <a:t>-	Production management system</a:t>
            </a:r>
          </a:p>
          <a:p>
            <a:r>
              <a:rPr lang="en-US" sz="1600" dirty="0" smtClean="0">
                <a:solidFill>
                  <a:schemeClr val="bg1">
                    <a:lumMod val="95000"/>
                    <a:lumOff val="5000"/>
                  </a:schemeClr>
                </a:solidFill>
                <a:latin typeface="Cambria" panose="02040503050406030204" pitchFamily="18" charset="0"/>
              </a:rPr>
              <a:t>-	Inventory management system</a:t>
            </a:r>
          </a:p>
          <a:p>
            <a:r>
              <a:rPr lang="en-US" sz="1600" dirty="0" smtClean="0">
                <a:solidFill>
                  <a:schemeClr val="bg1">
                    <a:lumMod val="95000"/>
                    <a:lumOff val="5000"/>
                  </a:schemeClr>
                </a:solidFill>
                <a:latin typeface="Cambria" panose="02040503050406030204" pitchFamily="18" charset="0"/>
              </a:rPr>
              <a:t>-	Quality system</a:t>
            </a:r>
          </a:p>
          <a:p>
            <a:r>
              <a:rPr lang="en-US" sz="1600" dirty="0" smtClean="0">
                <a:solidFill>
                  <a:schemeClr val="bg1">
                    <a:lumMod val="95000"/>
                    <a:lumOff val="5000"/>
                  </a:schemeClr>
                </a:solidFill>
                <a:latin typeface="Cambria" panose="02040503050406030204" pitchFamily="18" charset="0"/>
              </a:rPr>
              <a:t>-	Safety system</a:t>
            </a:r>
            <a:endParaRPr lang="en-US" sz="1600" dirty="0">
              <a:solidFill>
                <a:schemeClr val="bg1">
                  <a:lumMod val="95000"/>
                  <a:lumOff val="5000"/>
                </a:schemeClr>
              </a:solidFill>
              <a:latin typeface="Cambria" panose="02040503050406030204" pitchFamily="18" charset="0"/>
            </a:endParaRPr>
          </a:p>
        </p:txBody>
      </p:sp>
      <p:sp>
        <p:nvSpPr>
          <p:cNvPr id="12" name="مربع نص 11"/>
          <p:cNvSpPr txBox="1"/>
          <p:nvPr/>
        </p:nvSpPr>
        <p:spPr>
          <a:xfrm>
            <a:off x="1164702" y="4112296"/>
            <a:ext cx="2542095" cy="400110"/>
          </a:xfrm>
          <a:prstGeom prst="rect">
            <a:avLst/>
          </a:prstGeom>
          <a:noFill/>
        </p:spPr>
        <p:txBody>
          <a:bodyPr wrap="square" rtlCol="1">
            <a:spAutoFit/>
          </a:bodyPr>
          <a:lstStyle/>
          <a:p>
            <a:r>
              <a:rPr lang="en-US" sz="2000" b="1" dirty="0" smtClean="0">
                <a:solidFill>
                  <a:schemeClr val="bg1">
                    <a:lumMod val="95000"/>
                    <a:lumOff val="5000"/>
                  </a:schemeClr>
                </a:solidFill>
                <a:latin typeface="Cambria" panose="02040503050406030204" pitchFamily="18" charset="0"/>
              </a:rPr>
              <a:t>2.   Gap </a:t>
            </a:r>
            <a:r>
              <a:rPr lang="en-US" sz="2000" b="1" dirty="0">
                <a:solidFill>
                  <a:schemeClr val="bg1">
                    <a:lumMod val="95000"/>
                    <a:lumOff val="5000"/>
                  </a:schemeClr>
                </a:solidFill>
                <a:latin typeface="Cambria" panose="02040503050406030204" pitchFamily="18" charset="0"/>
              </a:rPr>
              <a:t>Analysis </a:t>
            </a:r>
            <a:endParaRPr lang="ar-SA" sz="2000" b="1" dirty="0">
              <a:solidFill>
                <a:schemeClr val="bg1">
                  <a:lumMod val="95000"/>
                  <a:lumOff val="5000"/>
                </a:schemeClr>
              </a:solidFill>
              <a:latin typeface="Cambria" panose="02040503050406030204" pitchFamily="18" charset="0"/>
            </a:endParaRPr>
          </a:p>
        </p:txBody>
      </p:sp>
      <p:sp>
        <p:nvSpPr>
          <p:cNvPr id="13" name="مربع نص 12"/>
          <p:cNvSpPr txBox="1"/>
          <p:nvPr/>
        </p:nvSpPr>
        <p:spPr>
          <a:xfrm>
            <a:off x="1164702" y="4720411"/>
            <a:ext cx="9977915" cy="923330"/>
          </a:xfrm>
          <a:prstGeom prst="rect">
            <a:avLst/>
          </a:prstGeom>
          <a:noFill/>
        </p:spPr>
        <p:txBody>
          <a:bodyPr wrap="square" rtlCol="1">
            <a:spAutoFit/>
          </a:bodyPr>
          <a:lstStyle/>
          <a:p>
            <a:pPr algn="just"/>
            <a:r>
              <a:rPr lang="en-US" dirty="0" smtClean="0">
                <a:solidFill>
                  <a:schemeClr val="bg1">
                    <a:lumMod val="95000"/>
                    <a:lumOff val="5000"/>
                  </a:schemeClr>
                </a:solidFill>
                <a:latin typeface="Cambria" panose="02040503050406030204" pitchFamily="18" charset="0"/>
              </a:rPr>
              <a:t>A </a:t>
            </a:r>
            <a:r>
              <a:rPr lang="en-US" dirty="0">
                <a:solidFill>
                  <a:schemeClr val="bg1">
                    <a:lumMod val="95000"/>
                    <a:lumOff val="5000"/>
                  </a:schemeClr>
                </a:solidFill>
                <a:latin typeface="Cambria" panose="02040503050406030204" pitchFamily="18" charset="0"/>
              </a:rPr>
              <a:t>GAP Analysis process allows organizations to determine how best achieve their business goals. It compares the current state with an ideal state or goals, which highlights shortcomings and opportunities for improvement. </a:t>
            </a:r>
            <a:endParaRPr lang="ar-SA" dirty="0">
              <a:solidFill>
                <a:schemeClr val="bg1">
                  <a:lumMod val="95000"/>
                  <a:lumOff val="5000"/>
                </a:schemeClr>
              </a:solidFill>
              <a:latin typeface="Cambria" panose="02040503050406030204" pitchFamily="18" charset="0"/>
            </a:endParaRPr>
          </a:p>
        </p:txBody>
      </p:sp>
      <p:sp>
        <p:nvSpPr>
          <p:cNvPr id="14" name="مربع نص 13"/>
          <p:cNvSpPr txBox="1"/>
          <p:nvPr/>
        </p:nvSpPr>
        <p:spPr>
          <a:xfrm>
            <a:off x="1164702" y="5643741"/>
            <a:ext cx="9977915" cy="646331"/>
          </a:xfrm>
          <a:prstGeom prst="rect">
            <a:avLst/>
          </a:prstGeom>
          <a:noFill/>
        </p:spPr>
        <p:txBody>
          <a:bodyPr wrap="square" rtlCol="1">
            <a:spAutoFit/>
          </a:bodyPr>
          <a:lstStyle/>
          <a:p>
            <a:pPr algn="just"/>
            <a:r>
              <a:rPr lang="en-US" dirty="0" smtClean="0">
                <a:solidFill>
                  <a:schemeClr val="bg1">
                    <a:lumMod val="95000"/>
                    <a:lumOff val="5000"/>
                  </a:schemeClr>
                </a:solidFill>
                <a:latin typeface="Cambria" panose="02040503050406030204" pitchFamily="18" charset="0"/>
              </a:rPr>
              <a:t>- Was </a:t>
            </a:r>
            <a:r>
              <a:rPr lang="en-US" dirty="0">
                <a:solidFill>
                  <a:schemeClr val="bg1">
                    <a:lumMod val="95000"/>
                    <a:lumOff val="5000"/>
                  </a:schemeClr>
                </a:solidFill>
                <a:latin typeface="Cambria" panose="02040503050406030204" pitchFamily="18" charset="0"/>
              </a:rPr>
              <a:t>used to analyze the performance of each of the four systems by assessing </a:t>
            </a:r>
            <a:r>
              <a:rPr lang="en-US" dirty="0" smtClean="0">
                <a:solidFill>
                  <a:schemeClr val="bg1">
                    <a:lumMod val="95000"/>
                    <a:lumOff val="5000"/>
                  </a:schemeClr>
                </a:solidFill>
                <a:latin typeface="Cambria" panose="02040503050406030204" pitchFamily="18" charset="0"/>
              </a:rPr>
              <a:t>the current </a:t>
            </a:r>
            <a:r>
              <a:rPr lang="en-US" dirty="0">
                <a:solidFill>
                  <a:schemeClr val="bg1">
                    <a:lumMod val="95000"/>
                    <a:lumOff val="5000"/>
                  </a:schemeClr>
                </a:solidFill>
                <a:latin typeface="Cambria" panose="02040503050406030204" pitchFamily="18" charset="0"/>
              </a:rPr>
              <a:t>state of the plant's pillar and tower manufacturing section</a:t>
            </a:r>
            <a:endParaRPr lang="ar-SA" dirty="0">
              <a:solidFill>
                <a:schemeClr val="bg1">
                  <a:lumMod val="95000"/>
                  <a:lumOff val="5000"/>
                </a:schemeClr>
              </a:solidFill>
              <a:latin typeface="Cambria" panose="02040503050406030204" pitchFamily="18" charset="0"/>
            </a:endParaRPr>
          </a:p>
        </p:txBody>
      </p:sp>
    </p:spTree>
    <p:extLst>
      <p:ext uri="{BB962C8B-B14F-4D97-AF65-F5344CB8AC3E}">
        <p14:creationId xmlns:p14="http://schemas.microsoft.com/office/powerpoint/2010/main" val="41071294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رسم تخطيطي 5"/>
          <p:cNvGraphicFramePr/>
          <p:nvPr>
            <p:extLst>
              <p:ext uri="{D42A27DB-BD31-4B8C-83A1-F6EECF244321}">
                <p14:modId xmlns:p14="http://schemas.microsoft.com/office/powerpoint/2010/main" val="692047294"/>
              </p:ext>
            </p:extLst>
          </p:nvPr>
        </p:nvGraphicFramePr>
        <p:xfrm>
          <a:off x="1280160" y="1227909"/>
          <a:ext cx="10058399" cy="54994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مربع نص 6"/>
          <p:cNvSpPr txBox="1"/>
          <p:nvPr/>
        </p:nvSpPr>
        <p:spPr>
          <a:xfrm>
            <a:off x="4600931" y="503813"/>
            <a:ext cx="3056708" cy="400110"/>
          </a:xfrm>
          <a:prstGeom prst="rect">
            <a:avLst/>
          </a:prstGeom>
          <a:noFill/>
        </p:spPr>
        <p:txBody>
          <a:bodyPr wrap="square" rtlCol="1">
            <a:spAutoFit/>
          </a:bodyPr>
          <a:lstStyle/>
          <a:p>
            <a:pPr algn="ctr"/>
            <a:r>
              <a:rPr lang="en-US" sz="2000" b="1" dirty="0" smtClean="0">
                <a:solidFill>
                  <a:schemeClr val="bg1">
                    <a:lumMod val="95000"/>
                    <a:lumOff val="5000"/>
                  </a:schemeClr>
                </a:solidFill>
                <a:latin typeface="Cambria" panose="02040503050406030204" pitchFamily="18" charset="0"/>
              </a:rPr>
              <a:t>3. SWAT Analysis</a:t>
            </a:r>
            <a:endParaRPr lang="ar-SA" sz="2000" b="1" dirty="0">
              <a:solidFill>
                <a:schemeClr val="bg1">
                  <a:lumMod val="95000"/>
                  <a:lumOff val="5000"/>
                </a:schemeClr>
              </a:solidFill>
              <a:latin typeface="Cambria" panose="02040503050406030204" pitchFamily="18" charset="0"/>
            </a:endParaRPr>
          </a:p>
        </p:txBody>
      </p:sp>
    </p:spTree>
    <p:extLst>
      <p:ext uri="{BB962C8B-B14F-4D97-AF65-F5344CB8AC3E}">
        <p14:creationId xmlns:p14="http://schemas.microsoft.com/office/powerpoint/2010/main" val="106004048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يون">
  <a:themeElements>
    <a:clrScheme name="أيون">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أيون">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أيون">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xmlns=""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7207</TotalTime>
  <Words>1702</Words>
  <Application>Microsoft Office PowerPoint</Application>
  <PresentationFormat>Custom</PresentationFormat>
  <Paragraphs>266</Paragraphs>
  <Slides>35</Slides>
  <Notes>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أيون</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falak</dc:creator>
  <cp:lastModifiedBy>Fastprint</cp:lastModifiedBy>
  <cp:revision>51</cp:revision>
  <dcterms:created xsi:type="dcterms:W3CDTF">2021-05-18T21:53:05Z</dcterms:created>
  <dcterms:modified xsi:type="dcterms:W3CDTF">2022-08-11T08:48:17Z</dcterms:modified>
</cp:coreProperties>
</file>