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jpg" ContentType="image/jpg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2192000" cy="12192000"/>
  <p:notesSz cx="12192000" cy="12192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21717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80840" y="5361304"/>
            <a:ext cx="3830319" cy="575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572000"/>
            <a:ext cx="12192000" cy="2286000"/>
            <a:chOff x="0" y="4572000"/>
            <a:chExt cx="12192000" cy="2286000"/>
          </a:xfrm>
        </p:grpSpPr>
        <p:sp>
          <p:nvSpPr>
            <p:cNvPr id="3" name="object 3"/>
            <p:cNvSpPr/>
            <p:nvPr/>
          </p:nvSpPr>
          <p:spPr>
            <a:xfrm>
              <a:off x="0" y="4572000"/>
              <a:ext cx="12192000" cy="2286000"/>
            </a:xfrm>
            <a:custGeom>
              <a:avLst/>
              <a:gdLst/>
              <a:ahLst/>
              <a:cxnLst/>
              <a:rect l="l" t="t" r="r" b="b"/>
              <a:pathLst>
                <a:path w="12192000" h="2286000">
                  <a:moveTo>
                    <a:pt x="12192000" y="0"/>
                  </a:moveTo>
                  <a:lnTo>
                    <a:pt x="0" y="0"/>
                  </a:lnTo>
                  <a:lnTo>
                    <a:pt x="0" y="2286000"/>
                  </a:lnTo>
                  <a:lnTo>
                    <a:pt x="12192000" y="22860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85787" y="4967350"/>
              <a:ext cx="1553210" cy="1552575"/>
            </a:xfrm>
            <a:custGeom>
              <a:avLst/>
              <a:gdLst/>
              <a:ahLst/>
              <a:cxnLst/>
              <a:rect l="l" t="t" r="r" b="b"/>
              <a:pathLst>
                <a:path w="1553210" h="1552575">
                  <a:moveTo>
                    <a:pt x="776287" y="0"/>
                  </a:moveTo>
                  <a:lnTo>
                    <a:pt x="728998" y="1416"/>
                  </a:lnTo>
                  <a:lnTo>
                    <a:pt x="682459" y="5611"/>
                  </a:lnTo>
                  <a:lnTo>
                    <a:pt x="636750" y="12504"/>
                  </a:lnTo>
                  <a:lnTo>
                    <a:pt x="591952" y="22013"/>
                  </a:lnTo>
                  <a:lnTo>
                    <a:pt x="548148" y="34057"/>
                  </a:lnTo>
                  <a:lnTo>
                    <a:pt x="505417" y="48556"/>
                  </a:lnTo>
                  <a:lnTo>
                    <a:pt x="463842" y="65427"/>
                  </a:lnTo>
                  <a:lnTo>
                    <a:pt x="423503" y="84590"/>
                  </a:lnTo>
                  <a:lnTo>
                    <a:pt x="384482" y="105965"/>
                  </a:lnTo>
                  <a:lnTo>
                    <a:pt x="346860" y="129468"/>
                  </a:lnTo>
                  <a:lnTo>
                    <a:pt x="310718" y="155020"/>
                  </a:lnTo>
                  <a:lnTo>
                    <a:pt x="276137" y="182539"/>
                  </a:lnTo>
                  <a:lnTo>
                    <a:pt x="243199" y="211945"/>
                  </a:lnTo>
                  <a:lnTo>
                    <a:pt x="211984" y="243155"/>
                  </a:lnTo>
                  <a:lnTo>
                    <a:pt x="182574" y="276089"/>
                  </a:lnTo>
                  <a:lnTo>
                    <a:pt x="155051" y="310666"/>
                  </a:lnTo>
                  <a:lnTo>
                    <a:pt x="129494" y="346805"/>
                  </a:lnTo>
                  <a:lnTo>
                    <a:pt x="105987" y="384424"/>
                  </a:lnTo>
                  <a:lnTo>
                    <a:pt x="84609" y="423442"/>
                  </a:lnTo>
                  <a:lnTo>
                    <a:pt x="65442" y="463778"/>
                  </a:lnTo>
                  <a:lnTo>
                    <a:pt x="48567" y="505351"/>
                  </a:lnTo>
                  <a:lnTo>
                    <a:pt x="34065" y="548081"/>
                  </a:lnTo>
                  <a:lnTo>
                    <a:pt x="22018" y="591884"/>
                  </a:lnTo>
                  <a:lnTo>
                    <a:pt x="12507" y="636682"/>
                  </a:lnTo>
                  <a:lnTo>
                    <a:pt x="5612" y="682391"/>
                  </a:lnTo>
                  <a:lnTo>
                    <a:pt x="1416" y="728932"/>
                  </a:lnTo>
                  <a:lnTo>
                    <a:pt x="0" y="776224"/>
                  </a:lnTo>
                  <a:lnTo>
                    <a:pt x="1416" y="823512"/>
                  </a:lnTo>
                  <a:lnTo>
                    <a:pt x="5612" y="870052"/>
                  </a:lnTo>
                  <a:lnTo>
                    <a:pt x="12507" y="915761"/>
                  </a:lnTo>
                  <a:lnTo>
                    <a:pt x="22018" y="960558"/>
                  </a:lnTo>
                  <a:lnTo>
                    <a:pt x="34065" y="1004363"/>
                  </a:lnTo>
                  <a:lnTo>
                    <a:pt x="48567" y="1047093"/>
                  </a:lnTo>
                  <a:lnTo>
                    <a:pt x="65442" y="1088669"/>
                  </a:lnTo>
                  <a:lnTo>
                    <a:pt x="84609" y="1129007"/>
                  </a:lnTo>
                  <a:lnTo>
                    <a:pt x="105987" y="1168028"/>
                  </a:lnTo>
                  <a:lnTo>
                    <a:pt x="129494" y="1205651"/>
                  </a:lnTo>
                  <a:lnTo>
                    <a:pt x="155051" y="1241793"/>
                  </a:lnTo>
                  <a:lnTo>
                    <a:pt x="182574" y="1276374"/>
                  </a:lnTo>
                  <a:lnTo>
                    <a:pt x="211984" y="1309312"/>
                  </a:lnTo>
                  <a:lnTo>
                    <a:pt x="243199" y="1340527"/>
                  </a:lnTo>
                  <a:lnTo>
                    <a:pt x="276137" y="1369936"/>
                  </a:lnTo>
                  <a:lnTo>
                    <a:pt x="310718" y="1397460"/>
                  </a:lnTo>
                  <a:lnTo>
                    <a:pt x="346860" y="1423016"/>
                  </a:lnTo>
                  <a:lnTo>
                    <a:pt x="384482" y="1446524"/>
                  </a:lnTo>
                  <a:lnTo>
                    <a:pt x="423503" y="1467902"/>
                  </a:lnTo>
                  <a:lnTo>
                    <a:pt x="463842" y="1487069"/>
                  </a:lnTo>
                  <a:lnTo>
                    <a:pt x="505417" y="1503944"/>
                  </a:lnTo>
                  <a:lnTo>
                    <a:pt x="548148" y="1518445"/>
                  </a:lnTo>
                  <a:lnTo>
                    <a:pt x="591952" y="1530493"/>
                  </a:lnTo>
                  <a:lnTo>
                    <a:pt x="636750" y="1540004"/>
                  </a:lnTo>
                  <a:lnTo>
                    <a:pt x="682459" y="1546898"/>
                  </a:lnTo>
                  <a:lnTo>
                    <a:pt x="728998" y="1551094"/>
                  </a:lnTo>
                  <a:lnTo>
                    <a:pt x="776287" y="1552511"/>
                  </a:lnTo>
                  <a:lnTo>
                    <a:pt x="823579" y="1551094"/>
                  </a:lnTo>
                  <a:lnTo>
                    <a:pt x="870121" y="1546898"/>
                  </a:lnTo>
                  <a:lnTo>
                    <a:pt x="915833" y="1540004"/>
                  </a:lnTo>
                  <a:lnTo>
                    <a:pt x="960634" y="1530493"/>
                  </a:lnTo>
                  <a:lnTo>
                    <a:pt x="1004441" y="1518445"/>
                  </a:lnTo>
                  <a:lnTo>
                    <a:pt x="1047175" y="1503944"/>
                  </a:lnTo>
                  <a:lnTo>
                    <a:pt x="1088753" y="1487069"/>
                  </a:lnTo>
                  <a:lnTo>
                    <a:pt x="1129095" y="1467902"/>
                  </a:lnTo>
                  <a:lnTo>
                    <a:pt x="1168120" y="1446524"/>
                  </a:lnTo>
                  <a:lnTo>
                    <a:pt x="1205745" y="1423016"/>
                  </a:lnTo>
                  <a:lnTo>
                    <a:pt x="1241890" y="1397460"/>
                  </a:lnTo>
                  <a:lnTo>
                    <a:pt x="1276474" y="1369936"/>
                  </a:lnTo>
                  <a:lnTo>
                    <a:pt x="1309415" y="1340527"/>
                  </a:lnTo>
                  <a:lnTo>
                    <a:pt x="1340633" y="1309312"/>
                  </a:lnTo>
                  <a:lnTo>
                    <a:pt x="1370045" y="1276374"/>
                  </a:lnTo>
                  <a:lnTo>
                    <a:pt x="1397571" y="1241793"/>
                  </a:lnTo>
                  <a:lnTo>
                    <a:pt x="1423130" y="1205651"/>
                  </a:lnTo>
                  <a:lnTo>
                    <a:pt x="1446640" y="1168028"/>
                  </a:lnTo>
                  <a:lnTo>
                    <a:pt x="1468020" y="1129007"/>
                  </a:lnTo>
                  <a:lnTo>
                    <a:pt x="1487189" y="1088669"/>
                  </a:lnTo>
                  <a:lnTo>
                    <a:pt x="1504066" y="1047093"/>
                  </a:lnTo>
                  <a:lnTo>
                    <a:pt x="1518569" y="1004363"/>
                  </a:lnTo>
                  <a:lnTo>
                    <a:pt x="1530617" y="960558"/>
                  </a:lnTo>
                  <a:lnTo>
                    <a:pt x="1540129" y="915761"/>
                  </a:lnTo>
                  <a:lnTo>
                    <a:pt x="1547025" y="870052"/>
                  </a:lnTo>
                  <a:lnTo>
                    <a:pt x="1551221" y="823512"/>
                  </a:lnTo>
                  <a:lnTo>
                    <a:pt x="1552638" y="776224"/>
                  </a:lnTo>
                  <a:lnTo>
                    <a:pt x="1551221" y="728932"/>
                  </a:lnTo>
                  <a:lnTo>
                    <a:pt x="1547025" y="682391"/>
                  </a:lnTo>
                  <a:lnTo>
                    <a:pt x="1540129" y="636682"/>
                  </a:lnTo>
                  <a:lnTo>
                    <a:pt x="1530617" y="591884"/>
                  </a:lnTo>
                  <a:lnTo>
                    <a:pt x="1518569" y="548081"/>
                  </a:lnTo>
                  <a:lnTo>
                    <a:pt x="1504066" y="505351"/>
                  </a:lnTo>
                  <a:lnTo>
                    <a:pt x="1487189" y="463778"/>
                  </a:lnTo>
                  <a:lnTo>
                    <a:pt x="1468020" y="423442"/>
                  </a:lnTo>
                  <a:lnTo>
                    <a:pt x="1446640" y="384424"/>
                  </a:lnTo>
                  <a:lnTo>
                    <a:pt x="1423130" y="346805"/>
                  </a:lnTo>
                  <a:lnTo>
                    <a:pt x="1397571" y="310666"/>
                  </a:lnTo>
                  <a:lnTo>
                    <a:pt x="1370045" y="276089"/>
                  </a:lnTo>
                  <a:lnTo>
                    <a:pt x="1340633" y="243155"/>
                  </a:lnTo>
                  <a:lnTo>
                    <a:pt x="1309415" y="211945"/>
                  </a:lnTo>
                  <a:lnTo>
                    <a:pt x="1276474" y="182539"/>
                  </a:lnTo>
                  <a:lnTo>
                    <a:pt x="1241890" y="155020"/>
                  </a:lnTo>
                  <a:lnTo>
                    <a:pt x="1205745" y="129468"/>
                  </a:lnTo>
                  <a:lnTo>
                    <a:pt x="1168120" y="105965"/>
                  </a:lnTo>
                  <a:lnTo>
                    <a:pt x="1129095" y="84590"/>
                  </a:lnTo>
                  <a:lnTo>
                    <a:pt x="1088753" y="65427"/>
                  </a:lnTo>
                  <a:lnTo>
                    <a:pt x="1047175" y="48556"/>
                  </a:lnTo>
                  <a:lnTo>
                    <a:pt x="1004441" y="34057"/>
                  </a:lnTo>
                  <a:lnTo>
                    <a:pt x="960634" y="22013"/>
                  </a:lnTo>
                  <a:lnTo>
                    <a:pt x="915833" y="12504"/>
                  </a:lnTo>
                  <a:lnTo>
                    <a:pt x="870121" y="5611"/>
                  </a:lnTo>
                  <a:lnTo>
                    <a:pt x="823579" y="1416"/>
                  </a:lnTo>
                  <a:lnTo>
                    <a:pt x="776287" y="0"/>
                  </a:lnTo>
                  <a:close/>
                </a:path>
              </a:pathLst>
            </a:custGeom>
            <a:solidFill>
              <a:srgbClr val="44536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85787" y="4967350"/>
              <a:ext cx="1553210" cy="1552575"/>
            </a:xfrm>
            <a:custGeom>
              <a:avLst/>
              <a:gdLst/>
              <a:ahLst/>
              <a:cxnLst/>
              <a:rect l="l" t="t" r="r" b="b"/>
              <a:pathLst>
                <a:path w="1553210" h="1552575">
                  <a:moveTo>
                    <a:pt x="0" y="776224"/>
                  </a:moveTo>
                  <a:lnTo>
                    <a:pt x="1416" y="728932"/>
                  </a:lnTo>
                  <a:lnTo>
                    <a:pt x="5612" y="682391"/>
                  </a:lnTo>
                  <a:lnTo>
                    <a:pt x="12507" y="636682"/>
                  </a:lnTo>
                  <a:lnTo>
                    <a:pt x="22018" y="591884"/>
                  </a:lnTo>
                  <a:lnTo>
                    <a:pt x="34065" y="548081"/>
                  </a:lnTo>
                  <a:lnTo>
                    <a:pt x="48567" y="505351"/>
                  </a:lnTo>
                  <a:lnTo>
                    <a:pt x="65442" y="463778"/>
                  </a:lnTo>
                  <a:lnTo>
                    <a:pt x="84609" y="423442"/>
                  </a:lnTo>
                  <a:lnTo>
                    <a:pt x="105987" y="384424"/>
                  </a:lnTo>
                  <a:lnTo>
                    <a:pt x="129494" y="346805"/>
                  </a:lnTo>
                  <a:lnTo>
                    <a:pt x="155051" y="310666"/>
                  </a:lnTo>
                  <a:lnTo>
                    <a:pt x="182574" y="276089"/>
                  </a:lnTo>
                  <a:lnTo>
                    <a:pt x="211984" y="243155"/>
                  </a:lnTo>
                  <a:lnTo>
                    <a:pt x="243199" y="211945"/>
                  </a:lnTo>
                  <a:lnTo>
                    <a:pt x="276137" y="182539"/>
                  </a:lnTo>
                  <a:lnTo>
                    <a:pt x="310718" y="155020"/>
                  </a:lnTo>
                  <a:lnTo>
                    <a:pt x="346860" y="129468"/>
                  </a:lnTo>
                  <a:lnTo>
                    <a:pt x="384482" y="105965"/>
                  </a:lnTo>
                  <a:lnTo>
                    <a:pt x="423503" y="84590"/>
                  </a:lnTo>
                  <a:lnTo>
                    <a:pt x="463842" y="65427"/>
                  </a:lnTo>
                  <a:lnTo>
                    <a:pt x="505417" y="48556"/>
                  </a:lnTo>
                  <a:lnTo>
                    <a:pt x="548148" y="34057"/>
                  </a:lnTo>
                  <a:lnTo>
                    <a:pt x="591952" y="22013"/>
                  </a:lnTo>
                  <a:lnTo>
                    <a:pt x="636750" y="12504"/>
                  </a:lnTo>
                  <a:lnTo>
                    <a:pt x="682459" y="5611"/>
                  </a:lnTo>
                  <a:lnTo>
                    <a:pt x="728998" y="1416"/>
                  </a:lnTo>
                  <a:lnTo>
                    <a:pt x="776287" y="0"/>
                  </a:lnTo>
                  <a:lnTo>
                    <a:pt x="823579" y="1416"/>
                  </a:lnTo>
                  <a:lnTo>
                    <a:pt x="870121" y="5611"/>
                  </a:lnTo>
                  <a:lnTo>
                    <a:pt x="915833" y="12504"/>
                  </a:lnTo>
                  <a:lnTo>
                    <a:pt x="960634" y="22013"/>
                  </a:lnTo>
                  <a:lnTo>
                    <a:pt x="1004441" y="34057"/>
                  </a:lnTo>
                  <a:lnTo>
                    <a:pt x="1047175" y="48556"/>
                  </a:lnTo>
                  <a:lnTo>
                    <a:pt x="1088753" y="65427"/>
                  </a:lnTo>
                  <a:lnTo>
                    <a:pt x="1129095" y="84590"/>
                  </a:lnTo>
                  <a:lnTo>
                    <a:pt x="1168120" y="105965"/>
                  </a:lnTo>
                  <a:lnTo>
                    <a:pt x="1205745" y="129468"/>
                  </a:lnTo>
                  <a:lnTo>
                    <a:pt x="1241890" y="155020"/>
                  </a:lnTo>
                  <a:lnTo>
                    <a:pt x="1276474" y="182539"/>
                  </a:lnTo>
                  <a:lnTo>
                    <a:pt x="1309415" y="211945"/>
                  </a:lnTo>
                  <a:lnTo>
                    <a:pt x="1340633" y="243155"/>
                  </a:lnTo>
                  <a:lnTo>
                    <a:pt x="1370045" y="276089"/>
                  </a:lnTo>
                  <a:lnTo>
                    <a:pt x="1397571" y="310666"/>
                  </a:lnTo>
                  <a:lnTo>
                    <a:pt x="1423130" y="346805"/>
                  </a:lnTo>
                  <a:lnTo>
                    <a:pt x="1446640" y="384424"/>
                  </a:lnTo>
                  <a:lnTo>
                    <a:pt x="1468020" y="423442"/>
                  </a:lnTo>
                  <a:lnTo>
                    <a:pt x="1487189" y="463778"/>
                  </a:lnTo>
                  <a:lnTo>
                    <a:pt x="1504066" y="505351"/>
                  </a:lnTo>
                  <a:lnTo>
                    <a:pt x="1518569" y="548081"/>
                  </a:lnTo>
                  <a:lnTo>
                    <a:pt x="1530617" y="591884"/>
                  </a:lnTo>
                  <a:lnTo>
                    <a:pt x="1540129" y="636682"/>
                  </a:lnTo>
                  <a:lnTo>
                    <a:pt x="1547025" y="682391"/>
                  </a:lnTo>
                  <a:lnTo>
                    <a:pt x="1551221" y="728932"/>
                  </a:lnTo>
                  <a:lnTo>
                    <a:pt x="1552638" y="776224"/>
                  </a:lnTo>
                  <a:lnTo>
                    <a:pt x="1551221" y="823512"/>
                  </a:lnTo>
                  <a:lnTo>
                    <a:pt x="1547025" y="870052"/>
                  </a:lnTo>
                  <a:lnTo>
                    <a:pt x="1540129" y="915761"/>
                  </a:lnTo>
                  <a:lnTo>
                    <a:pt x="1530617" y="960558"/>
                  </a:lnTo>
                  <a:lnTo>
                    <a:pt x="1518569" y="1004363"/>
                  </a:lnTo>
                  <a:lnTo>
                    <a:pt x="1504066" y="1047093"/>
                  </a:lnTo>
                  <a:lnTo>
                    <a:pt x="1487189" y="1088669"/>
                  </a:lnTo>
                  <a:lnTo>
                    <a:pt x="1468020" y="1129007"/>
                  </a:lnTo>
                  <a:lnTo>
                    <a:pt x="1446640" y="1168028"/>
                  </a:lnTo>
                  <a:lnTo>
                    <a:pt x="1423130" y="1205651"/>
                  </a:lnTo>
                  <a:lnTo>
                    <a:pt x="1397571" y="1241793"/>
                  </a:lnTo>
                  <a:lnTo>
                    <a:pt x="1370045" y="1276374"/>
                  </a:lnTo>
                  <a:lnTo>
                    <a:pt x="1340633" y="1309312"/>
                  </a:lnTo>
                  <a:lnTo>
                    <a:pt x="1309415" y="1340527"/>
                  </a:lnTo>
                  <a:lnTo>
                    <a:pt x="1276474" y="1369936"/>
                  </a:lnTo>
                  <a:lnTo>
                    <a:pt x="1241890" y="1397460"/>
                  </a:lnTo>
                  <a:lnTo>
                    <a:pt x="1205745" y="1423016"/>
                  </a:lnTo>
                  <a:lnTo>
                    <a:pt x="1168120" y="1446524"/>
                  </a:lnTo>
                  <a:lnTo>
                    <a:pt x="1129095" y="1467902"/>
                  </a:lnTo>
                  <a:lnTo>
                    <a:pt x="1088753" y="1487069"/>
                  </a:lnTo>
                  <a:lnTo>
                    <a:pt x="1047175" y="1503944"/>
                  </a:lnTo>
                  <a:lnTo>
                    <a:pt x="1004441" y="1518445"/>
                  </a:lnTo>
                  <a:lnTo>
                    <a:pt x="960634" y="1530493"/>
                  </a:lnTo>
                  <a:lnTo>
                    <a:pt x="915833" y="1540004"/>
                  </a:lnTo>
                  <a:lnTo>
                    <a:pt x="870121" y="1546898"/>
                  </a:lnTo>
                  <a:lnTo>
                    <a:pt x="823579" y="1551094"/>
                  </a:lnTo>
                  <a:lnTo>
                    <a:pt x="776287" y="1552511"/>
                  </a:lnTo>
                  <a:lnTo>
                    <a:pt x="728998" y="1551094"/>
                  </a:lnTo>
                  <a:lnTo>
                    <a:pt x="682459" y="1546898"/>
                  </a:lnTo>
                  <a:lnTo>
                    <a:pt x="636750" y="1540004"/>
                  </a:lnTo>
                  <a:lnTo>
                    <a:pt x="591952" y="1530493"/>
                  </a:lnTo>
                  <a:lnTo>
                    <a:pt x="548148" y="1518445"/>
                  </a:lnTo>
                  <a:lnTo>
                    <a:pt x="505417" y="1503944"/>
                  </a:lnTo>
                  <a:lnTo>
                    <a:pt x="463842" y="1487069"/>
                  </a:lnTo>
                  <a:lnTo>
                    <a:pt x="423503" y="1467902"/>
                  </a:lnTo>
                  <a:lnTo>
                    <a:pt x="384482" y="1446524"/>
                  </a:lnTo>
                  <a:lnTo>
                    <a:pt x="346860" y="1423016"/>
                  </a:lnTo>
                  <a:lnTo>
                    <a:pt x="310718" y="1397460"/>
                  </a:lnTo>
                  <a:lnTo>
                    <a:pt x="276137" y="1369936"/>
                  </a:lnTo>
                  <a:lnTo>
                    <a:pt x="243199" y="1340527"/>
                  </a:lnTo>
                  <a:lnTo>
                    <a:pt x="211984" y="1309312"/>
                  </a:lnTo>
                  <a:lnTo>
                    <a:pt x="182574" y="1276374"/>
                  </a:lnTo>
                  <a:lnTo>
                    <a:pt x="155051" y="1241793"/>
                  </a:lnTo>
                  <a:lnTo>
                    <a:pt x="129494" y="1205651"/>
                  </a:lnTo>
                  <a:lnTo>
                    <a:pt x="105987" y="1168028"/>
                  </a:lnTo>
                  <a:lnTo>
                    <a:pt x="84609" y="1129007"/>
                  </a:lnTo>
                  <a:lnTo>
                    <a:pt x="65442" y="1088669"/>
                  </a:lnTo>
                  <a:lnTo>
                    <a:pt x="48567" y="1047093"/>
                  </a:lnTo>
                  <a:lnTo>
                    <a:pt x="34065" y="1004363"/>
                  </a:lnTo>
                  <a:lnTo>
                    <a:pt x="22018" y="960558"/>
                  </a:lnTo>
                  <a:lnTo>
                    <a:pt x="12507" y="915761"/>
                  </a:lnTo>
                  <a:lnTo>
                    <a:pt x="5612" y="870052"/>
                  </a:lnTo>
                  <a:lnTo>
                    <a:pt x="1416" y="823512"/>
                  </a:lnTo>
                  <a:lnTo>
                    <a:pt x="0" y="776224"/>
                  </a:lnTo>
                  <a:close/>
                </a:path>
              </a:pathLst>
            </a:custGeom>
            <a:ln w="12700">
              <a:solidFill>
                <a:srgbClr val="0049B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4571999"/>
              <a:ext cx="1114425" cy="2286000"/>
            </a:xfrm>
            <a:custGeom>
              <a:avLst/>
              <a:gdLst/>
              <a:ahLst/>
              <a:cxnLst/>
              <a:rect l="l" t="t" r="r" b="b"/>
              <a:pathLst>
                <a:path w="1114425" h="2286000">
                  <a:moveTo>
                    <a:pt x="1114425" y="2286000"/>
                  </a:moveTo>
                  <a:lnTo>
                    <a:pt x="1066076" y="2284971"/>
                  </a:lnTo>
                  <a:lnTo>
                    <a:pt x="1018260" y="2281910"/>
                  </a:lnTo>
                  <a:lnTo>
                    <a:pt x="971016" y="2276868"/>
                  </a:lnTo>
                  <a:lnTo>
                    <a:pt x="924382" y="2269871"/>
                  </a:lnTo>
                  <a:lnTo>
                    <a:pt x="878395" y="2260968"/>
                  </a:lnTo>
                  <a:lnTo>
                    <a:pt x="833094" y="2250198"/>
                  </a:lnTo>
                  <a:lnTo>
                    <a:pt x="788543" y="2237600"/>
                  </a:lnTo>
                  <a:lnTo>
                    <a:pt x="744753" y="2223236"/>
                  </a:lnTo>
                  <a:lnTo>
                    <a:pt x="701789" y="2207120"/>
                  </a:lnTo>
                  <a:lnTo>
                    <a:pt x="659688" y="2189315"/>
                  </a:lnTo>
                  <a:lnTo>
                    <a:pt x="618490" y="2169858"/>
                  </a:lnTo>
                  <a:lnTo>
                    <a:pt x="578243" y="2148776"/>
                  </a:lnTo>
                  <a:lnTo>
                    <a:pt x="538975" y="2126132"/>
                  </a:lnTo>
                  <a:lnTo>
                    <a:pt x="500722" y="2101964"/>
                  </a:lnTo>
                  <a:lnTo>
                    <a:pt x="463550" y="2076297"/>
                  </a:lnTo>
                  <a:lnTo>
                    <a:pt x="427494" y="2049183"/>
                  </a:lnTo>
                  <a:lnTo>
                    <a:pt x="392582" y="2020671"/>
                  </a:lnTo>
                  <a:lnTo>
                    <a:pt x="358876" y="1990801"/>
                  </a:lnTo>
                  <a:lnTo>
                    <a:pt x="326402" y="1959597"/>
                  </a:lnTo>
                  <a:lnTo>
                    <a:pt x="295198" y="1927123"/>
                  </a:lnTo>
                  <a:lnTo>
                    <a:pt x="265328" y="1893417"/>
                  </a:lnTo>
                  <a:lnTo>
                    <a:pt x="236816" y="1858505"/>
                  </a:lnTo>
                  <a:lnTo>
                    <a:pt x="209702" y="1822450"/>
                  </a:lnTo>
                  <a:lnTo>
                    <a:pt x="184035" y="1785277"/>
                  </a:lnTo>
                  <a:lnTo>
                    <a:pt x="159867" y="1747024"/>
                  </a:lnTo>
                  <a:lnTo>
                    <a:pt x="137223" y="1707756"/>
                  </a:lnTo>
                  <a:lnTo>
                    <a:pt x="116141" y="1667510"/>
                  </a:lnTo>
                  <a:lnTo>
                    <a:pt x="96685" y="1626311"/>
                  </a:lnTo>
                  <a:lnTo>
                    <a:pt x="78879" y="1584210"/>
                  </a:lnTo>
                  <a:lnTo>
                    <a:pt x="62763" y="1541246"/>
                  </a:lnTo>
                  <a:lnTo>
                    <a:pt x="48399" y="1497457"/>
                  </a:lnTo>
                  <a:lnTo>
                    <a:pt x="35801" y="1452905"/>
                  </a:lnTo>
                  <a:lnTo>
                    <a:pt x="25031" y="1407604"/>
                  </a:lnTo>
                  <a:lnTo>
                    <a:pt x="16129" y="1361617"/>
                  </a:lnTo>
                  <a:lnTo>
                    <a:pt x="9131" y="1314983"/>
                  </a:lnTo>
                  <a:lnTo>
                    <a:pt x="4089" y="1267739"/>
                  </a:lnTo>
                  <a:lnTo>
                    <a:pt x="1028" y="1219923"/>
                  </a:lnTo>
                  <a:lnTo>
                    <a:pt x="0" y="1171575"/>
                  </a:lnTo>
                  <a:lnTo>
                    <a:pt x="0" y="2286000"/>
                  </a:lnTo>
                  <a:lnTo>
                    <a:pt x="1114425" y="2286000"/>
                  </a:lnTo>
                  <a:close/>
                </a:path>
                <a:path w="1114425" h="2286000">
                  <a:moveTo>
                    <a:pt x="1114425" y="0"/>
                  </a:moveTo>
                  <a:lnTo>
                    <a:pt x="0" y="0"/>
                  </a:lnTo>
                  <a:lnTo>
                    <a:pt x="0" y="1114425"/>
                  </a:lnTo>
                  <a:lnTo>
                    <a:pt x="1028" y="1066088"/>
                  </a:lnTo>
                  <a:lnTo>
                    <a:pt x="4089" y="1018286"/>
                  </a:lnTo>
                  <a:lnTo>
                    <a:pt x="9131" y="971029"/>
                  </a:lnTo>
                  <a:lnTo>
                    <a:pt x="16129" y="924394"/>
                  </a:lnTo>
                  <a:lnTo>
                    <a:pt x="25031" y="878408"/>
                  </a:lnTo>
                  <a:lnTo>
                    <a:pt x="35801" y="833120"/>
                  </a:lnTo>
                  <a:lnTo>
                    <a:pt x="48399" y="788568"/>
                  </a:lnTo>
                  <a:lnTo>
                    <a:pt x="62763" y="744791"/>
                  </a:lnTo>
                  <a:lnTo>
                    <a:pt x="78879" y="701827"/>
                  </a:lnTo>
                  <a:lnTo>
                    <a:pt x="96685" y="659726"/>
                  </a:lnTo>
                  <a:lnTo>
                    <a:pt x="116141" y="618528"/>
                  </a:lnTo>
                  <a:lnTo>
                    <a:pt x="137223" y="578269"/>
                  </a:lnTo>
                  <a:lnTo>
                    <a:pt x="159867" y="539000"/>
                  </a:lnTo>
                  <a:lnTo>
                    <a:pt x="184035" y="500761"/>
                  </a:lnTo>
                  <a:lnTo>
                    <a:pt x="209702" y="463588"/>
                  </a:lnTo>
                  <a:lnTo>
                    <a:pt x="236816" y="427520"/>
                  </a:lnTo>
                  <a:lnTo>
                    <a:pt x="265328" y="392620"/>
                  </a:lnTo>
                  <a:lnTo>
                    <a:pt x="295198" y="358902"/>
                  </a:lnTo>
                  <a:lnTo>
                    <a:pt x="326402" y="326428"/>
                  </a:lnTo>
                  <a:lnTo>
                    <a:pt x="358876" y="295236"/>
                  </a:lnTo>
                  <a:lnTo>
                    <a:pt x="392582" y="265353"/>
                  </a:lnTo>
                  <a:lnTo>
                    <a:pt x="427494" y="236842"/>
                  </a:lnTo>
                  <a:lnTo>
                    <a:pt x="463550" y="209727"/>
                  </a:lnTo>
                  <a:lnTo>
                    <a:pt x="500722" y="184061"/>
                  </a:lnTo>
                  <a:lnTo>
                    <a:pt x="538975" y="159893"/>
                  </a:lnTo>
                  <a:lnTo>
                    <a:pt x="578243" y="137236"/>
                  </a:lnTo>
                  <a:lnTo>
                    <a:pt x="618490" y="116166"/>
                  </a:lnTo>
                  <a:lnTo>
                    <a:pt x="659688" y="96697"/>
                  </a:lnTo>
                  <a:lnTo>
                    <a:pt x="701789" y="78892"/>
                  </a:lnTo>
                  <a:lnTo>
                    <a:pt x="744753" y="62788"/>
                  </a:lnTo>
                  <a:lnTo>
                    <a:pt x="788543" y="48412"/>
                  </a:lnTo>
                  <a:lnTo>
                    <a:pt x="833094" y="35826"/>
                  </a:lnTo>
                  <a:lnTo>
                    <a:pt x="878395" y="25057"/>
                  </a:lnTo>
                  <a:lnTo>
                    <a:pt x="924382" y="16141"/>
                  </a:lnTo>
                  <a:lnTo>
                    <a:pt x="971016" y="9144"/>
                  </a:lnTo>
                  <a:lnTo>
                    <a:pt x="1018260" y="4102"/>
                  </a:lnTo>
                  <a:lnTo>
                    <a:pt x="1066076" y="1041"/>
                  </a:lnTo>
                  <a:lnTo>
                    <a:pt x="1114425" y="0"/>
                  </a:lnTo>
                  <a:close/>
                </a:path>
              </a:pathLst>
            </a:custGeom>
            <a:solidFill>
              <a:srgbClr val="0068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8267700" y="0"/>
            <a:ext cx="3924300" cy="3162300"/>
            <a:chOff x="8267700" y="0"/>
            <a:chExt cx="3924300" cy="3162300"/>
          </a:xfrm>
        </p:grpSpPr>
        <p:sp>
          <p:nvSpPr>
            <p:cNvPr id="8" name="object 8"/>
            <p:cNvSpPr/>
            <p:nvPr/>
          </p:nvSpPr>
          <p:spPr>
            <a:xfrm>
              <a:off x="10229850" y="0"/>
              <a:ext cx="1962150" cy="3162300"/>
            </a:xfrm>
            <a:custGeom>
              <a:avLst/>
              <a:gdLst/>
              <a:ahLst/>
              <a:cxnLst/>
              <a:rect l="l" t="t" r="r" b="b"/>
              <a:pathLst>
                <a:path w="1962150" h="3162300">
                  <a:moveTo>
                    <a:pt x="1962150" y="0"/>
                  </a:moveTo>
                  <a:lnTo>
                    <a:pt x="1761490" y="10159"/>
                  </a:lnTo>
                  <a:lnTo>
                    <a:pt x="1713791" y="15592"/>
                  </a:lnTo>
                  <a:lnTo>
                    <a:pt x="1666444" y="22157"/>
                  </a:lnTo>
                  <a:lnTo>
                    <a:pt x="1619465" y="29842"/>
                  </a:lnTo>
                  <a:lnTo>
                    <a:pt x="1572867" y="38633"/>
                  </a:lnTo>
                  <a:lnTo>
                    <a:pt x="1526664" y="48515"/>
                  </a:lnTo>
                  <a:lnTo>
                    <a:pt x="1480869" y="59474"/>
                  </a:lnTo>
                  <a:lnTo>
                    <a:pt x="1435497" y="71497"/>
                  </a:lnTo>
                  <a:lnTo>
                    <a:pt x="1390563" y="84570"/>
                  </a:lnTo>
                  <a:lnTo>
                    <a:pt x="1346078" y="98679"/>
                  </a:lnTo>
                  <a:lnTo>
                    <a:pt x="1302059" y="113809"/>
                  </a:lnTo>
                  <a:lnTo>
                    <a:pt x="1258518" y="129947"/>
                  </a:lnTo>
                  <a:lnTo>
                    <a:pt x="1215470" y="147078"/>
                  </a:lnTo>
                  <a:lnTo>
                    <a:pt x="1172929" y="165190"/>
                  </a:lnTo>
                  <a:lnTo>
                    <a:pt x="1130908" y="184267"/>
                  </a:lnTo>
                  <a:lnTo>
                    <a:pt x="1089421" y="204296"/>
                  </a:lnTo>
                  <a:lnTo>
                    <a:pt x="1048484" y="225263"/>
                  </a:lnTo>
                  <a:lnTo>
                    <a:pt x="1008108" y="247154"/>
                  </a:lnTo>
                  <a:lnTo>
                    <a:pt x="968310" y="269955"/>
                  </a:lnTo>
                  <a:lnTo>
                    <a:pt x="929102" y="293652"/>
                  </a:lnTo>
                  <a:lnTo>
                    <a:pt x="890498" y="318232"/>
                  </a:lnTo>
                  <a:lnTo>
                    <a:pt x="852512" y="343679"/>
                  </a:lnTo>
                  <a:lnTo>
                    <a:pt x="815160" y="369980"/>
                  </a:lnTo>
                  <a:lnTo>
                    <a:pt x="778453" y="397122"/>
                  </a:lnTo>
                  <a:lnTo>
                    <a:pt x="742407" y="425090"/>
                  </a:lnTo>
                  <a:lnTo>
                    <a:pt x="707035" y="453870"/>
                  </a:lnTo>
                  <a:lnTo>
                    <a:pt x="672351" y="483448"/>
                  </a:lnTo>
                  <a:lnTo>
                    <a:pt x="638370" y="513811"/>
                  </a:lnTo>
                  <a:lnTo>
                    <a:pt x="605104" y="544944"/>
                  </a:lnTo>
                  <a:lnTo>
                    <a:pt x="572569" y="576833"/>
                  </a:lnTo>
                  <a:lnTo>
                    <a:pt x="540778" y="609465"/>
                  </a:lnTo>
                  <a:lnTo>
                    <a:pt x="509746" y="642826"/>
                  </a:lnTo>
                  <a:lnTo>
                    <a:pt x="479485" y="676901"/>
                  </a:lnTo>
                  <a:lnTo>
                    <a:pt x="450011" y="711676"/>
                  </a:lnTo>
                  <a:lnTo>
                    <a:pt x="421336" y="747139"/>
                  </a:lnTo>
                  <a:lnTo>
                    <a:pt x="393476" y="783273"/>
                  </a:lnTo>
                  <a:lnTo>
                    <a:pt x="366443" y="820067"/>
                  </a:lnTo>
                  <a:lnTo>
                    <a:pt x="340253" y="857505"/>
                  </a:lnTo>
                  <a:lnTo>
                    <a:pt x="314918" y="895574"/>
                  </a:lnTo>
                  <a:lnTo>
                    <a:pt x="290454" y="934259"/>
                  </a:lnTo>
                  <a:lnTo>
                    <a:pt x="266873" y="973548"/>
                  </a:lnTo>
                  <a:lnTo>
                    <a:pt x="244190" y="1013425"/>
                  </a:lnTo>
                  <a:lnTo>
                    <a:pt x="222419" y="1053878"/>
                  </a:lnTo>
                  <a:lnTo>
                    <a:pt x="201574" y="1094891"/>
                  </a:lnTo>
                  <a:lnTo>
                    <a:pt x="181668" y="1136451"/>
                  </a:lnTo>
                  <a:lnTo>
                    <a:pt x="162717" y="1178544"/>
                  </a:lnTo>
                  <a:lnTo>
                    <a:pt x="144733" y="1221156"/>
                  </a:lnTo>
                  <a:lnTo>
                    <a:pt x="127730" y="1264274"/>
                  </a:lnTo>
                  <a:lnTo>
                    <a:pt x="111724" y="1307882"/>
                  </a:lnTo>
                  <a:lnTo>
                    <a:pt x="96727" y="1351968"/>
                  </a:lnTo>
                  <a:lnTo>
                    <a:pt x="82753" y="1396517"/>
                  </a:lnTo>
                  <a:lnTo>
                    <a:pt x="69817" y="1441515"/>
                  </a:lnTo>
                  <a:lnTo>
                    <a:pt x="57933" y="1486948"/>
                  </a:lnTo>
                  <a:lnTo>
                    <a:pt x="47114" y="1532803"/>
                  </a:lnTo>
                  <a:lnTo>
                    <a:pt x="37375" y="1579065"/>
                  </a:lnTo>
                  <a:lnTo>
                    <a:pt x="28729" y="1625720"/>
                  </a:lnTo>
                  <a:lnTo>
                    <a:pt x="21191" y="1672755"/>
                  </a:lnTo>
                  <a:lnTo>
                    <a:pt x="14774" y="1720155"/>
                  </a:lnTo>
                  <a:lnTo>
                    <a:pt x="9492" y="1767907"/>
                  </a:lnTo>
                  <a:lnTo>
                    <a:pt x="5360" y="1815996"/>
                  </a:lnTo>
                  <a:lnTo>
                    <a:pt x="2391" y="1864409"/>
                  </a:lnTo>
                  <a:lnTo>
                    <a:pt x="600" y="1913131"/>
                  </a:lnTo>
                  <a:lnTo>
                    <a:pt x="0" y="1962150"/>
                  </a:lnTo>
                  <a:lnTo>
                    <a:pt x="0" y="3162300"/>
                  </a:lnTo>
                  <a:lnTo>
                    <a:pt x="48384" y="3161715"/>
                  </a:lnTo>
                  <a:lnTo>
                    <a:pt x="96480" y="3159969"/>
                  </a:lnTo>
                  <a:lnTo>
                    <a:pt x="144275" y="3157076"/>
                  </a:lnTo>
                  <a:lnTo>
                    <a:pt x="191756" y="3153050"/>
                  </a:lnTo>
                  <a:lnTo>
                    <a:pt x="238908" y="3147902"/>
                  </a:lnTo>
                  <a:lnTo>
                    <a:pt x="285719" y="3141648"/>
                  </a:lnTo>
                  <a:lnTo>
                    <a:pt x="332175" y="3134301"/>
                  </a:lnTo>
                  <a:lnTo>
                    <a:pt x="378263" y="3125873"/>
                  </a:lnTo>
                  <a:lnTo>
                    <a:pt x="423969" y="3116378"/>
                  </a:lnTo>
                  <a:lnTo>
                    <a:pt x="469280" y="3105830"/>
                  </a:lnTo>
                  <a:lnTo>
                    <a:pt x="514182" y="3094243"/>
                  </a:lnTo>
                  <a:lnTo>
                    <a:pt x="558663" y="3081629"/>
                  </a:lnTo>
                  <a:lnTo>
                    <a:pt x="602707" y="3068002"/>
                  </a:lnTo>
                  <a:lnTo>
                    <a:pt x="646303" y="3053375"/>
                  </a:lnTo>
                  <a:lnTo>
                    <a:pt x="689437" y="3037762"/>
                  </a:lnTo>
                  <a:lnTo>
                    <a:pt x="732095" y="3021177"/>
                  </a:lnTo>
                  <a:lnTo>
                    <a:pt x="774263" y="3003632"/>
                  </a:lnTo>
                  <a:lnTo>
                    <a:pt x="815929" y="2985142"/>
                  </a:lnTo>
                  <a:lnTo>
                    <a:pt x="857079" y="2965719"/>
                  </a:lnTo>
                  <a:lnTo>
                    <a:pt x="897699" y="2945377"/>
                  </a:lnTo>
                  <a:lnTo>
                    <a:pt x="937777" y="2924129"/>
                  </a:lnTo>
                  <a:lnTo>
                    <a:pt x="977298" y="2901990"/>
                  </a:lnTo>
                  <a:lnTo>
                    <a:pt x="1016249" y="2878972"/>
                  </a:lnTo>
                  <a:lnTo>
                    <a:pt x="1054617" y="2855088"/>
                  </a:lnTo>
                  <a:lnTo>
                    <a:pt x="1092389" y="2830353"/>
                  </a:lnTo>
                  <a:lnTo>
                    <a:pt x="1129550" y="2804779"/>
                  </a:lnTo>
                  <a:lnTo>
                    <a:pt x="1166088" y="2778381"/>
                  </a:lnTo>
                  <a:lnTo>
                    <a:pt x="1201989" y="2751170"/>
                  </a:lnTo>
                  <a:lnTo>
                    <a:pt x="1237239" y="2723162"/>
                  </a:lnTo>
                  <a:lnTo>
                    <a:pt x="1271826" y="2694369"/>
                  </a:lnTo>
                  <a:lnTo>
                    <a:pt x="1305736" y="2664805"/>
                  </a:lnTo>
                  <a:lnTo>
                    <a:pt x="1338955" y="2634483"/>
                  </a:lnTo>
                  <a:lnTo>
                    <a:pt x="1371469" y="2603417"/>
                  </a:lnTo>
                  <a:lnTo>
                    <a:pt x="1403267" y="2571619"/>
                  </a:lnTo>
                  <a:lnTo>
                    <a:pt x="1434333" y="2539105"/>
                  </a:lnTo>
                  <a:lnTo>
                    <a:pt x="1464655" y="2505886"/>
                  </a:lnTo>
                  <a:lnTo>
                    <a:pt x="1494219" y="2471976"/>
                  </a:lnTo>
                  <a:lnTo>
                    <a:pt x="1523012" y="2437389"/>
                  </a:lnTo>
                  <a:lnTo>
                    <a:pt x="1551020" y="2402139"/>
                  </a:lnTo>
                  <a:lnTo>
                    <a:pt x="1578231" y="2366238"/>
                  </a:lnTo>
                  <a:lnTo>
                    <a:pt x="1604629" y="2329700"/>
                  </a:lnTo>
                  <a:lnTo>
                    <a:pt x="1630203" y="2292539"/>
                  </a:lnTo>
                  <a:lnTo>
                    <a:pt x="1654938" y="2254767"/>
                  </a:lnTo>
                  <a:lnTo>
                    <a:pt x="1678822" y="2216399"/>
                  </a:lnTo>
                  <a:lnTo>
                    <a:pt x="1701840" y="2177448"/>
                  </a:lnTo>
                  <a:lnTo>
                    <a:pt x="1723979" y="2137927"/>
                  </a:lnTo>
                  <a:lnTo>
                    <a:pt x="1745227" y="2097849"/>
                  </a:lnTo>
                  <a:lnTo>
                    <a:pt x="1765569" y="2057229"/>
                  </a:lnTo>
                  <a:lnTo>
                    <a:pt x="1784992" y="2016079"/>
                  </a:lnTo>
                  <a:lnTo>
                    <a:pt x="1803482" y="1974413"/>
                  </a:lnTo>
                  <a:lnTo>
                    <a:pt x="1821027" y="1932245"/>
                  </a:lnTo>
                  <a:lnTo>
                    <a:pt x="1837612" y="1889587"/>
                  </a:lnTo>
                  <a:lnTo>
                    <a:pt x="1853225" y="1846453"/>
                  </a:lnTo>
                  <a:lnTo>
                    <a:pt x="1867852" y="1802857"/>
                  </a:lnTo>
                  <a:lnTo>
                    <a:pt x="1881479" y="1758813"/>
                  </a:lnTo>
                  <a:lnTo>
                    <a:pt x="1894093" y="1714332"/>
                  </a:lnTo>
                  <a:lnTo>
                    <a:pt x="1905680" y="1669430"/>
                  </a:lnTo>
                  <a:lnTo>
                    <a:pt x="1916228" y="1624119"/>
                  </a:lnTo>
                  <a:lnTo>
                    <a:pt x="1925723" y="1578413"/>
                  </a:lnTo>
                  <a:lnTo>
                    <a:pt x="1934151" y="1532325"/>
                  </a:lnTo>
                  <a:lnTo>
                    <a:pt x="1941498" y="1485869"/>
                  </a:lnTo>
                  <a:lnTo>
                    <a:pt x="1947752" y="1439058"/>
                  </a:lnTo>
                  <a:lnTo>
                    <a:pt x="1952900" y="1391906"/>
                  </a:lnTo>
                  <a:lnTo>
                    <a:pt x="1956926" y="1344425"/>
                  </a:lnTo>
                  <a:lnTo>
                    <a:pt x="1959819" y="1296630"/>
                  </a:lnTo>
                  <a:lnTo>
                    <a:pt x="1961565" y="1248534"/>
                  </a:lnTo>
                  <a:lnTo>
                    <a:pt x="1962150" y="1200150"/>
                  </a:lnTo>
                  <a:lnTo>
                    <a:pt x="1962150" y="0"/>
                  </a:lnTo>
                  <a:close/>
                </a:path>
              </a:pathLst>
            </a:custGeom>
            <a:solidFill>
              <a:srgbClr val="006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267700" y="0"/>
              <a:ext cx="1962150" cy="3162300"/>
            </a:xfrm>
            <a:custGeom>
              <a:avLst/>
              <a:gdLst/>
              <a:ahLst/>
              <a:cxnLst/>
              <a:rect l="l" t="t" r="r" b="b"/>
              <a:pathLst>
                <a:path w="1962150" h="3162300">
                  <a:moveTo>
                    <a:pt x="0" y="0"/>
                  </a:moveTo>
                  <a:lnTo>
                    <a:pt x="0" y="1200150"/>
                  </a:lnTo>
                  <a:lnTo>
                    <a:pt x="584" y="1248534"/>
                  </a:lnTo>
                  <a:lnTo>
                    <a:pt x="2330" y="1296630"/>
                  </a:lnTo>
                  <a:lnTo>
                    <a:pt x="5223" y="1344425"/>
                  </a:lnTo>
                  <a:lnTo>
                    <a:pt x="9249" y="1391906"/>
                  </a:lnTo>
                  <a:lnTo>
                    <a:pt x="14397" y="1439058"/>
                  </a:lnTo>
                  <a:lnTo>
                    <a:pt x="20651" y="1485869"/>
                  </a:lnTo>
                  <a:lnTo>
                    <a:pt x="27998" y="1532325"/>
                  </a:lnTo>
                  <a:lnTo>
                    <a:pt x="36426" y="1578413"/>
                  </a:lnTo>
                  <a:lnTo>
                    <a:pt x="45921" y="1624119"/>
                  </a:lnTo>
                  <a:lnTo>
                    <a:pt x="56469" y="1669430"/>
                  </a:lnTo>
                  <a:lnTo>
                    <a:pt x="68056" y="1714332"/>
                  </a:lnTo>
                  <a:lnTo>
                    <a:pt x="80670" y="1758813"/>
                  </a:lnTo>
                  <a:lnTo>
                    <a:pt x="94297" y="1802857"/>
                  </a:lnTo>
                  <a:lnTo>
                    <a:pt x="108924" y="1846453"/>
                  </a:lnTo>
                  <a:lnTo>
                    <a:pt x="124537" y="1889587"/>
                  </a:lnTo>
                  <a:lnTo>
                    <a:pt x="141122" y="1932245"/>
                  </a:lnTo>
                  <a:lnTo>
                    <a:pt x="158667" y="1974413"/>
                  </a:lnTo>
                  <a:lnTo>
                    <a:pt x="177157" y="2016079"/>
                  </a:lnTo>
                  <a:lnTo>
                    <a:pt x="196580" y="2057229"/>
                  </a:lnTo>
                  <a:lnTo>
                    <a:pt x="216922" y="2097849"/>
                  </a:lnTo>
                  <a:lnTo>
                    <a:pt x="238170" y="2137927"/>
                  </a:lnTo>
                  <a:lnTo>
                    <a:pt x="260309" y="2177448"/>
                  </a:lnTo>
                  <a:lnTo>
                    <a:pt x="283327" y="2216399"/>
                  </a:lnTo>
                  <a:lnTo>
                    <a:pt x="307211" y="2254767"/>
                  </a:lnTo>
                  <a:lnTo>
                    <a:pt x="331946" y="2292539"/>
                  </a:lnTo>
                  <a:lnTo>
                    <a:pt x="357520" y="2329700"/>
                  </a:lnTo>
                  <a:lnTo>
                    <a:pt x="383918" y="2366238"/>
                  </a:lnTo>
                  <a:lnTo>
                    <a:pt x="411129" y="2402139"/>
                  </a:lnTo>
                  <a:lnTo>
                    <a:pt x="439137" y="2437389"/>
                  </a:lnTo>
                  <a:lnTo>
                    <a:pt x="467930" y="2471976"/>
                  </a:lnTo>
                  <a:lnTo>
                    <a:pt x="497494" y="2505886"/>
                  </a:lnTo>
                  <a:lnTo>
                    <a:pt x="527816" y="2539105"/>
                  </a:lnTo>
                  <a:lnTo>
                    <a:pt x="558882" y="2571619"/>
                  </a:lnTo>
                  <a:lnTo>
                    <a:pt x="590680" y="2603417"/>
                  </a:lnTo>
                  <a:lnTo>
                    <a:pt x="623194" y="2634483"/>
                  </a:lnTo>
                  <a:lnTo>
                    <a:pt x="656413" y="2664805"/>
                  </a:lnTo>
                  <a:lnTo>
                    <a:pt x="690323" y="2694369"/>
                  </a:lnTo>
                  <a:lnTo>
                    <a:pt x="724910" y="2723162"/>
                  </a:lnTo>
                  <a:lnTo>
                    <a:pt x="760160" y="2751170"/>
                  </a:lnTo>
                  <a:lnTo>
                    <a:pt x="796061" y="2778381"/>
                  </a:lnTo>
                  <a:lnTo>
                    <a:pt x="832599" y="2804779"/>
                  </a:lnTo>
                  <a:lnTo>
                    <a:pt x="869760" y="2830353"/>
                  </a:lnTo>
                  <a:lnTo>
                    <a:pt x="907532" y="2855088"/>
                  </a:lnTo>
                  <a:lnTo>
                    <a:pt x="945900" y="2878972"/>
                  </a:lnTo>
                  <a:lnTo>
                    <a:pt x="984851" y="2901990"/>
                  </a:lnTo>
                  <a:lnTo>
                    <a:pt x="1024372" y="2924129"/>
                  </a:lnTo>
                  <a:lnTo>
                    <a:pt x="1064450" y="2945377"/>
                  </a:lnTo>
                  <a:lnTo>
                    <a:pt x="1105070" y="2965719"/>
                  </a:lnTo>
                  <a:lnTo>
                    <a:pt x="1146220" y="2985142"/>
                  </a:lnTo>
                  <a:lnTo>
                    <a:pt x="1187886" y="3003632"/>
                  </a:lnTo>
                  <a:lnTo>
                    <a:pt x="1230054" y="3021177"/>
                  </a:lnTo>
                  <a:lnTo>
                    <a:pt x="1272712" y="3037762"/>
                  </a:lnTo>
                  <a:lnTo>
                    <a:pt x="1315846" y="3053375"/>
                  </a:lnTo>
                  <a:lnTo>
                    <a:pt x="1359442" y="3068002"/>
                  </a:lnTo>
                  <a:lnTo>
                    <a:pt x="1403486" y="3081629"/>
                  </a:lnTo>
                  <a:lnTo>
                    <a:pt x="1447967" y="3094243"/>
                  </a:lnTo>
                  <a:lnTo>
                    <a:pt x="1492869" y="3105830"/>
                  </a:lnTo>
                  <a:lnTo>
                    <a:pt x="1538180" y="3116378"/>
                  </a:lnTo>
                  <a:lnTo>
                    <a:pt x="1583886" y="3125873"/>
                  </a:lnTo>
                  <a:lnTo>
                    <a:pt x="1629974" y="3134301"/>
                  </a:lnTo>
                  <a:lnTo>
                    <a:pt x="1676430" y="3141648"/>
                  </a:lnTo>
                  <a:lnTo>
                    <a:pt x="1723241" y="3147902"/>
                  </a:lnTo>
                  <a:lnTo>
                    <a:pt x="1770393" y="3153050"/>
                  </a:lnTo>
                  <a:lnTo>
                    <a:pt x="1817874" y="3157076"/>
                  </a:lnTo>
                  <a:lnTo>
                    <a:pt x="1865669" y="3159969"/>
                  </a:lnTo>
                  <a:lnTo>
                    <a:pt x="1913765" y="3161715"/>
                  </a:lnTo>
                  <a:lnTo>
                    <a:pt x="1962150" y="3162300"/>
                  </a:lnTo>
                  <a:lnTo>
                    <a:pt x="1962150" y="1962150"/>
                  </a:lnTo>
                  <a:lnTo>
                    <a:pt x="1961549" y="1913131"/>
                  </a:lnTo>
                  <a:lnTo>
                    <a:pt x="1959758" y="1864409"/>
                  </a:lnTo>
                  <a:lnTo>
                    <a:pt x="1956789" y="1815996"/>
                  </a:lnTo>
                  <a:lnTo>
                    <a:pt x="1952657" y="1767907"/>
                  </a:lnTo>
                  <a:lnTo>
                    <a:pt x="1947375" y="1720155"/>
                  </a:lnTo>
                  <a:lnTo>
                    <a:pt x="1940958" y="1672755"/>
                  </a:lnTo>
                  <a:lnTo>
                    <a:pt x="1933420" y="1625720"/>
                  </a:lnTo>
                  <a:lnTo>
                    <a:pt x="1924774" y="1579065"/>
                  </a:lnTo>
                  <a:lnTo>
                    <a:pt x="1915035" y="1532803"/>
                  </a:lnTo>
                  <a:lnTo>
                    <a:pt x="1904216" y="1486948"/>
                  </a:lnTo>
                  <a:lnTo>
                    <a:pt x="1892332" y="1441515"/>
                  </a:lnTo>
                  <a:lnTo>
                    <a:pt x="1879396" y="1396517"/>
                  </a:lnTo>
                  <a:lnTo>
                    <a:pt x="1865422" y="1351968"/>
                  </a:lnTo>
                  <a:lnTo>
                    <a:pt x="1850425" y="1307882"/>
                  </a:lnTo>
                  <a:lnTo>
                    <a:pt x="1834419" y="1264274"/>
                  </a:lnTo>
                  <a:lnTo>
                    <a:pt x="1817416" y="1221156"/>
                  </a:lnTo>
                  <a:lnTo>
                    <a:pt x="1799432" y="1178544"/>
                  </a:lnTo>
                  <a:lnTo>
                    <a:pt x="1780481" y="1136451"/>
                  </a:lnTo>
                  <a:lnTo>
                    <a:pt x="1760575" y="1094891"/>
                  </a:lnTo>
                  <a:lnTo>
                    <a:pt x="1739730" y="1053878"/>
                  </a:lnTo>
                  <a:lnTo>
                    <a:pt x="1717959" y="1013425"/>
                  </a:lnTo>
                  <a:lnTo>
                    <a:pt x="1695276" y="973548"/>
                  </a:lnTo>
                  <a:lnTo>
                    <a:pt x="1671695" y="934259"/>
                  </a:lnTo>
                  <a:lnTo>
                    <a:pt x="1647231" y="895574"/>
                  </a:lnTo>
                  <a:lnTo>
                    <a:pt x="1621896" y="857505"/>
                  </a:lnTo>
                  <a:lnTo>
                    <a:pt x="1595706" y="820067"/>
                  </a:lnTo>
                  <a:lnTo>
                    <a:pt x="1568673" y="783273"/>
                  </a:lnTo>
                  <a:lnTo>
                    <a:pt x="1540813" y="747139"/>
                  </a:lnTo>
                  <a:lnTo>
                    <a:pt x="1512138" y="711676"/>
                  </a:lnTo>
                  <a:lnTo>
                    <a:pt x="1482664" y="676901"/>
                  </a:lnTo>
                  <a:lnTo>
                    <a:pt x="1452403" y="642826"/>
                  </a:lnTo>
                  <a:lnTo>
                    <a:pt x="1421371" y="609465"/>
                  </a:lnTo>
                  <a:lnTo>
                    <a:pt x="1389580" y="576833"/>
                  </a:lnTo>
                  <a:lnTo>
                    <a:pt x="1357045" y="544944"/>
                  </a:lnTo>
                  <a:lnTo>
                    <a:pt x="1323779" y="513811"/>
                  </a:lnTo>
                  <a:lnTo>
                    <a:pt x="1289798" y="483448"/>
                  </a:lnTo>
                  <a:lnTo>
                    <a:pt x="1255114" y="453870"/>
                  </a:lnTo>
                  <a:lnTo>
                    <a:pt x="1219742" y="425090"/>
                  </a:lnTo>
                  <a:lnTo>
                    <a:pt x="1183696" y="397122"/>
                  </a:lnTo>
                  <a:lnTo>
                    <a:pt x="1146989" y="369980"/>
                  </a:lnTo>
                  <a:lnTo>
                    <a:pt x="1109637" y="343679"/>
                  </a:lnTo>
                  <a:lnTo>
                    <a:pt x="1071651" y="318232"/>
                  </a:lnTo>
                  <a:lnTo>
                    <a:pt x="1033047" y="293652"/>
                  </a:lnTo>
                  <a:lnTo>
                    <a:pt x="993839" y="269955"/>
                  </a:lnTo>
                  <a:lnTo>
                    <a:pt x="954041" y="247154"/>
                  </a:lnTo>
                  <a:lnTo>
                    <a:pt x="913665" y="225263"/>
                  </a:lnTo>
                  <a:lnTo>
                    <a:pt x="872728" y="204296"/>
                  </a:lnTo>
                  <a:lnTo>
                    <a:pt x="831241" y="184267"/>
                  </a:lnTo>
                  <a:lnTo>
                    <a:pt x="789220" y="165190"/>
                  </a:lnTo>
                  <a:lnTo>
                    <a:pt x="746679" y="147078"/>
                  </a:lnTo>
                  <a:lnTo>
                    <a:pt x="703631" y="129947"/>
                  </a:lnTo>
                  <a:lnTo>
                    <a:pt x="660090" y="113809"/>
                  </a:lnTo>
                  <a:lnTo>
                    <a:pt x="616071" y="98679"/>
                  </a:lnTo>
                  <a:lnTo>
                    <a:pt x="571586" y="84570"/>
                  </a:lnTo>
                  <a:lnTo>
                    <a:pt x="526652" y="71497"/>
                  </a:lnTo>
                  <a:lnTo>
                    <a:pt x="481280" y="59474"/>
                  </a:lnTo>
                  <a:lnTo>
                    <a:pt x="435485" y="48515"/>
                  </a:lnTo>
                  <a:lnTo>
                    <a:pt x="389282" y="38633"/>
                  </a:lnTo>
                  <a:lnTo>
                    <a:pt x="342684" y="29842"/>
                  </a:lnTo>
                  <a:lnTo>
                    <a:pt x="295705" y="22157"/>
                  </a:lnTo>
                  <a:lnTo>
                    <a:pt x="248358" y="15592"/>
                  </a:lnTo>
                  <a:lnTo>
                    <a:pt x="200659" y="10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536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0" y="0"/>
            <a:ext cx="1171575" cy="1171575"/>
          </a:xfrm>
          <a:custGeom>
            <a:avLst/>
            <a:gdLst/>
            <a:ahLst/>
            <a:cxnLst/>
            <a:rect l="l" t="t" r="r" b="b"/>
            <a:pathLst>
              <a:path w="1171575" h="1171575">
                <a:moveTo>
                  <a:pt x="1171575" y="0"/>
                </a:moveTo>
                <a:lnTo>
                  <a:pt x="0" y="0"/>
                </a:lnTo>
                <a:lnTo>
                  <a:pt x="0" y="1171575"/>
                </a:lnTo>
                <a:lnTo>
                  <a:pt x="48291" y="1170597"/>
                </a:lnTo>
                <a:lnTo>
                  <a:pt x="96086" y="1167691"/>
                </a:lnTo>
                <a:lnTo>
                  <a:pt x="143347" y="1162893"/>
                </a:lnTo>
                <a:lnTo>
                  <a:pt x="190034" y="1156241"/>
                </a:lnTo>
                <a:lnTo>
                  <a:pt x="236112" y="1147773"/>
                </a:lnTo>
                <a:lnTo>
                  <a:pt x="281541" y="1137527"/>
                </a:lnTo>
                <a:lnTo>
                  <a:pt x="326286" y="1125539"/>
                </a:lnTo>
                <a:lnTo>
                  <a:pt x="370307" y="1111849"/>
                </a:lnTo>
                <a:lnTo>
                  <a:pt x="413567" y="1096493"/>
                </a:lnTo>
                <a:lnTo>
                  <a:pt x="456028" y="1079509"/>
                </a:lnTo>
                <a:lnTo>
                  <a:pt x="497653" y="1060936"/>
                </a:lnTo>
                <a:lnTo>
                  <a:pt x="538404" y="1040810"/>
                </a:lnTo>
                <a:lnTo>
                  <a:pt x="578244" y="1019169"/>
                </a:lnTo>
                <a:lnTo>
                  <a:pt x="617134" y="996051"/>
                </a:lnTo>
                <a:lnTo>
                  <a:pt x="655037" y="971494"/>
                </a:lnTo>
                <a:lnTo>
                  <a:pt x="691915" y="945535"/>
                </a:lnTo>
                <a:lnTo>
                  <a:pt x="727731" y="918212"/>
                </a:lnTo>
                <a:lnTo>
                  <a:pt x="762447" y="889563"/>
                </a:lnTo>
                <a:lnTo>
                  <a:pt x="796024" y="859625"/>
                </a:lnTo>
                <a:lnTo>
                  <a:pt x="828427" y="828436"/>
                </a:lnTo>
                <a:lnTo>
                  <a:pt x="859616" y="796034"/>
                </a:lnTo>
                <a:lnTo>
                  <a:pt x="889554" y="762457"/>
                </a:lnTo>
                <a:lnTo>
                  <a:pt x="918204" y="727742"/>
                </a:lnTo>
                <a:lnTo>
                  <a:pt x="945528" y="691926"/>
                </a:lnTo>
                <a:lnTo>
                  <a:pt x="971487" y="655048"/>
                </a:lnTo>
                <a:lnTo>
                  <a:pt x="996045" y="617145"/>
                </a:lnTo>
                <a:lnTo>
                  <a:pt x="1019163" y="578255"/>
                </a:lnTo>
                <a:lnTo>
                  <a:pt x="1040805" y="538415"/>
                </a:lnTo>
                <a:lnTo>
                  <a:pt x="1060932" y="497664"/>
                </a:lnTo>
                <a:lnTo>
                  <a:pt x="1079506" y="456039"/>
                </a:lnTo>
                <a:lnTo>
                  <a:pt x="1096490" y="413577"/>
                </a:lnTo>
                <a:lnTo>
                  <a:pt x="1111847" y="370316"/>
                </a:lnTo>
                <a:lnTo>
                  <a:pt x="1125537" y="326295"/>
                </a:lnTo>
                <a:lnTo>
                  <a:pt x="1137525" y="281550"/>
                </a:lnTo>
                <a:lnTo>
                  <a:pt x="1147772" y="236119"/>
                </a:lnTo>
                <a:lnTo>
                  <a:pt x="1156240" y="190040"/>
                </a:lnTo>
                <a:lnTo>
                  <a:pt x="1162893" y="143351"/>
                </a:lnTo>
                <a:lnTo>
                  <a:pt x="1167691" y="96090"/>
                </a:lnTo>
                <a:lnTo>
                  <a:pt x="1170597" y="48293"/>
                </a:lnTo>
                <a:lnTo>
                  <a:pt x="1171575" y="0"/>
                </a:lnTo>
                <a:close/>
              </a:path>
            </a:pathLst>
          </a:custGeom>
          <a:solidFill>
            <a:srgbClr val="62708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020425" y="4581525"/>
            <a:ext cx="1171575" cy="2276475"/>
          </a:xfrm>
          <a:custGeom>
            <a:avLst/>
            <a:gdLst/>
            <a:ahLst/>
            <a:cxnLst/>
            <a:rect l="l" t="t" r="r" b="b"/>
            <a:pathLst>
              <a:path w="1171575" h="2276475">
                <a:moveTo>
                  <a:pt x="1171575" y="0"/>
                </a:moveTo>
                <a:lnTo>
                  <a:pt x="1051814" y="6095"/>
                </a:lnTo>
                <a:lnTo>
                  <a:pt x="1004201" y="11959"/>
                </a:lnTo>
                <a:lnTo>
                  <a:pt x="957197" y="19720"/>
                </a:lnTo>
                <a:lnTo>
                  <a:pt x="910841" y="29339"/>
                </a:lnTo>
                <a:lnTo>
                  <a:pt x="865171" y="40776"/>
                </a:lnTo>
                <a:lnTo>
                  <a:pt x="820226" y="53993"/>
                </a:lnTo>
                <a:lnTo>
                  <a:pt x="776047" y="68949"/>
                </a:lnTo>
                <a:lnTo>
                  <a:pt x="732672" y="85605"/>
                </a:lnTo>
                <a:lnTo>
                  <a:pt x="690141" y="103922"/>
                </a:lnTo>
                <a:lnTo>
                  <a:pt x="648492" y="123859"/>
                </a:lnTo>
                <a:lnTo>
                  <a:pt x="607765" y="145379"/>
                </a:lnTo>
                <a:lnTo>
                  <a:pt x="567999" y="168440"/>
                </a:lnTo>
                <a:lnTo>
                  <a:pt x="529234" y="193004"/>
                </a:lnTo>
                <a:lnTo>
                  <a:pt x="491508" y="219031"/>
                </a:lnTo>
                <a:lnTo>
                  <a:pt x="454862" y="246481"/>
                </a:lnTo>
                <a:lnTo>
                  <a:pt x="419333" y="275316"/>
                </a:lnTo>
                <a:lnTo>
                  <a:pt x="384962" y="305495"/>
                </a:lnTo>
                <a:lnTo>
                  <a:pt x="351787" y="336980"/>
                </a:lnTo>
                <a:lnTo>
                  <a:pt x="319849" y="369730"/>
                </a:lnTo>
                <a:lnTo>
                  <a:pt x="289185" y="403706"/>
                </a:lnTo>
                <a:lnTo>
                  <a:pt x="259836" y="438868"/>
                </a:lnTo>
                <a:lnTo>
                  <a:pt x="231840" y="475178"/>
                </a:lnTo>
                <a:lnTo>
                  <a:pt x="205237" y="512596"/>
                </a:lnTo>
                <a:lnTo>
                  <a:pt x="180065" y="551081"/>
                </a:lnTo>
                <a:lnTo>
                  <a:pt x="156365" y="590596"/>
                </a:lnTo>
                <a:lnTo>
                  <a:pt x="134176" y="631099"/>
                </a:lnTo>
                <a:lnTo>
                  <a:pt x="113536" y="672552"/>
                </a:lnTo>
                <a:lnTo>
                  <a:pt x="94485" y="714915"/>
                </a:lnTo>
                <a:lnTo>
                  <a:pt x="77063" y="758149"/>
                </a:lnTo>
                <a:lnTo>
                  <a:pt x="61307" y="802214"/>
                </a:lnTo>
                <a:lnTo>
                  <a:pt x="47259" y="847071"/>
                </a:lnTo>
                <a:lnTo>
                  <a:pt x="34956" y="892680"/>
                </a:lnTo>
                <a:lnTo>
                  <a:pt x="24438" y="939002"/>
                </a:lnTo>
                <a:lnTo>
                  <a:pt x="15745" y="985997"/>
                </a:lnTo>
                <a:lnTo>
                  <a:pt x="8915" y="1033625"/>
                </a:lnTo>
                <a:lnTo>
                  <a:pt x="3988" y="1081848"/>
                </a:lnTo>
                <a:lnTo>
                  <a:pt x="1003" y="1130626"/>
                </a:lnTo>
                <a:lnTo>
                  <a:pt x="0" y="1179918"/>
                </a:lnTo>
                <a:lnTo>
                  <a:pt x="0" y="2276475"/>
                </a:lnTo>
                <a:lnTo>
                  <a:pt x="1171575" y="2276475"/>
                </a:lnTo>
                <a:lnTo>
                  <a:pt x="1171575" y="0"/>
                </a:lnTo>
                <a:close/>
              </a:path>
            </a:pathLst>
          </a:custGeom>
          <a:solidFill>
            <a:srgbClr val="0068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247139" y="1684337"/>
            <a:ext cx="5125085" cy="2969895"/>
          </a:xfrm>
          <a:prstGeom prst="rect"/>
        </p:spPr>
        <p:txBody>
          <a:bodyPr wrap="square" lIns="0" tIns="119380" rIns="0" bIns="0" rtlCol="0" vert="horz">
            <a:spAutoFit/>
          </a:bodyPr>
          <a:lstStyle/>
          <a:p>
            <a:pPr marL="12700" marR="5080">
              <a:lnSpc>
                <a:spcPts val="6459"/>
              </a:lnSpc>
              <a:spcBef>
                <a:spcPts val="940"/>
              </a:spcBef>
            </a:pPr>
            <a:r>
              <a:rPr dirty="0" sz="6000" spc="-160">
                <a:solidFill>
                  <a:srgbClr val="000000"/>
                </a:solidFill>
              </a:rPr>
              <a:t>Automated</a:t>
            </a:r>
            <a:r>
              <a:rPr dirty="0" sz="6000" spc="-280">
                <a:solidFill>
                  <a:srgbClr val="000000"/>
                </a:solidFill>
              </a:rPr>
              <a:t> </a:t>
            </a:r>
            <a:r>
              <a:rPr dirty="0" sz="6000" spc="-90">
                <a:solidFill>
                  <a:srgbClr val="000000"/>
                </a:solidFill>
              </a:rPr>
              <a:t>Car </a:t>
            </a:r>
            <a:r>
              <a:rPr dirty="0" sz="6000" spc="-1789">
                <a:solidFill>
                  <a:srgbClr val="000000"/>
                </a:solidFill>
              </a:rPr>
              <a:t> </a:t>
            </a:r>
            <a:r>
              <a:rPr dirty="0" sz="6000" spc="-180">
                <a:solidFill>
                  <a:srgbClr val="000000"/>
                </a:solidFill>
              </a:rPr>
              <a:t>Washer</a:t>
            </a:r>
            <a:endParaRPr sz="6000"/>
          </a:p>
          <a:p>
            <a:pPr marL="12700" marR="2141220">
              <a:lnSpc>
                <a:spcPct val="115399"/>
              </a:lnSpc>
              <a:spcBef>
                <a:spcPts val="550"/>
              </a:spcBef>
            </a:pPr>
            <a:r>
              <a:rPr dirty="0" sz="3200" spc="5" b="0">
                <a:solidFill>
                  <a:srgbClr val="000000"/>
                </a:solidFill>
                <a:latin typeface="Trebuchet MS"/>
                <a:cs typeface="Trebuchet MS"/>
              </a:rPr>
              <a:t>Suhaib</a:t>
            </a:r>
            <a:r>
              <a:rPr dirty="0" sz="3200" spc="-24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200" spc="15" b="0">
                <a:solidFill>
                  <a:srgbClr val="000000"/>
                </a:solidFill>
                <a:latin typeface="Trebuchet MS"/>
                <a:cs typeface="Trebuchet MS"/>
              </a:rPr>
              <a:t>Darawshi </a:t>
            </a:r>
            <a:r>
              <a:rPr dirty="0" sz="3200" spc="-95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200" spc="20" b="0">
                <a:solidFill>
                  <a:srgbClr val="000000"/>
                </a:solidFill>
                <a:latin typeface="Trebuchet MS"/>
                <a:cs typeface="Trebuchet MS"/>
              </a:rPr>
              <a:t>K</a:t>
            </a:r>
            <a:r>
              <a:rPr dirty="0" sz="3200" spc="55" b="0">
                <a:solidFill>
                  <a:srgbClr val="000000"/>
                </a:solidFill>
                <a:latin typeface="Trebuchet MS"/>
                <a:cs typeface="Trebuchet MS"/>
              </a:rPr>
              <a:t>h</a:t>
            </a:r>
            <a:r>
              <a:rPr dirty="0" sz="3200" spc="-15" b="0">
                <a:solidFill>
                  <a:srgbClr val="000000"/>
                </a:solidFill>
                <a:latin typeface="Trebuchet MS"/>
                <a:cs typeface="Trebuchet MS"/>
              </a:rPr>
              <a:t>a</a:t>
            </a:r>
            <a:r>
              <a:rPr dirty="0" sz="3200" b="0">
                <a:solidFill>
                  <a:srgbClr val="000000"/>
                </a:solidFill>
                <a:latin typeface="Trebuchet MS"/>
                <a:cs typeface="Trebuchet MS"/>
              </a:rPr>
              <a:t>l</a:t>
            </a:r>
            <a:r>
              <a:rPr dirty="0" sz="3200" spc="-100" b="0">
                <a:solidFill>
                  <a:srgbClr val="000000"/>
                </a:solidFill>
                <a:latin typeface="Trebuchet MS"/>
                <a:cs typeface="Trebuchet MS"/>
              </a:rPr>
              <a:t>e</a:t>
            </a:r>
            <a:r>
              <a:rPr dirty="0" sz="3200" spc="40" b="0">
                <a:solidFill>
                  <a:srgbClr val="000000"/>
                </a:solidFill>
                <a:latin typeface="Trebuchet MS"/>
                <a:cs typeface="Trebuchet MS"/>
              </a:rPr>
              <a:t>d</a:t>
            </a:r>
            <a:r>
              <a:rPr dirty="0" sz="3200" spc="-30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200" spc="-254" b="0">
                <a:solidFill>
                  <a:srgbClr val="000000"/>
                </a:solidFill>
                <a:latin typeface="Trebuchet MS"/>
                <a:cs typeface="Trebuchet MS"/>
              </a:rPr>
              <a:t>J</a:t>
            </a:r>
            <a:r>
              <a:rPr dirty="0" sz="3200" spc="-100" b="0">
                <a:solidFill>
                  <a:srgbClr val="000000"/>
                </a:solidFill>
                <a:latin typeface="Trebuchet MS"/>
                <a:cs typeface="Trebuchet MS"/>
              </a:rPr>
              <a:t>ee</a:t>
            </a:r>
            <a:r>
              <a:rPr dirty="0" sz="3200" spc="-220" b="0">
                <a:solidFill>
                  <a:srgbClr val="000000"/>
                </a:solidFill>
                <a:latin typeface="Trebuchet MS"/>
                <a:cs typeface="Trebuchet MS"/>
              </a:rPr>
              <a:t>t</a:t>
            </a:r>
            <a:r>
              <a:rPr dirty="0" sz="3200" spc="30" b="0">
                <a:solidFill>
                  <a:srgbClr val="000000"/>
                </a:solidFill>
                <a:latin typeface="Trebuchet MS"/>
                <a:cs typeface="Trebuchet MS"/>
              </a:rPr>
              <a:t>an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0247" y="4657661"/>
            <a:ext cx="3098800" cy="701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-70" b="1">
                <a:latin typeface="Trebuchet MS"/>
                <a:cs typeface="Trebuchet MS"/>
              </a:rPr>
              <a:t>C</a:t>
            </a:r>
            <a:r>
              <a:rPr dirty="0" sz="4400" spc="-95" b="1">
                <a:latin typeface="Trebuchet MS"/>
                <a:cs typeface="Trebuchet MS"/>
              </a:rPr>
              <a:t>o</a:t>
            </a:r>
            <a:r>
              <a:rPr dirty="0" sz="4400" spc="35" b="1">
                <a:latin typeface="Trebuchet MS"/>
                <a:cs typeface="Trebuchet MS"/>
              </a:rPr>
              <a:t>m</a:t>
            </a:r>
            <a:r>
              <a:rPr dirty="0" sz="4400" spc="-15" b="1">
                <a:latin typeface="Trebuchet MS"/>
                <a:cs typeface="Trebuchet MS"/>
              </a:rPr>
              <a:t>p</a:t>
            </a:r>
            <a:r>
              <a:rPr dirty="0" sz="4400" spc="-95" b="1">
                <a:latin typeface="Trebuchet MS"/>
                <a:cs typeface="Trebuchet MS"/>
              </a:rPr>
              <a:t>o</a:t>
            </a:r>
            <a:r>
              <a:rPr dirty="0" sz="4400" spc="-275" b="1">
                <a:latin typeface="Trebuchet MS"/>
                <a:cs typeface="Trebuchet MS"/>
              </a:rPr>
              <a:t>n</a:t>
            </a:r>
            <a:r>
              <a:rPr dirty="0" sz="4400" spc="-280" b="1">
                <a:latin typeface="Trebuchet MS"/>
                <a:cs typeface="Trebuchet MS"/>
              </a:rPr>
              <a:t>en</a:t>
            </a:r>
            <a:r>
              <a:rPr dirty="0" sz="4400" spc="-240" b="1">
                <a:latin typeface="Trebuchet MS"/>
                <a:cs typeface="Trebuchet MS"/>
              </a:rPr>
              <a:t>t</a:t>
            </a:r>
            <a:r>
              <a:rPr dirty="0" sz="4400" spc="85" b="1">
                <a:latin typeface="Trebuchet MS"/>
                <a:cs typeface="Trebuchet MS"/>
              </a:rPr>
              <a:t>s</a:t>
            </a:r>
            <a:endParaRPr sz="4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2000" cy="4200525"/>
            <a:chOff x="0" y="0"/>
            <a:chExt cx="12192000" cy="42005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6095999" cy="420046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19837" y="0"/>
              <a:ext cx="6172162" cy="4190914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324088" y="4617402"/>
            <a:ext cx="78740" cy="1595120"/>
            <a:chOff x="4324088" y="4617402"/>
            <a:chExt cx="78740" cy="1595120"/>
          </a:xfrm>
        </p:grpSpPr>
        <p:sp>
          <p:nvSpPr>
            <p:cNvPr id="7" name="object 7"/>
            <p:cNvSpPr/>
            <p:nvPr/>
          </p:nvSpPr>
          <p:spPr>
            <a:xfrm>
              <a:off x="4345791" y="4638040"/>
              <a:ext cx="43815" cy="1554480"/>
            </a:xfrm>
            <a:custGeom>
              <a:avLst/>
              <a:gdLst/>
              <a:ahLst/>
              <a:cxnLst/>
              <a:rect l="l" t="t" r="r" b="b"/>
              <a:pathLst>
                <a:path w="43814" h="1554479">
                  <a:moveTo>
                    <a:pt x="16277" y="0"/>
                  </a:moveTo>
                  <a:lnTo>
                    <a:pt x="7133" y="635"/>
                  </a:lnTo>
                  <a:lnTo>
                    <a:pt x="12424" y="79658"/>
                  </a:lnTo>
                  <a:lnTo>
                    <a:pt x="14550" y="120149"/>
                  </a:lnTo>
                  <a:lnTo>
                    <a:pt x="16149" y="162668"/>
                  </a:lnTo>
                  <a:lnTo>
                    <a:pt x="17086" y="208248"/>
                  </a:lnTo>
                  <a:lnTo>
                    <a:pt x="17228" y="257919"/>
                  </a:lnTo>
                  <a:lnTo>
                    <a:pt x="16438" y="312714"/>
                  </a:lnTo>
                  <a:lnTo>
                    <a:pt x="14582" y="373665"/>
                  </a:lnTo>
                  <a:lnTo>
                    <a:pt x="11525" y="441803"/>
                  </a:lnTo>
                  <a:lnTo>
                    <a:pt x="3331" y="586187"/>
                  </a:lnTo>
                  <a:lnTo>
                    <a:pt x="1043" y="644659"/>
                  </a:lnTo>
                  <a:lnTo>
                    <a:pt x="16" y="695549"/>
                  </a:lnTo>
                  <a:lnTo>
                    <a:pt x="0" y="740833"/>
                  </a:lnTo>
                  <a:lnTo>
                    <a:pt x="744" y="782486"/>
                  </a:lnTo>
                  <a:lnTo>
                    <a:pt x="1998" y="822483"/>
                  </a:lnTo>
                  <a:lnTo>
                    <a:pt x="5031" y="905405"/>
                  </a:lnTo>
                  <a:lnTo>
                    <a:pt x="6308" y="952281"/>
                  </a:lnTo>
                  <a:lnTo>
                    <a:pt x="7093" y="1005400"/>
                  </a:lnTo>
                  <a:lnTo>
                    <a:pt x="6934" y="1133351"/>
                  </a:lnTo>
                  <a:lnTo>
                    <a:pt x="7157" y="1189439"/>
                  </a:lnTo>
                  <a:lnTo>
                    <a:pt x="7661" y="1237450"/>
                  </a:lnTo>
                  <a:lnTo>
                    <a:pt x="9437" y="1357529"/>
                  </a:lnTo>
                  <a:lnTo>
                    <a:pt x="9645" y="1397737"/>
                  </a:lnTo>
                  <a:lnTo>
                    <a:pt x="9425" y="1442120"/>
                  </a:lnTo>
                  <a:lnTo>
                    <a:pt x="8635" y="1493127"/>
                  </a:lnTo>
                  <a:lnTo>
                    <a:pt x="7133" y="1553210"/>
                  </a:lnTo>
                  <a:lnTo>
                    <a:pt x="12340" y="1554086"/>
                  </a:lnTo>
                  <a:lnTo>
                    <a:pt x="26183" y="1553210"/>
                  </a:lnTo>
                  <a:lnTo>
                    <a:pt x="24216" y="1479005"/>
                  </a:lnTo>
                  <a:lnTo>
                    <a:pt x="16333" y="1241226"/>
                  </a:lnTo>
                  <a:lnTo>
                    <a:pt x="15345" y="1192538"/>
                  </a:lnTo>
                  <a:lnTo>
                    <a:pt x="15146" y="1146549"/>
                  </a:lnTo>
                  <a:lnTo>
                    <a:pt x="15933" y="1102460"/>
                  </a:lnTo>
                  <a:lnTo>
                    <a:pt x="17903" y="1059470"/>
                  </a:lnTo>
                  <a:lnTo>
                    <a:pt x="21254" y="1016777"/>
                  </a:lnTo>
                  <a:lnTo>
                    <a:pt x="32572" y="919669"/>
                  </a:lnTo>
                  <a:lnTo>
                    <a:pt x="37546" y="865085"/>
                  </a:lnTo>
                  <a:lnTo>
                    <a:pt x="41028" y="810288"/>
                  </a:lnTo>
                  <a:lnTo>
                    <a:pt x="42939" y="755735"/>
                  </a:lnTo>
                  <a:lnTo>
                    <a:pt x="43200" y="701885"/>
                  </a:lnTo>
                  <a:lnTo>
                    <a:pt x="41733" y="649195"/>
                  </a:lnTo>
                  <a:lnTo>
                    <a:pt x="38461" y="598124"/>
                  </a:lnTo>
                  <a:lnTo>
                    <a:pt x="33303" y="549128"/>
                  </a:lnTo>
                  <a:lnTo>
                    <a:pt x="20258" y="462514"/>
                  </a:lnTo>
                  <a:lnTo>
                    <a:pt x="16819" y="422535"/>
                  </a:lnTo>
                  <a:lnTo>
                    <a:pt x="15430" y="381825"/>
                  </a:lnTo>
                  <a:lnTo>
                    <a:pt x="15649" y="339484"/>
                  </a:lnTo>
                  <a:lnTo>
                    <a:pt x="17039" y="294608"/>
                  </a:lnTo>
                  <a:lnTo>
                    <a:pt x="21574" y="193644"/>
                  </a:lnTo>
                  <a:lnTo>
                    <a:pt x="23842" y="135751"/>
                  </a:lnTo>
                  <a:lnTo>
                    <a:pt x="25525" y="71716"/>
                  </a:lnTo>
                  <a:lnTo>
                    <a:pt x="26183" y="635"/>
                  </a:lnTo>
                  <a:lnTo>
                    <a:pt x="16277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344725" y="4638040"/>
              <a:ext cx="37465" cy="1553845"/>
            </a:xfrm>
            <a:custGeom>
              <a:avLst/>
              <a:gdLst/>
              <a:ahLst/>
              <a:cxnLst/>
              <a:rect l="l" t="t" r="r" b="b"/>
              <a:pathLst>
                <a:path w="37464" h="1553845">
                  <a:moveTo>
                    <a:pt x="27249" y="635"/>
                  </a:moveTo>
                  <a:lnTo>
                    <a:pt x="31955" y="34521"/>
                  </a:lnTo>
                  <a:lnTo>
                    <a:pt x="34952" y="73542"/>
                  </a:lnTo>
                  <a:lnTo>
                    <a:pt x="36496" y="117051"/>
                  </a:lnTo>
                  <a:lnTo>
                    <a:pt x="36843" y="164403"/>
                  </a:lnTo>
                  <a:lnTo>
                    <a:pt x="36249" y="214950"/>
                  </a:lnTo>
                  <a:lnTo>
                    <a:pt x="34969" y="268047"/>
                  </a:lnTo>
                  <a:lnTo>
                    <a:pt x="33260" y="323046"/>
                  </a:lnTo>
                  <a:lnTo>
                    <a:pt x="31378" y="379303"/>
                  </a:lnTo>
                  <a:lnTo>
                    <a:pt x="29578" y="436169"/>
                  </a:lnTo>
                  <a:lnTo>
                    <a:pt x="28116" y="492999"/>
                  </a:lnTo>
                  <a:lnTo>
                    <a:pt x="27249" y="549148"/>
                  </a:lnTo>
                  <a:lnTo>
                    <a:pt x="26983" y="602567"/>
                  </a:lnTo>
                  <a:lnTo>
                    <a:pt x="27084" y="652197"/>
                  </a:lnTo>
                  <a:lnTo>
                    <a:pt x="27448" y="698970"/>
                  </a:lnTo>
                  <a:lnTo>
                    <a:pt x="27970" y="743818"/>
                  </a:lnTo>
                  <a:lnTo>
                    <a:pt x="28546" y="787676"/>
                  </a:lnTo>
                  <a:lnTo>
                    <a:pt x="29069" y="831475"/>
                  </a:lnTo>
                  <a:lnTo>
                    <a:pt x="29437" y="876149"/>
                  </a:lnTo>
                  <a:lnTo>
                    <a:pt x="29543" y="922632"/>
                  </a:lnTo>
                  <a:lnTo>
                    <a:pt x="29284" y="971855"/>
                  </a:lnTo>
                  <a:lnTo>
                    <a:pt x="28554" y="1024752"/>
                  </a:lnTo>
                  <a:lnTo>
                    <a:pt x="27249" y="1082255"/>
                  </a:lnTo>
                  <a:lnTo>
                    <a:pt x="25522" y="1150174"/>
                  </a:lnTo>
                  <a:lnTo>
                    <a:pt x="24300" y="1208598"/>
                  </a:lnTo>
                  <a:lnTo>
                    <a:pt x="23552" y="1259927"/>
                  </a:lnTo>
                  <a:lnTo>
                    <a:pt x="23245" y="1306559"/>
                  </a:lnTo>
                  <a:lnTo>
                    <a:pt x="23350" y="1350891"/>
                  </a:lnTo>
                  <a:lnTo>
                    <a:pt x="23834" y="1395325"/>
                  </a:lnTo>
                  <a:lnTo>
                    <a:pt x="24666" y="1442256"/>
                  </a:lnTo>
                  <a:lnTo>
                    <a:pt x="25815" y="1494085"/>
                  </a:lnTo>
                  <a:lnTo>
                    <a:pt x="27249" y="1553210"/>
                  </a:lnTo>
                  <a:lnTo>
                    <a:pt x="19756" y="1553692"/>
                  </a:lnTo>
                  <a:lnTo>
                    <a:pt x="13025" y="1552638"/>
                  </a:lnTo>
                  <a:lnTo>
                    <a:pt x="8199" y="1553210"/>
                  </a:lnTo>
                  <a:lnTo>
                    <a:pt x="10736" y="1491236"/>
                  </a:lnTo>
                  <a:lnTo>
                    <a:pt x="11125" y="1434073"/>
                  </a:lnTo>
                  <a:lnTo>
                    <a:pt x="9959" y="1381027"/>
                  </a:lnTo>
                  <a:lnTo>
                    <a:pt x="7833" y="1331405"/>
                  </a:lnTo>
                  <a:lnTo>
                    <a:pt x="5341" y="1284512"/>
                  </a:lnTo>
                  <a:lnTo>
                    <a:pt x="3078" y="1239657"/>
                  </a:lnTo>
                  <a:lnTo>
                    <a:pt x="1638" y="1196145"/>
                  </a:lnTo>
                  <a:lnTo>
                    <a:pt x="1615" y="1153283"/>
                  </a:lnTo>
                  <a:lnTo>
                    <a:pt x="3604" y="1110378"/>
                  </a:lnTo>
                  <a:lnTo>
                    <a:pt x="8199" y="1066736"/>
                  </a:lnTo>
                  <a:lnTo>
                    <a:pt x="13565" y="1023174"/>
                  </a:lnTo>
                  <a:lnTo>
                    <a:pt x="17526" y="980354"/>
                  </a:lnTo>
                  <a:lnTo>
                    <a:pt x="20160" y="937315"/>
                  </a:lnTo>
                  <a:lnTo>
                    <a:pt x="21549" y="893094"/>
                  </a:lnTo>
                  <a:lnTo>
                    <a:pt x="21772" y="846732"/>
                  </a:lnTo>
                  <a:lnTo>
                    <a:pt x="20909" y="797267"/>
                  </a:lnTo>
                  <a:lnTo>
                    <a:pt x="19040" y="743737"/>
                  </a:lnTo>
                  <a:lnTo>
                    <a:pt x="16246" y="685181"/>
                  </a:lnTo>
                  <a:lnTo>
                    <a:pt x="12605" y="620639"/>
                  </a:lnTo>
                  <a:lnTo>
                    <a:pt x="8199" y="549148"/>
                  </a:lnTo>
                  <a:lnTo>
                    <a:pt x="4515" y="483413"/>
                  </a:lnTo>
                  <a:lnTo>
                    <a:pt x="2021" y="422628"/>
                  </a:lnTo>
                  <a:lnTo>
                    <a:pt x="566" y="366201"/>
                  </a:lnTo>
                  <a:lnTo>
                    <a:pt x="0" y="313540"/>
                  </a:lnTo>
                  <a:lnTo>
                    <a:pt x="170" y="264053"/>
                  </a:lnTo>
                  <a:lnTo>
                    <a:pt x="925" y="217149"/>
                  </a:lnTo>
                  <a:lnTo>
                    <a:pt x="2115" y="172234"/>
                  </a:lnTo>
                  <a:lnTo>
                    <a:pt x="3589" y="128717"/>
                  </a:lnTo>
                  <a:lnTo>
                    <a:pt x="5195" y="86006"/>
                  </a:lnTo>
                  <a:lnTo>
                    <a:pt x="6782" y="43509"/>
                  </a:lnTo>
                  <a:lnTo>
                    <a:pt x="8199" y="635"/>
                  </a:lnTo>
                  <a:lnTo>
                    <a:pt x="13406" y="0"/>
                  </a:lnTo>
                  <a:lnTo>
                    <a:pt x="22423" y="1397"/>
                  </a:lnTo>
                  <a:lnTo>
                    <a:pt x="27249" y="635"/>
                  </a:lnTo>
                  <a:close/>
                </a:path>
              </a:pathLst>
            </a:custGeom>
            <a:ln w="41275">
              <a:solidFill>
                <a:srgbClr val="DAE4E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379339" y="6434454"/>
            <a:ext cx="14452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88888"/>
                </a:solidFill>
                <a:latin typeface="Trebuchet MS"/>
                <a:cs typeface="Trebuchet MS"/>
              </a:rPr>
              <a:t>P</a:t>
            </a:r>
            <a:r>
              <a:rPr dirty="0" sz="1200" spc="45">
                <a:solidFill>
                  <a:srgbClr val="888888"/>
                </a:solidFill>
                <a:latin typeface="Trebuchet MS"/>
                <a:cs typeface="Trebuchet MS"/>
              </a:rPr>
              <a:t>R</a:t>
            </a:r>
            <a:r>
              <a:rPr dirty="0" sz="1200" spc="-45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dirty="0" sz="1200" spc="20">
                <a:solidFill>
                  <a:srgbClr val="888888"/>
                </a:solidFill>
                <a:latin typeface="Trebuchet MS"/>
                <a:cs typeface="Trebuchet MS"/>
              </a:rPr>
              <a:t>S</a:t>
            </a:r>
            <a:r>
              <a:rPr dirty="0" sz="1200" spc="-45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r>
              <a:rPr dirty="0" sz="1200" spc="50">
                <a:solidFill>
                  <a:srgbClr val="888888"/>
                </a:solidFill>
                <a:latin typeface="Trebuchet MS"/>
                <a:cs typeface="Trebuchet MS"/>
              </a:rPr>
              <a:t>N</a:t>
            </a:r>
            <a:r>
              <a:rPr dirty="0" sz="1200" spc="-105">
                <a:solidFill>
                  <a:srgbClr val="888888"/>
                </a:solidFill>
                <a:latin typeface="Trebuchet MS"/>
                <a:cs typeface="Trebuchet MS"/>
              </a:rPr>
              <a:t>T</a:t>
            </a:r>
            <a:r>
              <a:rPr dirty="0" sz="1200" spc="-35">
                <a:solidFill>
                  <a:srgbClr val="888888"/>
                </a:solidFill>
                <a:latin typeface="Trebuchet MS"/>
                <a:cs typeface="Trebuchet MS"/>
              </a:rPr>
              <a:t>A</a:t>
            </a:r>
            <a:r>
              <a:rPr dirty="0" sz="1200" spc="-30">
                <a:solidFill>
                  <a:srgbClr val="888888"/>
                </a:solidFill>
                <a:latin typeface="Trebuchet MS"/>
                <a:cs typeface="Trebuchet MS"/>
              </a:rPr>
              <a:t>T</a:t>
            </a:r>
            <a:r>
              <a:rPr dirty="0" sz="1200" spc="35">
                <a:solidFill>
                  <a:srgbClr val="888888"/>
                </a:solidFill>
                <a:latin typeface="Trebuchet MS"/>
                <a:cs typeface="Trebuchet MS"/>
              </a:rPr>
              <a:t>I</a:t>
            </a:r>
            <a:r>
              <a:rPr dirty="0" sz="1200" spc="10">
                <a:solidFill>
                  <a:srgbClr val="888888"/>
                </a:solidFill>
                <a:latin typeface="Trebuchet MS"/>
                <a:cs typeface="Trebuchet MS"/>
              </a:rPr>
              <a:t>O</a:t>
            </a:r>
            <a:r>
              <a:rPr dirty="0" sz="1200" spc="40">
                <a:solidFill>
                  <a:srgbClr val="888888"/>
                </a:solidFill>
                <a:latin typeface="Trebuchet MS"/>
                <a:cs typeface="Trebuchet MS"/>
              </a:rPr>
              <a:t>N</a:t>
            </a:r>
            <a:r>
              <a:rPr dirty="0" sz="1200" spc="-125">
                <a:solidFill>
                  <a:srgbClr val="888888"/>
                </a:solidFill>
                <a:latin typeface="Trebuchet MS"/>
                <a:cs typeface="Trebuchet MS"/>
              </a:rPr>
              <a:t> </a:t>
            </a:r>
            <a:r>
              <a:rPr dirty="0" sz="1200" spc="-30">
                <a:solidFill>
                  <a:srgbClr val="888888"/>
                </a:solidFill>
                <a:latin typeface="Trebuchet MS"/>
                <a:cs typeface="Trebuchet MS"/>
              </a:rPr>
              <a:t>T</a:t>
            </a:r>
            <a:r>
              <a:rPr dirty="0" sz="1200" spc="35">
                <a:solidFill>
                  <a:srgbClr val="888888"/>
                </a:solidFill>
                <a:latin typeface="Trebuchet MS"/>
                <a:cs typeface="Trebuchet MS"/>
              </a:rPr>
              <a:t>I</a:t>
            </a:r>
            <a:r>
              <a:rPr dirty="0" sz="1200" spc="-30">
                <a:solidFill>
                  <a:srgbClr val="888888"/>
                </a:solidFill>
                <a:latin typeface="Trebuchet MS"/>
                <a:cs typeface="Trebuchet MS"/>
              </a:rPr>
              <a:t>T</a:t>
            </a:r>
            <a:r>
              <a:rPr dirty="0" sz="1200" spc="-10">
                <a:solidFill>
                  <a:srgbClr val="888888"/>
                </a:solidFill>
                <a:latin typeface="Trebuchet MS"/>
                <a:cs typeface="Trebuchet MS"/>
              </a:rPr>
              <a:t>L</a:t>
            </a:r>
            <a:r>
              <a:rPr dirty="0" sz="1200" spc="-25">
                <a:solidFill>
                  <a:srgbClr val="888888"/>
                </a:solidFill>
                <a:latin typeface="Trebuchet MS"/>
                <a:cs typeface="Trebuchet MS"/>
              </a:rPr>
              <a:t>E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107801" y="6434454"/>
            <a:ext cx="1778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">
                <a:solidFill>
                  <a:srgbClr val="888888"/>
                </a:solidFill>
                <a:latin typeface="Trebuchet MS"/>
                <a:cs typeface="Trebuchet MS"/>
              </a:rPr>
              <a:t>10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20870" y="3445192"/>
            <a:ext cx="3339465" cy="7581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800" spc="-165">
                <a:solidFill>
                  <a:srgbClr val="FFFFFF"/>
                </a:solidFill>
              </a:rPr>
              <a:t>Components</a:t>
            </a:r>
            <a:endParaRPr sz="4800"/>
          </a:p>
        </p:txBody>
      </p:sp>
      <p:grpSp>
        <p:nvGrpSpPr>
          <p:cNvPr id="4" name="object 4"/>
          <p:cNvGrpSpPr/>
          <p:nvPr/>
        </p:nvGrpSpPr>
        <p:grpSpPr>
          <a:xfrm>
            <a:off x="11902185" y="223265"/>
            <a:ext cx="137795" cy="3738245"/>
            <a:chOff x="11902185" y="223265"/>
            <a:chExt cx="137795" cy="373824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02185" y="223265"/>
              <a:ext cx="105029" cy="6870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1969368" y="2899536"/>
              <a:ext cx="70485" cy="1062355"/>
            </a:xfrm>
            <a:custGeom>
              <a:avLst/>
              <a:gdLst/>
              <a:ahLst/>
              <a:cxnLst/>
              <a:rect l="l" t="t" r="r" b="b"/>
              <a:pathLst>
                <a:path w="70484" h="1062354">
                  <a:moveTo>
                    <a:pt x="32638" y="9525"/>
                  </a:moveTo>
                  <a:lnTo>
                    <a:pt x="24129" y="9525"/>
                  </a:lnTo>
                  <a:lnTo>
                    <a:pt x="24129" y="28448"/>
                  </a:lnTo>
                  <a:lnTo>
                    <a:pt x="42036" y="48133"/>
                  </a:lnTo>
                  <a:lnTo>
                    <a:pt x="51434" y="48133"/>
                  </a:lnTo>
                  <a:lnTo>
                    <a:pt x="55372" y="46989"/>
                  </a:lnTo>
                  <a:lnTo>
                    <a:pt x="62229" y="42925"/>
                  </a:lnTo>
                  <a:lnTo>
                    <a:pt x="64770" y="40004"/>
                  </a:lnTo>
                  <a:lnTo>
                    <a:pt x="65567" y="38353"/>
                  </a:lnTo>
                  <a:lnTo>
                    <a:pt x="41909" y="38353"/>
                  </a:lnTo>
                  <a:lnTo>
                    <a:pt x="38353" y="36957"/>
                  </a:lnTo>
                  <a:lnTo>
                    <a:pt x="33781" y="31368"/>
                  </a:lnTo>
                  <a:lnTo>
                    <a:pt x="32638" y="27432"/>
                  </a:lnTo>
                  <a:lnTo>
                    <a:pt x="32638" y="9525"/>
                  </a:lnTo>
                  <a:close/>
                </a:path>
                <a:path w="70484" h="1062354">
                  <a:moveTo>
                    <a:pt x="69214" y="0"/>
                  </a:moveTo>
                  <a:lnTo>
                    <a:pt x="761" y="0"/>
                  </a:lnTo>
                  <a:lnTo>
                    <a:pt x="761" y="9525"/>
                  </a:lnTo>
                  <a:lnTo>
                    <a:pt x="60832" y="9525"/>
                  </a:lnTo>
                  <a:lnTo>
                    <a:pt x="60797" y="27432"/>
                  </a:lnTo>
                  <a:lnTo>
                    <a:pt x="59689" y="31368"/>
                  </a:lnTo>
                  <a:lnTo>
                    <a:pt x="55117" y="36957"/>
                  </a:lnTo>
                  <a:lnTo>
                    <a:pt x="51561" y="38353"/>
                  </a:lnTo>
                  <a:lnTo>
                    <a:pt x="65567" y="38353"/>
                  </a:lnTo>
                  <a:lnTo>
                    <a:pt x="68325" y="32638"/>
                  </a:lnTo>
                  <a:lnTo>
                    <a:pt x="69214" y="28448"/>
                  </a:lnTo>
                  <a:lnTo>
                    <a:pt x="69214" y="0"/>
                  </a:lnTo>
                  <a:close/>
                </a:path>
                <a:path w="70484" h="1062354">
                  <a:moveTo>
                    <a:pt x="36067" y="76200"/>
                  </a:moveTo>
                  <a:lnTo>
                    <a:pt x="27939" y="76200"/>
                  </a:lnTo>
                  <a:lnTo>
                    <a:pt x="27939" y="89026"/>
                  </a:lnTo>
                  <a:lnTo>
                    <a:pt x="761" y="109474"/>
                  </a:lnTo>
                  <a:lnTo>
                    <a:pt x="761" y="120903"/>
                  </a:lnTo>
                  <a:lnTo>
                    <a:pt x="28828" y="98425"/>
                  </a:lnTo>
                  <a:lnTo>
                    <a:pt x="37026" y="98425"/>
                  </a:lnTo>
                  <a:lnTo>
                    <a:pt x="36067" y="95123"/>
                  </a:lnTo>
                  <a:lnTo>
                    <a:pt x="36067" y="76200"/>
                  </a:lnTo>
                  <a:close/>
                </a:path>
                <a:path w="70484" h="1062354">
                  <a:moveTo>
                    <a:pt x="37026" y="98425"/>
                  </a:moveTo>
                  <a:lnTo>
                    <a:pt x="28828" y="98425"/>
                  </a:lnTo>
                  <a:lnTo>
                    <a:pt x="29972" y="103886"/>
                  </a:lnTo>
                  <a:lnTo>
                    <a:pt x="32384" y="108203"/>
                  </a:lnTo>
                  <a:lnTo>
                    <a:pt x="39370" y="114426"/>
                  </a:lnTo>
                  <a:lnTo>
                    <a:pt x="43560" y="115950"/>
                  </a:lnTo>
                  <a:lnTo>
                    <a:pt x="52831" y="115950"/>
                  </a:lnTo>
                  <a:lnTo>
                    <a:pt x="66061" y="106045"/>
                  </a:lnTo>
                  <a:lnTo>
                    <a:pt x="44576" y="106045"/>
                  </a:lnTo>
                  <a:lnTo>
                    <a:pt x="41401" y="104648"/>
                  </a:lnTo>
                  <a:lnTo>
                    <a:pt x="39242" y="101853"/>
                  </a:lnTo>
                  <a:lnTo>
                    <a:pt x="37210" y="99060"/>
                  </a:lnTo>
                  <a:lnTo>
                    <a:pt x="37026" y="98425"/>
                  </a:lnTo>
                  <a:close/>
                </a:path>
                <a:path w="70484" h="1062354">
                  <a:moveTo>
                    <a:pt x="69214" y="66675"/>
                  </a:moveTo>
                  <a:lnTo>
                    <a:pt x="761" y="66675"/>
                  </a:lnTo>
                  <a:lnTo>
                    <a:pt x="761" y="76200"/>
                  </a:lnTo>
                  <a:lnTo>
                    <a:pt x="60832" y="76200"/>
                  </a:lnTo>
                  <a:lnTo>
                    <a:pt x="60769" y="96265"/>
                  </a:lnTo>
                  <a:lnTo>
                    <a:pt x="59944" y="99567"/>
                  </a:lnTo>
                  <a:lnTo>
                    <a:pt x="57911" y="102235"/>
                  </a:lnTo>
                  <a:lnTo>
                    <a:pt x="55879" y="104775"/>
                  </a:lnTo>
                  <a:lnTo>
                    <a:pt x="52831" y="106045"/>
                  </a:lnTo>
                  <a:lnTo>
                    <a:pt x="66061" y="106045"/>
                  </a:lnTo>
                  <a:lnTo>
                    <a:pt x="66801" y="104393"/>
                  </a:lnTo>
                  <a:lnTo>
                    <a:pt x="68325" y="100584"/>
                  </a:lnTo>
                  <a:lnTo>
                    <a:pt x="69214" y="96265"/>
                  </a:lnTo>
                  <a:lnTo>
                    <a:pt x="69214" y="66675"/>
                  </a:lnTo>
                  <a:close/>
                </a:path>
                <a:path w="70484" h="1062354">
                  <a:moveTo>
                    <a:pt x="69214" y="133350"/>
                  </a:moveTo>
                  <a:lnTo>
                    <a:pt x="761" y="133350"/>
                  </a:lnTo>
                  <a:lnTo>
                    <a:pt x="761" y="176149"/>
                  </a:lnTo>
                  <a:lnTo>
                    <a:pt x="9144" y="176149"/>
                  </a:lnTo>
                  <a:lnTo>
                    <a:pt x="9144" y="143001"/>
                  </a:lnTo>
                  <a:lnTo>
                    <a:pt x="69214" y="143001"/>
                  </a:lnTo>
                  <a:lnTo>
                    <a:pt x="69214" y="133350"/>
                  </a:lnTo>
                  <a:close/>
                </a:path>
                <a:path w="70484" h="1062354">
                  <a:moveTo>
                    <a:pt x="69214" y="143001"/>
                  </a:moveTo>
                  <a:lnTo>
                    <a:pt x="60832" y="143001"/>
                  </a:lnTo>
                  <a:lnTo>
                    <a:pt x="60832" y="175640"/>
                  </a:lnTo>
                  <a:lnTo>
                    <a:pt x="69214" y="175640"/>
                  </a:lnTo>
                  <a:lnTo>
                    <a:pt x="69214" y="143001"/>
                  </a:lnTo>
                  <a:close/>
                </a:path>
                <a:path w="70484" h="1062354">
                  <a:moveTo>
                    <a:pt x="40004" y="143001"/>
                  </a:moveTo>
                  <a:lnTo>
                    <a:pt x="31623" y="143001"/>
                  </a:lnTo>
                  <a:lnTo>
                    <a:pt x="31623" y="168528"/>
                  </a:lnTo>
                  <a:lnTo>
                    <a:pt x="40004" y="168528"/>
                  </a:lnTo>
                  <a:lnTo>
                    <a:pt x="40004" y="143001"/>
                  </a:lnTo>
                  <a:close/>
                </a:path>
                <a:path w="70484" h="1062354">
                  <a:moveTo>
                    <a:pt x="11302" y="184912"/>
                  </a:moveTo>
                  <a:lnTo>
                    <a:pt x="6375" y="190150"/>
                  </a:lnTo>
                  <a:lnTo>
                    <a:pt x="2841" y="196341"/>
                  </a:lnTo>
                  <a:lnTo>
                    <a:pt x="712" y="203485"/>
                  </a:lnTo>
                  <a:lnTo>
                    <a:pt x="0" y="211582"/>
                  </a:lnTo>
                  <a:lnTo>
                    <a:pt x="73" y="216662"/>
                  </a:lnTo>
                  <a:lnTo>
                    <a:pt x="15366" y="234187"/>
                  </a:lnTo>
                  <a:lnTo>
                    <a:pt x="24256" y="234187"/>
                  </a:lnTo>
                  <a:lnTo>
                    <a:pt x="28575" y="232537"/>
                  </a:lnTo>
                  <a:lnTo>
                    <a:pt x="31750" y="229362"/>
                  </a:lnTo>
                  <a:lnTo>
                    <a:pt x="35051" y="226187"/>
                  </a:lnTo>
                  <a:lnTo>
                    <a:pt x="35637" y="225043"/>
                  </a:lnTo>
                  <a:lnTo>
                    <a:pt x="15366" y="225043"/>
                  </a:lnTo>
                  <a:lnTo>
                    <a:pt x="12826" y="223900"/>
                  </a:lnTo>
                  <a:lnTo>
                    <a:pt x="11049" y="221487"/>
                  </a:lnTo>
                  <a:lnTo>
                    <a:pt x="9144" y="219201"/>
                  </a:lnTo>
                  <a:lnTo>
                    <a:pt x="8254" y="215773"/>
                  </a:lnTo>
                  <a:lnTo>
                    <a:pt x="8254" y="207010"/>
                  </a:lnTo>
                  <a:lnTo>
                    <a:pt x="9016" y="203326"/>
                  </a:lnTo>
                  <a:lnTo>
                    <a:pt x="10540" y="200151"/>
                  </a:lnTo>
                  <a:lnTo>
                    <a:pt x="11937" y="196976"/>
                  </a:lnTo>
                  <a:lnTo>
                    <a:pt x="14350" y="193928"/>
                  </a:lnTo>
                  <a:lnTo>
                    <a:pt x="17525" y="191135"/>
                  </a:lnTo>
                  <a:lnTo>
                    <a:pt x="11302" y="184912"/>
                  </a:lnTo>
                  <a:close/>
                </a:path>
                <a:path w="70484" h="1062354">
                  <a:moveTo>
                    <a:pt x="67270" y="196850"/>
                  </a:moveTo>
                  <a:lnTo>
                    <a:pt x="53466" y="196850"/>
                  </a:lnTo>
                  <a:lnTo>
                    <a:pt x="55245" y="197358"/>
                  </a:lnTo>
                  <a:lnTo>
                    <a:pt x="58292" y="199389"/>
                  </a:lnTo>
                  <a:lnTo>
                    <a:pt x="59562" y="200787"/>
                  </a:lnTo>
                  <a:lnTo>
                    <a:pt x="60451" y="202818"/>
                  </a:lnTo>
                  <a:lnTo>
                    <a:pt x="61467" y="204850"/>
                  </a:lnTo>
                  <a:lnTo>
                    <a:pt x="61808" y="207010"/>
                  </a:lnTo>
                  <a:lnTo>
                    <a:pt x="61798" y="213740"/>
                  </a:lnTo>
                  <a:lnTo>
                    <a:pt x="61213" y="216662"/>
                  </a:lnTo>
                  <a:lnTo>
                    <a:pt x="59816" y="219710"/>
                  </a:lnTo>
                  <a:lnTo>
                    <a:pt x="58547" y="222758"/>
                  </a:lnTo>
                  <a:lnTo>
                    <a:pt x="56641" y="225171"/>
                  </a:lnTo>
                  <a:lnTo>
                    <a:pt x="54355" y="227075"/>
                  </a:lnTo>
                  <a:lnTo>
                    <a:pt x="59944" y="233299"/>
                  </a:lnTo>
                  <a:lnTo>
                    <a:pt x="70357" y="214884"/>
                  </a:lnTo>
                  <a:lnTo>
                    <a:pt x="70246" y="204850"/>
                  </a:lnTo>
                  <a:lnTo>
                    <a:pt x="69469" y="201295"/>
                  </a:lnTo>
                  <a:lnTo>
                    <a:pt x="67817" y="197865"/>
                  </a:lnTo>
                  <a:lnTo>
                    <a:pt x="67270" y="196850"/>
                  </a:lnTo>
                  <a:close/>
                </a:path>
                <a:path w="70484" h="1062354">
                  <a:moveTo>
                    <a:pt x="54990" y="187325"/>
                  </a:moveTo>
                  <a:lnTo>
                    <a:pt x="47244" y="187325"/>
                  </a:lnTo>
                  <a:lnTo>
                    <a:pt x="43306" y="188722"/>
                  </a:lnTo>
                  <a:lnTo>
                    <a:pt x="40258" y="191388"/>
                  </a:lnTo>
                  <a:lnTo>
                    <a:pt x="37210" y="194183"/>
                  </a:lnTo>
                  <a:lnTo>
                    <a:pt x="34798" y="198374"/>
                  </a:lnTo>
                  <a:lnTo>
                    <a:pt x="30987" y="211962"/>
                  </a:lnTo>
                  <a:lnTo>
                    <a:pt x="29590" y="216662"/>
                  </a:lnTo>
                  <a:lnTo>
                    <a:pt x="28066" y="220090"/>
                  </a:lnTo>
                  <a:lnTo>
                    <a:pt x="26161" y="222123"/>
                  </a:lnTo>
                  <a:lnTo>
                    <a:pt x="24256" y="224027"/>
                  </a:lnTo>
                  <a:lnTo>
                    <a:pt x="21844" y="225043"/>
                  </a:lnTo>
                  <a:lnTo>
                    <a:pt x="35637" y="225043"/>
                  </a:lnTo>
                  <a:lnTo>
                    <a:pt x="37719" y="220979"/>
                  </a:lnTo>
                  <a:lnTo>
                    <a:pt x="39698" y="213487"/>
                  </a:lnTo>
                  <a:lnTo>
                    <a:pt x="41596" y="207010"/>
                  </a:lnTo>
                  <a:lnTo>
                    <a:pt x="42536" y="203485"/>
                  </a:lnTo>
                  <a:lnTo>
                    <a:pt x="43941" y="200787"/>
                  </a:lnTo>
                  <a:lnTo>
                    <a:pt x="45465" y="199262"/>
                  </a:lnTo>
                  <a:lnTo>
                    <a:pt x="46989" y="197612"/>
                  </a:lnTo>
                  <a:lnTo>
                    <a:pt x="49022" y="196850"/>
                  </a:lnTo>
                  <a:lnTo>
                    <a:pt x="67270" y="196850"/>
                  </a:lnTo>
                  <a:lnTo>
                    <a:pt x="66039" y="194563"/>
                  </a:lnTo>
                  <a:lnTo>
                    <a:pt x="63753" y="191897"/>
                  </a:lnTo>
                  <a:lnTo>
                    <a:pt x="60959" y="190118"/>
                  </a:lnTo>
                  <a:lnTo>
                    <a:pt x="58038" y="188213"/>
                  </a:lnTo>
                  <a:lnTo>
                    <a:pt x="54990" y="187325"/>
                  </a:lnTo>
                  <a:close/>
                </a:path>
                <a:path w="70484" h="1062354">
                  <a:moveTo>
                    <a:pt x="69214" y="247650"/>
                  </a:moveTo>
                  <a:lnTo>
                    <a:pt x="761" y="247650"/>
                  </a:lnTo>
                  <a:lnTo>
                    <a:pt x="761" y="290449"/>
                  </a:lnTo>
                  <a:lnTo>
                    <a:pt x="9144" y="290449"/>
                  </a:lnTo>
                  <a:lnTo>
                    <a:pt x="9144" y="257301"/>
                  </a:lnTo>
                  <a:lnTo>
                    <a:pt x="69214" y="257301"/>
                  </a:lnTo>
                  <a:lnTo>
                    <a:pt x="69214" y="247650"/>
                  </a:lnTo>
                  <a:close/>
                </a:path>
                <a:path w="70484" h="1062354">
                  <a:moveTo>
                    <a:pt x="69214" y="257301"/>
                  </a:moveTo>
                  <a:lnTo>
                    <a:pt x="60832" y="257301"/>
                  </a:lnTo>
                  <a:lnTo>
                    <a:pt x="60832" y="289940"/>
                  </a:lnTo>
                  <a:lnTo>
                    <a:pt x="69214" y="289940"/>
                  </a:lnTo>
                  <a:lnTo>
                    <a:pt x="69214" y="257301"/>
                  </a:lnTo>
                  <a:close/>
                </a:path>
                <a:path w="70484" h="1062354">
                  <a:moveTo>
                    <a:pt x="40004" y="257301"/>
                  </a:moveTo>
                  <a:lnTo>
                    <a:pt x="31623" y="257301"/>
                  </a:lnTo>
                  <a:lnTo>
                    <a:pt x="31623" y="282828"/>
                  </a:lnTo>
                  <a:lnTo>
                    <a:pt x="40004" y="282828"/>
                  </a:lnTo>
                  <a:lnTo>
                    <a:pt x="40004" y="257301"/>
                  </a:lnTo>
                  <a:close/>
                </a:path>
                <a:path w="70484" h="1062354">
                  <a:moveTo>
                    <a:pt x="69214" y="313436"/>
                  </a:moveTo>
                  <a:lnTo>
                    <a:pt x="57530" y="313436"/>
                  </a:lnTo>
                  <a:lnTo>
                    <a:pt x="57530" y="313816"/>
                  </a:lnTo>
                  <a:lnTo>
                    <a:pt x="45211" y="321055"/>
                  </a:lnTo>
                  <a:lnTo>
                    <a:pt x="761" y="348488"/>
                  </a:lnTo>
                  <a:lnTo>
                    <a:pt x="761" y="359663"/>
                  </a:lnTo>
                  <a:lnTo>
                    <a:pt x="69214" y="359663"/>
                  </a:lnTo>
                  <a:lnTo>
                    <a:pt x="69214" y="351154"/>
                  </a:lnTo>
                  <a:lnTo>
                    <a:pt x="12319" y="351154"/>
                  </a:lnTo>
                  <a:lnTo>
                    <a:pt x="12319" y="350774"/>
                  </a:lnTo>
                  <a:lnTo>
                    <a:pt x="25146" y="343280"/>
                  </a:lnTo>
                  <a:lnTo>
                    <a:pt x="69214" y="316102"/>
                  </a:lnTo>
                  <a:lnTo>
                    <a:pt x="69214" y="313436"/>
                  </a:lnTo>
                  <a:close/>
                </a:path>
                <a:path w="70484" h="1062354">
                  <a:moveTo>
                    <a:pt x="69214" y="350774"/>
                  </a:moveTo>
                  <a:lnTo>
                    <a:pt x="29082" y="350774"/>
                  </a:lnTo>
                  <a:lnTo>
                    <a:pt x="12319" y="351154"/>
                  </a:lnTo>
                  <a:lnTo>
                    <a:pt x="69214" y="351154"/>
                  </a:lnTo>
                  <a:lnTo>
                    <a:pt x="69214" y="350774"/>
                  </a:lnTo>
                  <a:close/>
                </a:path>
                <a:path w="70484" h="1062354">
                  <a:moveTo>
                    <a:pt x="69214" y="304800"/>
                  </a:moveTo>
                  <a:lnTo>
                    <a:pt x="761" y="304800"/>
                  </a:lnTo>
                  <a:lnTo>
                    <a:pt x="761" y="313816"/>
                  </a:lnTo>
                  <a:lnTo>
                    <a:pt x="44450" y="313816"/>
                  </a:lnTo>
                  <a:lnTo>
                    <a:pt x="57530" y="313436"/>
                  </a:lnTo>
                  <a:lnTo>
                    <a:pt x="69214" y="313436"/>
                  </a:lnTo>
                  <a:lnTo>
                    <a:pt x="69214" y="304800"/>
                  </a:lnTo>
                  <a:close/>
                </a:path>
                <a:path w="70484" h="1062354">
                  <a:moveTo>
                    <a:pt x="69214" y="374396"/>
                  </a:moveTo>
                  <a:lnTo>
                    <a:pt x="60832" y="374396"/>
                  </a:lnTo>
                  <a:lnTo>
                    <a:pt x="60832" y="396366"/>
                  </a:lnTo>
                  <a:lnTo>
                    <a:pt x="761" y="396366"/>
                  </a:lnTo>
                  <a:lnTo>
                    <a:pt x="761" y="405891"/>
                  </a:lnTo>
                  <a:lnTo>
                    <a:pt x="60832" y="405891"/>
                  </a:lnTo>
                  <a:lnTo>
                    <a:pt x="60832" y="427863"/>
                  </a:lnTo>
                  <a:lnTo>
                    <a:pt x="69214" y="427863"/>
                  </a:lnTo>
                  <a:lnTo>
                    <a:pt x="69214" y="374396"/>
                  </a:lnTo>
                  <a:close/>
                </a:path>
                <a:path w="70484" h="1062354">
                  <a:moveTo>
                    <a:pt x="761" y="439927"/>
                  </a:moveTo>
                  <a:lnTo>
                    <a:pt x="761" y="449834"/>
                  </a:lnTo>
                  <a:lnTo>
                    <a:pt x="17017" y="455802"/>
                  </a:lnTo>
                  <a:lnTo>
                    <a:pt x="17017" y="487552"/>
                  </a:lnTo>
                  <a:lnTo>
                    <a:pt x="761" y="493522"/>
                  </a:lnTo>
                  <a:lnTo>
                    <a:pt x="761" y="503174"/>
                  </a:lnTo>
                  <a:lnTo>
                    <a:pt x="48530" y="484504"/>
                  </a:lnTo>
                  <a:lnTo>
                    <a:pt x="25146" y="484504"/>
                  </a:lnTo>
                  <a:lnTo>
                    <a:pt x="25146" y="458850"/>
                  </a:lnTo>
                  <a:lnTo>
                    <a:pt x="48953" y="458850"/>
                  </a:lnTo>
                  <a:lnTo>
                    <a:pt x="761" y="439927"/>
                  </a:lnTo>
                  <a:close/>
                </a:path>
                <a:path w="70484" h="1062354">
                  <a:moveTo>
                    <a:pt x="48953" y="458850"/>
                  </a:moveTo>
                  <a:lnTo>
                    <a:pt x="25146" y="458850"/>
                  </a:lnTo>
                  <a:lnTo>
                    <a:pt x="58927" y="471424"/>
                  </a:lnTo>
                  <a:lnTo>
                    <a:pt x="58927" y="471932"/>
                  </a:lnTo>
                  <a:lnTo>
                    <a:pt x="25146" y="484504"/>
                  </a:lnTo>
                  <a:lnTo>
                    <a:pt x="48530" y="484504"/>
                  </a:lnTo>
                  <a:lnTo>
                    <a:pt x="69976" y="476123"/>
                  </a:lnTo>
                  <a:lnTo>
                    <a:pt x="69976" y="467105"/>
                  </a:lnTo>
                  <a:lnTo>
                    <a:pt x="48953" y="458850"/>
                  </a:lnTo>
                  <a:close/>
                </a:path>
                <a:path w="70484" h="1062354">
                  <a:moveTo>
                    <a:pt x="69214" y="507746"/>
                  </a:moveTo>
                  <a:lnTo>
                    <a:pt x="60832" y="507746"/>
                  </a:lnTo>
                  <a:lnTo>
                    <a:pt x="60832" y="529716"/>
                  </a:lnTo>
                  <a:lnTo>
                    <a:pt x="761" y="529716"/>
                  </a:lnTo>
                  <a:lnTo>
                    <a:pt x="761" y="539241"/>
                  </a:lnTo>
                  <a:lnTo>
                    <a:pt x="60832" y="539241"/>
                  </a:lnTo>
                  <a:lnTo>
                    <a:pt x="60832" y="561213"/>
                  </a:lnTo>
                  <a:lnTo>
                    <a:pt x="69214" y="561213"/>
                  </a:lnTo>
                  <a:lnTo>
                    <a:pt x="69214" y="507746"/>
                  </a:lnTo>
                  <a:close/>
                </a:path>
                <a:path w="70484" h="1062354">
                  <a:moveTo>
                    <a:pt x="69214" y="581660"/>
                  </a:moveTo>
                  <a:lnTo>
                    <a:pt x="761" y="581660"/>
                  </a:lnTo>
                  <a:lnTo>
                    <a:pt x="761" y="591312"/>
                  </a:lnTo>
                  <a:lnTo>
                    <a:pt x="69214" y="591312"/>
                  </a:lnTo>
                  <a:lnTo>
                    <a:pt x="69214" y="581660"/>
                  </a:lnTo>
                  <a:close/>
                </a:path>
                <a:path w="70484" h="1062354">
                  <a:moveTo>
                    <a:pt x="42163" y="603376"/>
                  </a:moveTo>
                  <a:lnTo>
                    <a:pt x="27939" y="603376"/>
                  </a:lnTo>
                  <a:lnTo>
                    <a:pt x="21844" y="604901"/>
                  </a:lnTo>
                  <a:lnTo>
                    <a:pt x="11175" y="610742"/>
                  </a:lnTo>
                  <a:lnTo>
                    <a:pt x="7111" y="614679"/>
                  </a:lnTo>
                  <a:lnTo>
                    <a:pt x="4244" y="619887"/>
                  </a:lnTo>
                  <a:lnTo>
                    <a:pt x="1397" y="624839"/>
                  </a:lnTo>
                  <a:lnTo>
                    <a:pt x="0" y="630427"/>
                  </a:lnTo>
                  <a:lnTo>
                    <a:pt x="0" y="642874"/>
                  </a:lnTo>
                  <a:lnTo>
                    <a:pt x="16636" y="665479"/>
                  </a:lnTo>
                  <a:lnTo>
                    <a:pt x="21844" y="668401"/>
                  </a:lnTo>
                  <a:lnTo>
                    <a:pt x="28066" y="669798"/>
                  </a:lnTo>
                  <a:lnTo>
                    <a:pt x="42163" y="669798"/>
                  </a:lnTo>
                  <a:lnTo>
                    <a:pt x="48259" y="668274"/>
                  </a:lnTo>
                  <a:lnTo>
                    <a:pt x="58927" y="662432"/>
                  </a:lnTo>
                  <a:lnTo>
                    <a:pt x="61549" y="659891"/>
                  </a:lnTo>
                  <a:lnTo>
                    <a:pt x="29336" y="659891"/>
                  </a:lnTo>
                  <a:lnTo>
                    <a:pt x="24510" y="658876"/>
                  </a:lnTo>
                  <a:lnTo>
                    <a:pt x="20574" y="656971"/>
                  </a:lnTo>
                  <a:lnTo>
                    <a:pt x="16509" y="654938"/>
                  </a:lnTo>
                  <a:lnTo>
                    <a:pt x="13588" y="652272"/>
                  </a:lnTo>
                  <a:lnTo>
                    <a:pt x="11406" y="648462"/>
                  </a:lnTo>
                  <a:lnTo>
                    <a:pt x="9525" y="645287"/>
                  </a:lnTo>
                  <a:lnTo>
                    <a:pt x="8508" y="641223"/>
                  </a:lnTo>
                  <a:lnTo>
                    <a:pt x="8508" y="632205"/>
                  </a:lnTo>
                  <a:lnTo>
                    <a:pt x="9525" y="628141"/>
                  </a:lnTo>
                  <a:lnTo>
                    <a:pt x="11556" y="624713"/>
                  </a:lnTo>
                  <a:lnTo>
                    <a:pt x="13588" y="621157"/>
                  </a:lnTo>
                  <a:lnTo>
                    <a:pt x="16636" y="618363"/>
                  </a:lnTo>
                  <a:lnTo>
                    <a:pt x="20574" y="616330"/>
                  </a:lnTo>
                  <a:lnTo>
                    <a:pt x="24637" y="614299"/>
                  </a:lnTo>
                  <a:lnTo>
                    <a:pt x="29463" y="613283"/>
                  </a:lnTo>
                  <a:lnTo>
                    <a:pt x="61595" y="613283"/>
                  </a:lnTo>
                  <a:lnTo>
                    <a:pt x="59054" y="610742"/>
                  </a:lnTo>
                  <a:lnTo>
                    <a:pt x="48386" y="604901"/>
                  </a:lnTo>
                  <a:lnTo>
                    <a:pt x="42163" y="603376"/>
                  </a:lnTo>
                  <a:close/>
                </a:path>
                <a:path w="70484" h="1062354">
                  <a:moveTo>
                    <a:pt x="61595" y="613283"/>
                  </a:moveTo>
                  <a:lnTo>
                    <a:pt x="40766" y="613283"/>
                  </a:lnTo>
                  <a:lnTo>
                    <a:pt x="45465" y="614299"/>
                  </a:lnTo>
                  <a:lnTo>
                    <a:pt x="53594" y="618363"/>
                  </a:lnTo>
                  <a:lnTo>
                    <a:pt x="56641" y="621157"/>
                  </a:lnTo>
                  <a:lnTo>
                    <a:pt x="58749" y="624839"/>
                  </a:lnTo>
                  <a:lnTo>
                    <a:pt x="60705" y="628141"/>
                  </a:lnTo>
                  <a:lnTo>
                    <a:pt x="61722" y="632205"/>
                  </a:lnTo>
                  <a:lnTo>
                    <a:pt x="61689" y="641223"/>
                  </a:lnTo>
                  <a:lnTo>
                    <a:pt x="60705" y="645033"/>
                  </a:lnTo>
                  <a:lnTo>
                    <a:pt x="56641" y="652145"/>
                  </a:lnTo>
                  <a:lnTo>
                    <a:pt x="53594" y="654938"/>
                  </a:lnTo>
                  <a:lnTo>
                    <a:pt x="49656" y="656843"/>
                  </a:lnTo>
                  <a:lnTo>
                    <a:pt x="45592" y="658876"/>
                  </a:lnTo>
                  <a:lnTo>
                    <a:pt x="40766" y="659891"/>
                  </a:lnTo>
                  <a:lnTo>
                    <a:pt x="61549" y="659891"/>
                  </a:lnTo>
                  <a:lnTo>
                    <a:pt x="62991" y="658495"/>
                  </a:lnTo>
                  <a:lnTo>
                    <a:pt x="66661" y="652145"/>
                  </a:lnTo>
                  <a:lnTo>
                    <a:pt x="68833" y="648462"/>
                  </a:lnTo>
                  <a:lnTo>
                    <a:pt x="70230" y="642874"/>
                  </a:lnTo>
                  <a:lnTo>
                    <a:pt x="70199" y="630427"/>
                  </a:lnTo>
                  <a:lnTo>
                    <a:pt x="68833" y="624839"/>
                  </a:lnTo>
                  <a:lnTo>
                    <a:pt x="65843" y="619760"/>
                  </a:lnTo>
                  <a:lnTo>
                    <a:pt x="63119" y="614807"/>
                  </a:lnTo>
                  <a:lnTo>
                    <a:pt x="61595" y="613283"/>
                  </a:lnTo>
                  <a:close/>
                </a:path>
                <a:path w="70484" h="1062354">
                  <a:moveTo>
                    <a:pt x="69214" y="694436"/>
                  </a:moveTo>
                  <a:lnTo>
                    <a:pt x="57530" y="694436"/>
                  </a:lnTo>
                  <a:lnTo>
                    <a:pt x="57530" y="694816"/>
                  </a:lnTo>
                  <a:lnTo>
                    <a:pt x="45211" y="702055"/>
                  </a:lnTo>
                  <a:lnTo>
                    <a:pt x="761" y="729488"/>
                  </a:lnTo>
                  <a:lnTo>
                    <a:pt x="761" y="740663"/>
                  </a:lnTo>
                  <a:lnTo>
                    <a:pt x="69214" y="740663"/>
                  </a:lnTo>
                  <a:lnTo>
                    <a:pt x="69214" y="732155"/>
                  </a:lnTo>
                  <a:lnTo>
                    <a:pt x="12319" y="732155"/>
                  </a:lnTo>
                  <a:lnTo>
                    <a:pt x="12319" y="731774"/>
                  </a:lnTo>
                  <a:lnTo>
                    <a:pt x="25146" y="724281"/>
                  </a:lnTo>
                  <a:lnTo>
                    <a:pt x="69214" y="697102"/>
                  </a:lnTo>
                  <a:lnTo>
                    <a:pt x="69214" y="694436"/>
                  </a:lnTo>
                  <a:close/>
                </a:path>
                <a:path w="70484" h="1062354">
                  <a:moveTo>
                    <a:pt x="69214" y="731774"/>
                  </a:moveTo>
                  <a:lnTo>
                    <a:pt x="29082" y="731774"/>
                  </a:lnTo>
                  <a:lnTo>
                    <a:pt x="12319" y="732155"/>
                  </a:lnTo>
                  <a:lnTo>
                    <a:pt x="69214" y="732155"/>
                  </a:lnTo>
                  <a:lnTo>
                    <a:pt x="69214" y="731774"/>
                  </a:lnTo>
                  <a:close/>
                </a:path>
                <a:path w="70484" h="1062354">
                  <a:moveTo>
                    <a:pt x="69214" y="685800"/>
                  </a:moveTo>
                  <a:lnTo>
                    <a:pt x="761" y="685800"/>
                  </a:lnTo>
                  <a:lnTo>
                    <a:pt x="761" y="694816"/>
                  </a:lnTo>
                  <a:lnTo>
                    <a:pt x="44450" y="694816"/>
                  </a:lnTo>
                  <a:lnTo>
                    <a:pt x="57530" y="694436"/>
                  </a:lnTo>
                  <a:lnTo>
                    <a:pt x="69214" y="694436"/>
                  </a:lnTo>
                  <a:lnTo>
                    <a:pt x="69214" y="685800"/>
                  </a:lnTo>
                  <a:close/>
                </a:path>
                <a:path w="70484" h="1062354">
                  <a:moveTo>
                    <a:pt x="69214" y="793495"/>
                  </a:moveTo>
                  <a:lnTo>
                    <a:pt x="60832" y="793495"/>
                  </a:lnTo>
                  <a:lnTo>
                    <a:pt x="60832" y="815467"/>
                  </a:lnTo>
                  <a:lnTo>
                    <a:pt x="761" y="815467"/>
                  </a:lnTo>
                  <a:lnTo>
                    <a:pt x="761" y="824992"/>
                  </a:lnTo>
                  <a:lnTo>
                    <a:pt x="60832" y="824992"/>
                  </a:lnTo>
                  <a:lnTo>
                    <a:pt x="60832" y="846963"/>
                  </a:lnTo>
                  <a:lnTo>
                    <a:pt x="69214" y="846963"/>
                  </a:lnTo>
                  <a:lnTo>
                    <a:pt x="69214" y="793495"/>
                  </a:lnTo>
                  <a:close/>
                </a:path>
                <a:path w="70484" h="1062354">
                  <a:moveTo>
                    <a:pt x="69214" y="867410"/>
                  </a:moveTo>
                  <a:lnTo>
                    <a:pt x="761" y="867410"/>
                  </a:lnTo>
                  <a:lnTo>
                    <a:pt x="761" y="877062"/>
                  </a:lnTo>
                  <a:lnTo>
                    <a:pt x="69214" y="877062"/>
                  </a:lnTo>
                  <a:lnTo>
                    <a:pt x="69214" y="867410"/>
                  </a:lnTo>
                  <a:close/>
                </a:path>
                <a:path w="70484" h="1062354">
                  <a:moveTo>
                    <a:pt x="69214" y="888745"/>
                  </a:moveTo>
                  <a:lnTo>
                    <a:pt x="60832" y="888745"/>
                  </a:lnTo>
                  <a:lnTo>
                    <a:pt x="60832" y="910717"/>
                  </a:lnTo>
                  <a:lnTo>
                    <a:pt x="761" y="910717"/>
                  </a:lnTo>
                  <a:lnTo>
                    <a:pt x="761" y="920242"/>
                  </a:lnTo>
                  <a:lnTo>
                    <a:pt x="60832" y="920242"/>
                  </a:lnTo>
                  <a:lnTo>
                    <a:pt x="60832" y="942213"/>
                  </a:lnTo>
                  <a:lnTo>
                    <a:pt x="69214" y="942213"/>
                  </a:lnTo>
                  <a:lnTo>
                    <a:pt x="69214" y="888745"/>
                  </a:lnTo>
                  <a:close/>
                </a:path>
                <a:path w="70484" h="1062354">
                  <a:moveTo>
                    <a:pt x="69214" y="962025"/>
                  </a:moveTo>
                  <a:lnTo>
                    <a:pt x="761" y="962025"/>
                  </a:lnTo>
                  <a:lnTo>
                    <a:pt x="761" y="1005713"/>
                  </a:lnTo>
                  <a:lnTo>
                    <a:pt x="9525" y="1005713"/>
                  </a:lnTo>
                  <a:lnTo>
                    <a:pt x="9525" y="971676"/>
                  </a:lnTo>
                  <a:lnTo>
                    <a:pt x="69214" y="971676"/>
                  </a:lnTo>
                  <a:lnTo>
                    <a:pt x="69214" y="962025"/>
                  </a:lnTo>
                  <a:close/>
                </a:path>
                <a:path w="70484" h="1062354">
                  <a:moveTo>
                    <a:pt x="69214" y="1019175"/>
                  </a:moveTo>
                  <a:lnTo>
                    <a:pt x="761" y="1019175"/>
                  </a:lnTo>
                  <a:lnTo>
                    <a:pt x="761" y="1061974"/>
                  </a:lnTo>
                  <a:lnTo>
                    <a:pt x="9144" y="1061974"/>
                  </a:lnTo>
                  <a:lnTo>
                    <a:pt x="9144" y="1028826"/>
                  </a:lnTo>
                  <a:lnTo>
                    <a:pt x="69214" y="1028826"/>
                  </a:lnTo>
                  <a:lnTo>
                    <a:pt x="69214" y="1019175"/>
                  </a:lnTo>
                  <a:close/>
                </a:path>
                <a:path w="70484" h="1062354">
                  <a:moveTo>
                    <a:pt x="69214" y="1028826"/>
                  </a:moveTo>
                  <a:lnTo>
                    <a:pt x="60832" y="1028826"/>
                  </a:lnTo>
                  <a:lnTo>
                    <a:pt x="60832" y="1061465"/>
                  </a:lnTo>
                  <a:lnTo>
                    <a:pt x="69214" y="1061465"/>
                  </a:lnTo>
                  <a:lnTo>
                    <a:pt x="69214" y="1028826"/>
                  </a:lnTo>
                  <a:close/>
                </a:path>
                <a:path w="70484" h="1062354">
                  <a:moveTo>
                    <a:pt x="40004" y="1028826"/>
                  </a:moveTo>
                  <a:lnTo>
                    <a:pt x="31623" y="1028826"/>
                  </a:lnTo>
                  <a:lnTo>
                    <a:pt x="31623" y="1054354"/>
                  </a:lnTo>
                  <a:lnTo>
                    <a:pt x="40004" y="1054354"/>
                  </a:lnTo>
                  <a:lnTo>
                    <a:pt x="40004" y="1028826"/>
                  </a:lnTo>
                  <a:close/>
                </a:path>
              </a:pathLst>
            </a:custGeom>
            <a:solidFill>
              <a:srgbClr val="FFFFFF">
                <a:alpha val="70195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894186" y="4428506"/>
            <a:ext cx="758190" cy="333629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5640"/>
              </a:lnSpc>
            </a:pPr>
            <a:r>
              <a:rPr dirty="0" sz="4800" spc="-40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4800" spc="-4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4800" spc="-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4800" spc="-30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4800" spc="-4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4800" spc="-5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4800" spc="-30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4800" spc="-5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4800" spc="-9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480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4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8266" y="155962"/>
            <a:ext cx="151765" cy="139700"/>
          </a:xfrm>
          <a:prstGeom prst="rect">
            <a:avLst/>
          </a:prstGeom>
        </p:spPr>
        <p:txBody>
          <a:bodyPr wrap="square" lIns="0" tIns="1079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800" spc="15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7350" y="93344"/>
            <a:ext cx="1007110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800" spc="5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800" spc="2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6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800" spc="2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1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2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800" spc="4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1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3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20870" y="4103751"/>
            <a:ext cx="3339465" cy="7581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800" spc="-165">
                <a:solidFill>
                  <a:srgbClr val="FFFFFF"/>
                </a:solidFill>
              </a:rPr>
              <a:t>Components</a:t>
            </a:r>
            <a:endParaRPr sz="4800"/>
          </a:p>
        </p:txBody>
      </p:sp>
      <p:grpSp>
        <p:nvGrpSpPr>
          <p:cNvPr id="4" name="object 4"/>
          <p:cNvGrpSpPr/>
          <p:nvPr/>
        </p:nvGrpSpPr>
        <p:grpSpPr>
          <a:xfrm>
            <a:off x="11902185" y="222504"/>
            <a:ext cx="137795" cy="3739515"/>
            <a:chOff x="11902185" y="222504"/>
            <a:chExt cx="137795" cy="373951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02185" y="222504"/>
              <a:ext cx="104648" cy="6997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1969368" y="2899536"/>
              <a:ext cx="70485" cy="1062355"/>
            </a:xfrm>
            <a:custGeom>
              <a:avLst/>
              <a:gdLst/>
              <a:ahLst/>
              <a:cxnLst/>
              <a:rect l="l" t="t" r="r" b="b"/>
              <a:pathLst>
                <a:path w="70484" h="1062354">
                  <a:moveTo>
                    <a:pt x="32638" y="9525"/>
                  </a:moveTo>
                  <a:lnTo>
                    <a:pt x="24129" y="9525"/>
                  </a:lnTo>
                  <a:lnTo>
                    <a:pt x="24129" y="28448"/>
                  </a:lnTo>
                  <a:lnTo>
                    <a:pt x="42036" y="48133"/>
                  </a:lnTo>
                  <a:lnTo>
                    <a:pt x="51434" y="48133"/>
                  </a:lnTo>
                  <a:lnTo>
                    <a:pt x="55372" y="46989"/>
                  </a:lnTo>
                  <a:lnTo>
                    <a:pt x="62229" y="42925"/>
                  </a:lnTo>
                  <a:lnTo>
                    <a:pt x="64770" y="40004"/>
                  </a:lnTo>
                  <a:lnTo>
                    <a:pt x="65567" y="38353"/>
                  </a:lnTo>
                  <a:lnTo>
                    <a:pt x="41909" y="38353"/>
                  </a:lnTo>
                  <a:lnTo>
                    <a:pt x="38353" y="36957"/>
                  </a:lnTo>
                  <a:lnTo>
                    <a:pt x="33781" y="31368"/>
                  </a:lnTo>
                  <a:lnTo>
                    <a:pt x="32638" y="27432"/>
                  </a:lnTo>
                  <a:lnTo>
                    <a:pt x="32638" y="9525"/>
                  </a:lnTo>
                  <a:close/>
                </a:path>
                <a:path w="70484" h="1062354">
                  <a:moveTo>
                    <a:pt x="69214" y="0"/>
                  </a:moveTo>
                  <a:lnTo>
                    <a:pt x="761" y="0"/>
                  </a:lnTo>
                  <a:lnTo>
                    <a:pt x="761" y="9525"/>
                  </a:lnTo>
                  <a:lnTo>
                    <a:pt x="60832" y="9525"/>
                  </a:lnTo>
                  <a:lnTo>
                    <a:pt x="60797" y="27432"/>
                  </a:lnTo>
                  <a:lnTo>
                    <a:pt x="59689" y="31368"/>
                  </a:lnTo>
                  <a:lnTo>
                    <a:pt x="55117" y="36957"/>
                  </a:lnTo>
                  <a:lnTo>
                    <a:pt x="51561" y="38353"/>
                  </a:lnTo>
                  <a:lnTo>
                    <a:pt x="65567" y="38353"/>
                  </a:lnTo>
                  <a:lnTo>
                    <a:pt x="68325" y="32638"/>
                  </a:lnTo>
                  <a:lnTo>
                    <a:pt x="69214" y="28448"/>
                  </a:lnTo>
                  <a:lnTo>
                    <a:pt x="69214" y="0"/>
                  </a:lnTo>
                  <a:close/>
                </a:path>
                <a:path w="70484" h="1062354">
                  <a:moveTo>
                    <a:pt x="36067" y="76200"/>
                  </a:moveTo>
                  <a:lnTo>
                    <a:pt x="27939" y="76200"/>
                  </a:lnTo>
                  <a:lnTo>
                    <a:pt x="27939" y="89026"/>
                  </a:lnTo>
                  <a:lnTo>
                    <a:pt x="761" y="109474"/>
                  </a:lnTo>
                  <a:lnTo>
                    <a:pt x="761" y="120903"/>
                  </a:lnTo>
                  <a:lnTo>
                    <a:pt x="28828" y="98425"/>
                  </a:lnTo>
                  <a:lnTo>
                    <a:pt x="37026" y="98425"/>
                  </a:lnTo>
                  <a:lnTo>
                    <a:pt x="36067" y="95123"/>
                  </a:lnTo>
                  <a:lnTo>
                    <a:pt x="36067" y="76200"/>
                  </a:lnTo>
                  <a:close/>
                </a:path>
                <a:path w="70484" h="1062354">
                  <a:moveTo>
                    <a:pt x="37026" y="98425"/>
                  </a:moveTo>
                  <a:lnTo>
                    <a:pt x="28828" y="98425"/>
                  </a:lnTo>
                  <a:lnTo>
                    <a:pt x="29972" y="103886"/>
                  </a:lnTo>
                  <a:lnTo>
                    <a:pt x="32384" y="108203"/>
                  </a:lnTo>
                  <a:lnTo>
                    <a:pt x="39370" y="114426"/>
                  </a:lnTo>
                  <a:lnTo>
                    <a:pt x="43560" y="115950"/>
                  </a:lnTo>
                  <a:lnTo>
                    <a:pt x="52831" y="115950"/>
                  </a:lnTo>
                  <a:lnTo>
                    <a:pt x="66061" y="106045"/>
                  </a:lnTo>
                  <a:lnTo>
                    <a:pt x="44576" y="106045"/>
                  </a:lnTo>
                  <a:lnTo>
                    <a:pt x="41401" y="104648"/>
                  </a:lnTo>
                  <a:lnTo>
                    <a:pt x="39242" y="101853"/>
                  </a:lnTo>
                  <a:lnTo>
                    <a:pt x="37210" y="99060"/>
                  </a:lnTo>
                  <a:lnTo>
                    <a:pt x="37026" y="98425"/>
                  </a:lnTo>
                  <a:close/>
                </a:path>
                <a:path w="70484" h="1062354">
                  <a:moveTo>
                    <a:pt x="69214" y="66675"/>
                  </a:moveTo>
                  <a:lnTo>
                    <a:pt x="761" y="66675"/>
                  </a:lnTo>
                  <a:lnTo>
                    <a:pt x="761" y="76200"/>
                  </a:lnTo>
                  <a:lnTo>
                    <a:pt x="60832" y="76200"/>
                  </a:lnTo>
                  <a:lnTo>
                    <a:pt x="60769" y="96265"/>
                  </a:lnTo>
                  <a:lnTo>
                    <a:pt x="59944" y="99567"/>
                  </a:lnTo>
                  <a:lnTo>
                    <a:pt x="57911" y="102235"/>
                  </a:lnTo>
                  <a:lnTo>
                    <a:pt x="55879" y="104775"/>
                  </a:lnTo>
                  <a:lnTo>
                    <a:pt x="52831" y="106045"/>
                  </a:lnTo>
                  <a:lnTo>
                    <a:pt x="66061" y="106045"/>
                  </a:lnTo>
                  <a:lnTo>
                    <a:pt x="66801" y="104393"/>
                  </a:lnTo>
                  <a:lnTo>
                    <a:pt x="68325" y="100584"/>
                  </a:lnTo>
                  <a:lnTo>
                    <a:pt x="69214" y="96265"/>
                  </a:lnTo>
                  <a:lnTo>
                    <a:pt x="69214" y="66675"/>
                  </a:lnTo>
                  <a:close/>
                </a:path>
                <a:path w="70484" h="1062354">
                  <a:moveTo>
                    <a:pt x="69214" y="133350"/>
                  </a:moveTo>
                  <a:lnTo>
                    <a:pt x="761" y="133350"/>
                  </a:lnTo>
                  <a:lnTo>
                    <a:pt x="761" y="176149"/>
                  </a:lnTo>
                  <a:lnTo>
                    <a:pt x="9144" y="176149"/>
                  </a:lnTo>
                  <a:lnTo>
                    <a:pt x="9144" y="143001"/>
                  </a:lnTo>
                  <a:lnTo>
                    <a:pt x="69214" y="143001"/>
                  </a:lnTo>
                  <a:lnTo>
                    <a:pt x="69214" y="133350"/>
                  </a:lnTo>
                  <a:close/>
                </a:path>
                <a:path w="70484" h="1062354">
                  <a:moveTo>
                    <a:pt x="69214" y="143001"/>
                  </a:moveTo>
                  <a:lnTo>
                    <a:pt x="60832" y="143001"/>
                  </a:lnTo>
                  <a:lnTo>
                    <a:pt x="60832" y="175640"/>
                  </a:lnTo>
                  <a:lnTo>
                    <a:pt x="69214" y="175640"/>
                  </a:lnTo>
                  <a:lnTo>
                    <a:pt x="69214" y="143001"/>
                  </a:lnTo>
                  <a:close/>
                </a:path>
                <a:path w="70484" h="1062354">
                  <a:moveTo>
                    <a:pt x="40004" y="143001"/>
                  </a:moveTo>
                  <a:lnTo>
                    <a:pt x="31623" y="143001"/>
                  </a:lnTo>
                  <a:lnTo>
                    <a:pt x="31623" y="168528"/>
                  </a:lnTo>
                  <a:lnTo>
                    <a:pt x="40004" y="168528"/>
                  </a:lnTo>
                  <a:lnTo>
                    <a:pt x="40004" y="143001"/>
                  </a:lnTo>
                  <a:close/>
                </a:path>
                <a:path w="70484" h="1062354">
                  <a:moveTo>
                    <a:pt x="11302" y="184912"/>
                  </a:moveTo>
                  <a:lnTo>
                    <a:pt x="6375" y="190150"/>
                  </a:lnTo>
                  <a:lnTo>
                    <a:pt x="2841" y="196341"/>
                  </a:lnTo>
                  <a:lnTo>
                    <a:pt x="712" y="203485"/>
                  </a:lnTo>
                  <a:lnTo>
                    <a:pt x="0" y="211582"/>
                  </a:lnTo>
                  <a:lnTo>
                    <a:pt x="73" y="216662"/>
                  </a:lnTo>
                  <a:lnTo>
                    <a:pt x="15366" y="234187"/>
                  </a:lnTo>
                  <a:lnTo>
                    <a:pt x="24256" y="234187"/>
                  </a:lnTo>
                  <a:lnTo>
                    <a:pt x="28575" y="232537"/>
                  </a:lnTo>
                  <a:lnTo>
                    <a:pt x="31750" y="229362"/>
                  </a:lnTo>
                  <a:lnTo>
                    <a:pt x="35051" y="226187"/>
                  </a:lnTo>
                  <a:lnTo>
                    <a:pt x="35637" y="225043"/>
                  </a:lnTo>
                  <a:lnTo>
                    <a:pt x="15366" y="225043"/>
                  </a:lnTo>
                  <a:lnTo>
                    <a:pt x="12826" y="223900"/>
                  </a:lnTo>
                  <a:lnTo>
                    <a:pt x="11049" y="221487"/>
                  </a:lnTo>
                  <a:lnTo>
                    <a:pt x="9144" y="219201"/>
                  </a:lnTo>
                  <a:lnTo>
                    <a:pt x="8254" y="215773"/>
                  </a:lnTo>
                  <a:lnTo>
                    <a:pt x="8254" y="207010"/>
                  </a:lnTo>
                  <a:lnTo>
                    <a:pt x="9016" y="203326"/>
                  </a:lnTo>
                  <a:lnTo>
                    <a:pt x="10540" y="200151"/>
                  </a:lnTo>
                  <a:lnTo>
                    <a:pt x="11937" y="196976"/>
                  </a:lnTo>
                  <a:lnTo>
                    <a:pt x="14350" y="193928"/>
                  </a:lnTo>
                  <a:lnTo>
                    <a:pt x="17525" y="191135"/>
                  </a:lnTo>
                  <a:lnTo>
                    <a:pt x="11302" y="184912"/>
                  </a:lnTo>
                  <a:close/>
                </a:path>
                <a:path w="70484" h="1062354">
                  <a:moveTo>
                    <a:pt x="67270" y="196850"/>
                  </a:moveTo>
                  <a:lnTo>
                    <a:pt x="53466" y="196850"/>
                  </a:lnTo>
                  <a:lnTo>
                    <a:pt x="55245" y="197358"/>
                  </a:lnTo>
                  <a:lnTo>
                    <a:pt x="58292" y="199389"/>
                  </a:lnTo>
                  <a:lnTo>
                    <a:pt x="59562" y="200787"/>
                  </a:lnTo>
                  <a:lnTo>
                    <a:pt x="60451" y="202818"/>
                  </a:lnTo>
                  <a:lnTo>
                    <a:pt x="61467" y="204850"/>
                  </a:lnTo>
                  <a:lnTo>
                    <a:pt x="61808" y="207010"/>
                  </a:lnTo>
                  <a:lnTo>
                    <a:pt x="61798" y="213740"/>
                  </a:lnTo>
                  <a:lnTo>
                    <a:pt x="61213" y="216662"/>
                  </a:lnTo>
                  <a:lnTo>
                    <a:pt x="59816" y="219710"/>
                  </a:lnTo>
                  <a:lnTo>
                    <a:pt x="58547" y="222758"/>
                  </a:lnTo>
                  <a:lnTo>
                    <a:pt x="56641" y="225171"/>
                  </a:lnTo>
                  <a:lnTo>
                    <a:pt x="54355" y="227075"/>
                  </a:lnTo>
                  <a:lnTo>
                    <a:pt x="59944" y="233299"/>
                  </a:lnTo>
                  <a:lnTo>
                    <a:pt x="70357" y="214884"/>
                  </a:lnTo>
                  <a:lnTo>
                    <a:pt x="70246" y="204850"/>
                  </a:lnTo>
                  <a:lnTo>
                    <a:pt x="69469" y="201295"/>
                  </a:lnTo>
                  <a:lnTo>
                    <a:pt x="67817" y="197865"/>
                  </a:lnTo>
                  <a:lnTo>
                    <a:pt x="67270" y="196850"/>
                  </a:lnTo>
                  <a:close/>
                </a:path>
                <a:path w="70484" h="1062354">
                  <a:moveTo>
                    <a:pt x="54990" y="187325"/>
                  </a:moveTo>
                  <a:lnTo>
                    <a:pt x="47244" y="187325"/>
                  </a:lnTo>
                  <a:lnTo>
                    <a:pt x="43306" y="188722"/>
                  </a:lnTo>
                  <a:lnTo>
                    <a:pt x="40258" y="191388"/>
                  </a:lnTo>
                  <a:lnTo>
                    <a:pt x="37210" y="194183"/>
                  </a:lnTo>
                  <a:lnTo>
                    <a:pt x="34798" y="198374"/>
                  </a:lnTo>
                  <a:lnTo>
                    <a:pt x="30987" y="211962"/>
                  </a:lnTo>
                  <a:lnTo>
                    <a:pt x="29590" y="216662"/>
                  </a:lnTo>
                  <a:lnTo>
                    <a:pt x="28066" y="220090"/>
                  </a:lnTo>
                  <a:lnTo>
                    <a:pt x="26161" y="222123"/>
                  </a:lnTo>
                  <a:lnTo>
                    <a:pt x="24256" y="224027"/>
                  </a:lnTo>
                  <a:lnTo>
                    <a:pt x="21844" y="225043"/>
                  </a:lnTo>
                  <a:lnTo>
                    <a:pt x="35637" y="225043"/>
                  </a:lnTo>
                  <a:lnTo>
                    <a:pt x="37719" y="220979"/>
                  </a:lnTo>
                  <a:lnTo>
                    <a:pt x="39698" y="213487"/>
                  </a:lnTo>
                  <a:lnTo>
                    <a:pt x="41596" y="207010"/>
                  </a:lnTo>
                  <a:lnTo>
                    <a:pt x="42536" y="203485"/>
                  </a:lnTo>
                  <a:lnTo>
                    <a:pt x="43941" y="200787"/>
                  </a:lnTo>
                  <a:lnTo>
                    <a:pt x="45465" y="199262"/>
                  </a:lnTo>
                  <a:lnTo>
                    <a:pt x="46989" y="197612"/>
                  </a:lnTo>
                  <a:lnTo>
                    <a:pt x="49022" y="196850"/>
                  </a:lnTo>
                  <a:lnTo>
                    <a:pt x="67270" y="196850"/>
                  </a:lnTo>
                  <a:lnTo>
                    <a:pt x="66039" y="194563"/>
                  </a:lnTo>
                  <a:lnTo>
                    <a:pt x="63753" y="191897"/>
                  </a:lnTo>
                  <a:lnTo>
                    <a:pt x="60959" y="190118"/>
                  </a:lnTo>
                  <a:lnTo>
                    <a:pt x="58038" y="188213"/>
                  </a:lnTo>
                  <a:lnTo>
                    <a:pt x="54990" y="187325"/>
                  </a:lnTo>
                  <a:close/>
                </a:path>
                <a:path w="70484" h="1062354">
                  <a:moveTo>
                    <a:pt x="69214" y="247650"/>
                  </a:moveTo>
                  <a:lnTo>
                    <a:pt x="761" y="247650"/>
                  </a:lnTo>
                  <a:lnTo>
                    <a:pt x="761" y="290449"/>
                  </a:lnTo>
                  <a:lnTo>
                    <a:pt x="9144" y="290449"/>
                  </a:lnTo>
                  <a:lnTo>
                    <a:pt x="9144" y="257301"/>
                  </a:lnTo>
                  <a:lnTo>
                    <a:pt x="69214" y="257301"/>
                  </a:lnTo>
                  <a:lnTo>
                    <a:pt x="69214" y="247650"/>
                  </a:lnTo>
                  <a:close/>
                </a:path>
                <a:path w="70484" h="1062354">
                  <a:moveTo>
                    <a:pt x="69214" y="257301"/>
                  </a:moveTo>
                  <a:lnTo>
                    <a:pt x="60832" y="257301"/>
                  </a:lnTo>
                  <a:lnTo>
                    <a:pt x="60832" y="289940"/>
                  </a:lnTo>
                  <a:lnTo>
                    <a:pt x="69214" y="289940"/>
                  </a:lnTo>
                  <a:lnTo>
                    <a:pt x="69214" y="257301"/>
                  </a:lnTo>
                  <a:close/>
                </a:path>
                <a:path w="70484" h="1062354">
                  <a:moveTo>
                    <a:pt x="40004" y="257301"/>
                  </a:moveTo>
                  <a:lnTo>
                    <a:pt x="31623" y="257301"/>
                  </a:lnTo>
                  <a:lnTo>
                    <a:pt x="31623" y="282828"/>
                  </a:lnTo>
                  <a:lnTo>
                    <a:pt x="40004" y="282828"/>
                  </a:lnTo>
                  <a:lnTo>
                    <a:pt x="40004" y="257301"/>
                  </a:lnTo>
                  <a:close/>
                </a:path>
                <a:path w="70484" h="1062354">
                  <a:moveTo>
                    <a:pt x="69214" y="313436"/>
                  </a:moveTo>
                  <a:lnTo>
                    <a:pt x="57530" y="313436"/>
                  </a:lnTo>
                  <a:lnTo>
                    <a:pt x="57530" y="313816"/>
                  </a:lnTo>
                  <a:lnTo>
                    <a:pt x="45211" y="321055"/>
                  </a:lnTo>
                  <a:lnTo>
                    <a:pt x="761" y="348488"/>
                  </a:lnTo>
                  <a:lnTo>
                    <a:pt x="761" y="359663"/>
                  </a:lnTo>
                  <a:lnTo>
                    <a:pt x="69214" y="359663"/>
                  </a:lnTo>
                  <a:lnTo>
                    <a:pt x="69214" y="351154"/>
                  </a:lnTo>
                  <a:lnTo>
                    <a:pt x="12319" y="351154"/>
                  </a:lnTo>
                  <a:lnTo>
                    <a:pt x="12319" y="350774"/>
                  </a:lnTo>
                  <a:lnTo>
                    <a:pt x="25146" y="343280"/>
                  </a:lnTo>
                  <a:lnTo>
                    <a:pt x="69214" y="316102"/>
                  </a:lnTo>
                  <a:lnTo>
                    <a:pt x="69214" y="313436"/>
                  </a:lnTo>
                  <a:close/>
                </a:path>
                <a:path w="70484" h="1062354">
                  <a:moveTo>
                    <a:pt x="69214" y="350774"/>
                  </a:moveTo>
                  <a:lnTo>
                    <a:pt x="29082" y="350774"/>
                  </a:lnTo>
                  <a:lnTo>
                    <a:pt x="12319" y="351154"/>
                  </a:lnTo>
                  <a:lnTo>
                    <a:pt x="69214" y="351154"/>
                  </a:lnTo>
                  <a:lnTo>
                    <a:pt x="69214" y="350774"/>
                  </a:lnTo>
                  <a:close/>
                </a:path>
                <a:path w="70484" h="1062354">
                  <a:moveTo>
                    <a:pt x="69214" y="304800"/>
                  </a:moveTo>
                  <a:lnTo>
                    <a:pt x="761" y="304800"/>
                  </a:lnTo>
                  <a:lnTo>
                    <a:pt x="761" y="313816"/>
                  </a:lnTo>
                  <a:lnTo>
                    <a:pt x="44450" y="313816"/>
                  </a:lnTo>
                  <a:lnTo>
                    <a:pt x="57530" y="313436"/>
                  </a:lnTo>
                  <a:lnTo>
                    <a:pt x="69214" y="313436"/>
                  </a:lnTo>
                  <a:lnTo>
                    <a:pt x="69214" y="304800"/>
                  </a:lnTo>
                  <a:close/>
                </a:path>
                <a:path w="70484" h="1062354">
                  <a:moveTo>
                    <a:pt x="69214" y="374396"/>
                  </a:moveTo>
                  <a:lnTo>
                    <a:pt x="60832" y="374396"/>
                  </a:lnTo>
                  <a:lnTo>
                    <a:pt x="60832" y="396366"/>
                  </a:lnTo>
                  <a:lnTo>
                    <a:pt x="761" y="396366"/>
                  </a:lnTo>
                  <a:lnTo>
                    <a:pt x="761" y="405891"/>
                  </a:lnTo>
                  <a:lnTo>
                    <a:pt x="60832" y="405891"/>
                  </a:lnTo>
                  <a:lnTo>
                    <a:pt x="60832" y="427863"/>
                  </a:lnTo>
                  <a:lnTo>
                    <a:pt x="69214" y="427863"/>
                  </a:lnTo>
                  <a:lnTo>
                    <a:pt x="69214" y="374396"/>
                  </a:lnTo>
                  <a:close/>
                </a:path>
                <a:path w="70484" h="1062354">
                  <a:moveTo>
                    <a:pt x="761" y="439927"/>
                  </a:moveTo>
                  <a:lnTo>
                    <a:pt x="761" y="449834"/>
                  </a:lnTo>
                  <a:lnTo>
                    <a:pt x="17017" y="455802"/>
                  </a:lnTo>
                  <a:lnTo>
                    <a:pt x="17017" y="487552"/>
                  </a:lnTo>
                  <a:lnTo>
                    <a:pt x="761" y="493522"/>
                  </a:lnTo>
                  <a:lnTo>
                    <a:pt x="761" y="503174"/>
                  </a:lnTo>
                  <a:lnTo>
                    <a:pt x="48530" y="484504"/>
                  </a:lnTo>
                  <a:lnTo>
                    <a:pt x="25146" y="484504"/>
                  </a:lnTo>
                  <a:lnTo>
                    <a:pt x="25146" y="458850"/>
                  </a:lnTo>
                  <a:lnTo>
                    <a:pt x="48953" y="458850"/>
                  </a:lnTo>
                  <a:lnTo>
                    <a:pt x="761" y="439927"/>
                  </a:lnTo>
                  <a:close/>
                </a:path>
                <a:path w="70484" h="1062354">
                  <a:moveTo>
                    <a:pt x="48953" y="458850"/>
                  </a:moveTo>
                  <a:lnTo>
                    <a:pt x="25146" y="458850"/>
                  </a:lnTo>
                  <a:lnTo>
                    <a:pt x="58927" y="471424"/>
                  </a:lnTo>
                  <a:lnTo>
                    <a:pt x="58927" y="471932"/>
                  </a:lnTo>
                  <a:lnTo>
                    <a:pt x="25146" y="484504"/>
                  </a:lnTo>
                  <a:lnTo>
                    <a:pt x="48530" y="484504"/>
                  </a:lnTo>
                  <a:lnTo>
                    <a:pt x="69976" y="476123"/>
                  </a:lnTo>
                  <a:lnTo>
                    <a:pt x="69976" y="467105"/>
                  </a:lnTo>
                  <a:lnTo>
                    <a:pt x="48953" y="458850"/>
                  </a:lnTo>
                  <a:close/>
                </a:path>
                <a:path w="70484" h="1062354">
                  <a:moveTo>
                    <a:pt x="69214" y="507746"/>
                  </a:moveTo>
                  <a:lnTo>
                    <a:pt x="60832" y="507746"/>
                  </a:lnTo>
                  <a:lnTo>
                    <a:pt x="60832" y="529716"/>
                  </a:lnTo>
                  <a:lnTo>
                    <a:pt x="761" y="529716"/>
                  </a:lnTo>
                  <a:lnTo>
                    <a:pt x="761" y="539241"/>
                  </a:lnTo>
                  <a:lnTo>
                    <a:pt x="60832" y="539241"/>
                  </a:lnTo>
                  <a:lnTo>
                    <a:pt x="60832" y="561213"/>
                  </a:lnTo>
                  <a:lnTo>
                    <a:pt x="69214" y="561213"/>
                  </a:lnTo>
                  <a:lnTo>
                    <a:pt x="69214" y="507746"/>
                  </a:lnTo>
                  <a:close/>
                </a:path>
                <a:path w="70484" h="1062354">
                  <a:moveTo>
                    <a:pt x="69214" y="581660"/>
                  </a:moveTo>
                  <a:lnTo>
                    <a:pt x="761" y="581660"/>
                  </a:lnTo>
                  <a:lnTo>
                    <a:pt x="761" y="591312"/>
                  </a:lnTo>
                  <a:lnTo>
                    <a:pt x="69214" y="591312"/>
                  </a:lnTo>
                  <a:lnTo>
                    <a:pt x="69214" y="581660"/>
                  </a:lnTo>
                  <a:close/>
                </a:path>
                <a:path w="70484" h="1062354">
                  <a:moveTo>
                    <a:pt x="42163" y="603376"/>
                  </a:moveTo>
                  <a:lnTo>
                    <a:pt x="27939" y="603376"/>
                  </a:lnTo>
                  <a:lnTo>
                    <a:pt x="21844" y="604901"/>
                  </a:lnTo>
                  <a:lnTo>
                    <a:pt x="11175" y="610742"/>
                  </a:lnTo>
                  <a:lnTo>
                    <a:pt x="7111" y="614679"/>
                  </a:lnTo>
                  <a:lnTo>
                    <a:pt x="4244" y="619887"/>
                  </a:lnTo>
                  <a:lnTo>
                    <a:pt x="1397" y="624839"/>
                  </a:lnTo>
                  <a:lnTo>
                    <a:pt x="0" y="630427"/>
                  </a:lnTo>
                  <a:lnTo>
                    <a:pt x="0" y="642874"/>
                  </a:lnTo>
                  <a:lnTo>
                    <a:pt x="16636" y="665479"/>
                  </a:lnTo>
                  <a:lnTo>
                    <a:pt x="21844" y="668401"/>
                  </a:lnTo>
                  <a:lnTo>
                    <a:pt x="28066" y="669798"/>
                  </a:lnTo>
                  <a:lnTo>
                    <a:pt x="42163" y="669798"/>
                  </a:lnTo>
                  <a:lnTo>
                    <a:pt x="48259" y="668274"/>
                  </a:lnTo>
                  <a:lnTo>
                    <a:pt x="58927" y="662432"/>
                  </a:lnTo>
                  <a:lnTo>
                    <a:pt x="61549" y="659891"/>
                  </a:lnTo>
                  <a:lnTo>
                    <a:pt x="29336" y="659891"/>
                  </a:lnTo>
                  <a:lnTo>
                    <a:pt x="24510" y="658876"/>
                  </a:lnTo>
                  <a:lnTo>
                    <a:pt x="20574" y="656971"/>
                  </a:lnTo>
                  <a:lnTo>
                    <a:pt x="16509" y="654938"/>
                  </a:lnTo>
                  <a:lnTo>
                    <a:pt x="13588" y="652272"/>
                  </a:lnTo>
                  <a:lnTo>
                    <a:pt x="11406" y="648462"/>
                  </a:lnTo>
                  <a:lnTo>
                    <a:pt x="9525" y="645287"/>
                  </a:lnTo>
                  <a:lnTo>
                    <a:pt x="8508" y="641223"/>
                  </a:lnTo>
                  <a:lnTo>
                    <a:pt x="8508" y="632205"/>
                  </a:lnTo>
                  <a:lnTo>
                    <a:pt x="9525" y="628141"/>
                  </a:lnTo>
                  <a:lnTo>
                    <a:pt x="11556" y="624713"/>
                  </a:lnTo>
                  <a:lnTo>
                    <a:pt x="13588" y="621157"/>
                  </a:lnTo>
                  <a:lnTo>
                    <a:pt x="16636" y="618363"/>
                  </a:lnTo>
                  <a:lnTo>
                    <a:pt x="20574" y="616330"/>
                  </a:lnTo>
                  <a:lnTo>
                    <a:pt x="24637" y="614299"/>
                  </a:lnTo>
                  <a:lnTo>
                    <a:pt x="29463" y="613283"/>
                  </a:lnTo>
                  <a:lnTo>
                    <a:pt x="61595" y="613283"/>
                  </a:lnTo>
                  <a:lnTo>
                    <a:pt x="59054" y="610742"/>
                  </a:lnTo>
                  <a:lnTo>
                    <a:pt x="48386" y="604901"/>
                  </a:lnTo>
                  <a:lnTo>
                    <a:pt x="42163" y="603376"/>
                  </a:lnTo>
                  <a:close/>
                </a:path>
                <a:path w="70484" h="1062354">
                  <a:moveTo>
                    <a:pt x="61595" y="613283"/>
                  </a:moveTo>
                  <a:lnTo>
                    <a:pt x="40766" y="613283"/>
                  </a:lnTo>
                  <a:lnTo>
                    <a:pt x="45465" y="614299"/>
                  </a:lnTo>
                  <a:lnTo>
                    <a:pt x="53594" y="618363"/>
                  </a:lnTo>
                  <a:lnTo>
                    <a:pt x="56641" y="621157"/>
                  </a:lnTo>
                  <a:lnTo>
                    <a:pt x="58749" y="624839"/>
                  </a:lnTo>
                  <a:lnTo>
                    <a:pt x="60705" y="628141"/>
                  </a:lnTo>
                  <a:lnTo>
                    <a:pt x="61722" y="632205"/>
                  </a:lnTo>
                  <a:lnTo>
                    <a:pt x="61689" y="641223"/>
                  </a:lnTo>
                  <a:lnTo>
                    <a:pt x="60705" y="645033"/>
                  </a:lnTo>
                  <a:lnTo>
                    <a:pt x="56641" y="652145"/>
                  </a:lnTo>
                  <a:lnTo>
                    <a:pt x="53594" y="654938"/>
                  </a:lnTo>
                  <a:lnTo>
                    <a:pt x="49656" y="656843"/>
                  </a:lnTo>
                  <a:lnTo>
                    <a:pt x="45592" y="658876"/>
                  </a:lnTo>
                  <a:lnTo>
                    <a:pt x="40766" y="659891"/>
                  </a:lnTo>
                  <a:lnTo>
                    <a:pt x="61549" y="659891"/>
                  </a:lnTo>
                  <a:lnTo>
                    <a:pt x="62991" y="658495"/>
                  </a:lnTo>
                  <a:lnTo>
                    <a:pt x="66661" y="652145"/>
                  </a:lnTo>
                  <a:lnTo>
                    <a:pt x="68833" y="648462"/>
                  </a:lnTo>
                  <a:lnTo>
                    <a:pt x="70230" y="642874"/>
                  </a:lnTo>
                  <a:lnTo>
                    <a:pt x="70199" y="630427"/>
                  </a:lnTo>
                  <a:lnTo>
                    <a:pt x="68833" y="624839"/>
                  </a:lnTo>
                  <a:lnTo>
                    <a:pt x="65843" y="619760"/>
                  </a:lnTo>
                  <a:lnTo>
                    <a:pt x="63119" y="614807"/>
                  </a:lnTo>
                  <a:lnTo>
                    <a:pt x="61595" y="613283"/>
                  </a:lnTo>
                  <a:close/>
                </a:path>
                <a:path w="70484" h="1062354">
                  <a:moveTo>
                    <a:pt x="69214" y="694436"/>
                  </a:moveTo>
                  <a:lnTo>
                    <a:pt x="57530" y="694436"/>
                  </a:lnTo>
                  <a:lnTo>
                    <a:pt x="57530" y="694816"/>
                  </a:lnTo>
                  <a:lnTo>
                    <a:pt x="45211" y="702055"/>
                  </a:lnTo>
                  <a:lnTo>
                    <a:pt x="761" y="729488"/>
                  </a:lnTo>
                  <a:lnTo>
                    <a:pt x="761" y="740663"/>
                  </a:lnTo>
                  <a:lnTo>
                    <a:pt x="69214" y="740663"/>
                  </a:lnTo>
                  <a:lnTo>
                    <a:pt x="69214" y="732155"/>
                  </a:lnTo>
                  <a:lnTo>
                    <a:pt x="12319" y="732155"/>
                  </a:lnTo>
                  <a:lnTo>
                    <a:pt x="12319" y="731774"/>
                  </a:lnTo>
                  <a:lnTo>
                    <a:pt x="25146" y="724281"/>
                  </a:lnTo>
                  <a:lnTo>
                    <a:pt x="69214" y="697102"/>
                  </a:lnTo>
                  <a:lnTo>
                    <a:pt x="69214" y="694436"/>
                  </a:lnTo>
                  <a:close/>
                </a:path>
                <a:path w="70484" h="1062354">
                  <a:moveTo>
                    <a:pt x="69214" y="731774"/>
                  </a:moveTo>
                  <a:lnTo>
                    <a:pt x="29082" y="731774"/>
                  </a:lnTo>
                  <a:lnTo>
                    <a:pt x="12319" y="732155"/>
                  </a:lnTo>
                  <a:lnTo>
                    <a:pt x="69214" y="732155"/>
                  </a:lnTo>
                  <a:lnTo>
                    <a:pt x="69214" y="731774"/>
                  </a:lnTo>
                  <a:close/>
                </a:path>
                <a:path w="70484" h="1062354">
                  <a:moveTo>
                    <a:pt x="69214" y="685800"/>
                  </a:moveTo>
                  <a:lnTo>
                    <a:pt x="761" y="685800"/>
                  </a:lnTo>
                  <a:lnTo>
                    <a:pt x="761" y="694816"/>
                  </a:lnTo>
                  <a:lnTo>
                    <a:pt x="44450" y="694816"/>
                  </a:lnTo>
                  <a:lnTo>
                    <a:pt x="57530" y="694436"/>
                  </a:lnTo>
                  <a:lnTo>
                    <a:pt x="69214" y="694436"/>
                  </a:lnTo>
                  <a:lnTo>
                    <a:pt x="69214" y="685800"/>
                  </a:lnTo>
                  <a:close/>
                </a:path>
                <a:path w="70484" h="1062354">
                  <a:moveTo>
                    <a:pt x="69214" y="793495"/>
                  </a:moveTo>
                  <a:lnTo>
                    <a:pt x="60832" y="793495"/>
                  </a:lnTo>
                  <a:lnTo>
                    <a:pt x="60832" y="815467"/>
                  </a:lnTo>
                  <a:lnTo>
                    <a:pt x="761" y="815467"/>
                  </a:lnTo>
                  <a:lnTo>
                    <a:pt x="761" y="824992"/>
                  </a:lnTo>
                  <a:lnTo>
                    <a:pt x="60832" y="824992"/>
                  </a:lnTo>
                  <a:lnTo>
                    <a:pt x="60832" y="846963"/>
                  </a:lnTo>
                  <a:lnTo>
                    <a:pt x="69214" y="846963"/>
                  </a:lnTo>
                  <a:lnTo>
                    <a:pt x="69214" y="793495"/>
                  </a:lnTo>
                  <a:close/>
                </a:path>
                <a:path w="70484" h="1062354">
                  <a:moveTo>
                    <a:pt x="69214" y="867410"/>
                  </a:moveTo>
                  <a:lnTo>
                    <a:pt x="761" y="867410"/>
                  </a:lnTo>
                  <a:lnTo>
                    <a:pt x="761" y="877062"/>
                  </a:lnTo>
                  <a:lnTo>
                    <a:pt x="69214" y="877062"/>
                  </a:lnTo>
                  <a:lnTo>
                    <a:pt x="69214" y="867410"/>
                  </a:lnTo>
                  <a:close/>
                </a:path>
                <a:path w="70484" h="1062354">
                  <a:moveTo>
                    <a:pt x="69214" y="888745"/>
                  </a:moveTo>
                  <a:lnTo>
                    <a:pt x="60832" y="888745"/>
                  </a:lnTo>
                  <a:lnTo>
                    <a:pt x="60832" y="910717"/>
                  </a:lnTo>
                  <a:lnTo>
                    <a:pt x="761" y="910717"/>
                  </a:lnTo>
                  <a:lnTo>
                    <a:pt x="761" y="920242"/>
                  </a:lnTo>
                  <a:lnTo>
                    <a:pt x="60832" y="920242"/>
                  </a:lnTo>
                  <a:lnTo>
                    <a:pt x="60832" y="942213"/>
                  </a:lnTo>
                  <a:lnTo>
                    <a:pt x="69214" y="942213"/>
                  </a:lnTo>
                  <a:lnTo>
                    <a:pt x="69214" y="888745"/>
                  </a:lnTo>
                  <a:close/>
                </a:path>
                <a:path w="70484" h="1062354">
                  <a:moveTo>
                    <a:pt x="69214" y="962025"/>
                  </a:moveTo>
                  <a:lnTo>
                    <a:pt x="761" y="962025"/>
                  </a:lnTo>
                  <a:lnTo>
                    <a:pt x="761" y="1005713"/>
                  </a:lnTo>
                  <a:lnTo>
                    <a:pt x="9525" y="1005713"/>
                  </a:lnTo>
                  <a:lnTo>
                    <a:pt x="9525" y="971676"/>
                  </a:lnTo>
                  <a:lnTo>
                    <a:pt x="69214" y="971676"/>
                  </a:lnTo>
                  <a:lnTo>
                    <a:pt x="69214" y="962025"/>
                  </a:lnTo>
                  <a:close/>
                </a:path>
                <a:path w="70484" h="1062354">
                  <a:moveTo>
                    <a:pt x="69214" y="1019175"/>
                  </a:moveTo>
                  <a:lnTo>
                    <a:pt x="761" y="1019175"/>
                  </a:lnTo>
                  <a:lnTo>
                    <a:pt x="761" y="1061974"/>
                  </a:lnTo>
                  <a:lnTo>
                    <a:pt x="9144" y="1061974"/>
                  </a:lnTo>
                  <a:lnTo>
                    <a:pt x="9144" y="1028826"/>
                  </a:lnTo>
                  <a:lnTo>
                    <a:pt x="69214" y="1028826"/>
                  </a:lnTo>
                  <a:lnTo>
                    <a:pt x="69214" y="1019175"/>
                  </a:lnTo>
                  <a:close/>
                </a:path>
                <a:path w="70484" h="1062354">
                  <a:moveTo>
                    <a:pt x="69214" y="1028826"/>
                  </a:moveTo>
                  <a:lnTo>
                    <a:pt x="60832" y="1028826"/>
                  </a:lnTo>
                  <a:lnTo>
                    <a:pt x="60832" y="1061465"/>
                  </a:lnTo>
                  <a:lnTo>
                    <a:pt x="69214" y="1061465"/>
                  </a:lnTo>
                  <a:lnTo>
                    <a:pt x="69214" y="1028826"/>
                  </a:lnTo>
                  <a:close/>
                </a:path>
                <a:path w="70484" h="1062354">
                  <a:moveTo>
                    <a:pt x="40004" y="1028826"/>
                  </a:moveTo>
                  <a:lnTo>
                    <a:pt x="31623" y="1028826"/>
                  </a:lnTo>
                  <a:lnTo>
                    <a:pt x="31623" y="1054354"/>
                  </a:lnTo>
                  <a:lnTo>
                    <a:pt x="40004" y="1054354"/>
                  </a:lnTo>
                  <a:lnTo>
                    <a:pt x="40004" y="1028826"/>
                  </a:lnTo>
                  <a:close/>
                </a:path>
              </a:pathLst>
            </a:custGeom>
            <a:solidFill>
              <a:srgbClr val="FFFFFF">
                <a:alpha val="70195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893599" y="4426820"/>
            <a:ext cx="758190" cy="333882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5640"/>
              </a:lnSpc>
            </a:pPr>
            <a:r>
              <a:rPr dirty="0" sz="4800" spc="-165" b="1">
                <a:solidFill>
                  <a:srgbClr val="FFFFFF"/>
                </a:solidFill>
                <a:latin typeface="Trebuchet MS"/>
                <a:cs typeface="Trebuchet MS"/>
              </a:rPr>
              <a:t>Components</a:t>
            </a:r>
            <a:endParaRPr sz="4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8266" y="155962"/>
            <a:ext cx="151765" cy="139700"/>
          </a:xfrm>
          <a:prstGeom prst="rect">
            <a:avLst/>
          </a:prstGeom>
        </p:spPr>
        <p:txBody>
          <a:bodyPr wrap="square" lIns="0" tIns="1079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800" spc="15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7350" y="93344"/>
            <a:ext cx="1007110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800" spc="5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800" spc="2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6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800" spc="2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1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2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800" spc="4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1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3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286000"/>
            <a:ext cx="12192000" cy="4572000"/>
            <a:chOff x="0" y="2286000"/>
            <a:chExt cx="12192000" cy="4572000"/>
          </a:xfrm>
        </p:grpSpPr>
        <p:sp>
          <p:nvSpPr>
            <p:cNvPr id="3" name="object 3"/>
            <p:cNvSpPr/>
            <p:nvPr/>
          </p:nvSpPr>
          <p:spPr>
            <a:xfrm>
              <a:off x="0" y="2286000"/>
              <a:ext cx="12192000" cy="4572000"/>
            </a:xfrm>
            <a:custGeom>
              <a:avLst/>
              <a:gdLst/>
              <a:ahLst/>
              <a:cxnLst/>
              <a:rect l="l" t="t" r="r" b="b"/>
              <a:pathLst>
                <a:path w="12192000" h="4572000">
                  <a:moveTo>
                    <a:pt x="12192000" y="4571998"/>
                  </a:moveTo>
                  <a:lnTo>
                    <a:pt x="12192000" y="0"/>
                  </a:lnTo>
                  <a:lnTo>
                    <a:pt x="0" y="0"/>
                  </a:lnTo>
                  <a:lnTo>
                    <a:pt x="0" y="4571998"/>
                  </a:lnTo>
                  <a:lnTo>
                    <a:pt x="12192000" y="4571998"/>
                  </a:lnTo>
                  <a:close/>
                </a:path>
              </a:pathLst>
            </a:custGeom>
            <a:solidFill>
              <a:srgbClr val="006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8601427" y="3620613"/>
              <a:ext cx="3590925" cy="3237865"/>
            </a:xfrm>
            <a:custGeom>
              <a:avLst/>
              <a:gdLst/>
              <a:ahLst/>
              <a:cxnLst/>
              <a:rect l="l" t="t" r="r" b="b"/>
              <a:pathLst>
                <a:path w="3590925" h="3237865">
                  <a:moveTo>
                    <a:pt x="3590571" y="0"/>
                  </a:moveTo>
                  <a:lnTo>
                    <a:pt x="3584147" y="58519"/>
                  </a:lnTo>
                  <a:lnTo>
                    <a:pt x="3578239" y="105545"/>
                  </a:lnTo>
                  <a:lnTo>
                    <a:pt x="3571729" y="152381"/>
                  </a:lnTo>
                  <a:lnTo>
                    <a:pt x="3564622" y="199023"/>
                  </a:lnTo>
                  <a:lnTo>
                    <a:pt x="3556922" y="245468"/>
                  </a:lnTo>
                  <a:lnTo>
                    <a:pt x="3548633" y="291711"/>
                  </a:lnTo>
                  <a:lnTo>
                    <a:pt x="3539759" y="337748"/>
                  </a:lnTo>
                  <a:lnTo>
                    <a:pt x="3530304" y="383576"/>
                  </a:lnTo>
                  <a:lnTo>
                    <a:pt x="3520272" y="429190"/>
                  </a:lnTo>
                  <a:lnTo>
                    <a:pt x="3509666" y="474586"/>
                  </a:lnTo>
                  <a:lnTo>
                    <a:pt x="3498492" y="519761"/>
                  </a:lnTo>
                  <a:lnTo>
                    <a:pt x="3486753" y="564710"/>
                  </a:lnTo>
                  <a:lnTo>
                    <a:pt x="3474452" y="609430"/>
                  </a:lnTo>
                  <a:lnTo>
                    <a:pt x="3461595" y="653916"/>
                  </a:lnTo>
                  <a:lnTo>
                    <a:pt x="3448184" y="698164"/>
                  </a:lnTo>
                  <a:lnTo>
                    <a:pt x="3434224" y="742171"/>
                  </a:lnTo>
                  <a:lnTo>
                    <a:pt x="3419719" y="785932"/>
                  </a:lnTo>
                  <a:lnTo>
                    <a:pt x="3404673" y="829444"/>
                  </a:lnTo>
                  <a:lnTo>
                    <a:pt x="3389090" y="872702"/>
                  </a:lnTo>
                  <a:lnTo>
                    <a:pt x="3372974" y="915702"/>
                  </a:lnTo>
                  <a:lnTo>
                    <a:pt x="3356328" y="958441"/>
                  </a:lnTo>
                  <a:lnTo>
                    <a:pt x="3339157" y="1000915"/>
                  </a:lnTo>
                  <a:lnTo>
                    <a:pt x="3321466" y="1043118"/>
                  </a:lnTo>
                  <a:lnTo>
                    <a:pt x="3303257" y="1085049"/>
                  </a:lnTo>
                  <a:lnTo>
                    <a:pt x="3284535" y="1126701"/>
                  </a:lnTo>
                  <a:lnTo>
                    <a:pt x="3265303" y="1168072"/>
                  </a:lnTo>
                  <a:lnTo>
                    <a:pt x="3245567" y="1209158"/>
                  </a:lnTo>
                  <a:lnTo>
                    <a:pt x="3225329" y="1249954"/>
                  </a:lnTo>
                  <a:lnTo>
                    <a:pt x="3204594" y="1290457"/>
                  </a:lnTo>
                  <a:lnTo>
                    <a:pt x="3183366" y="1330662"/>
                  </a:lnTo>
                  <a:lnTo>
                    <a:pt x="3161649" y="1370565"/>
                  </a:lnTo>
                  <a:lnTo>
                    <a:pt x="3139446" y="1410163"/>
                  </a:lnTo>
                  <a:lnTo>
                    <a:pt x="3116763" y="1449452"/>
                  </a:lnTo>
                  <a:lnTo>
                    <a:pt x="3093602" y="1488427"/>
                  </a:lnTo>
                  <a:lnTo>
                    <a:pt x="3069968" y="1527085"/>
                  </a:lnTo>
                  <a:lnTo>
                    <a:pt x="3045864" y="1565421"/>
                  </a:lnTo>
                  <a:lnTo>
                    <a:pt x="3021296" y="1603432"/>
                  </a:lnTo>
                  <a:lnTo>
                    <a:pt x="2996266" y="1641113"/>
                  </a:lnTo>
                  <a:lnTo>
                    <a:pt x="2970778" y="1678461"/>
                  </a:lnTo>
                  <a:lnTo>
                    <a:pt x="2944838" y="1715471"/>
                  </a:lnTo>
                  <a:lnTo>
                    <a:pt x="2918448" y="1752140"/>
                  </a:lnTo>
                  <a:lnTo>
                    <a:pt x="2891613" y="1788463"/>
                  </a:lnTo>
                  <a:lnTo>
                    <a:pt x="2864337" y="1824438"/>
                  </a:lnTo>
                  <a:lnTo>
                    <a:pt x="2836624" y="1860058"/>
                  </a:lnTo>
                  <a:lnTo>
                    <a:pt x="2808477" y="1895321"/>
                  </a:lnTo>
                  <a:lnTo>
                    <a:pt x="2779901" y="1930223"/>
                  </a:lnTo>
                  <a:lnTo>
                    <a:pt x="2750899" y="1964760"/>
                  </a:lnTo>
                  <a:lnTo>
                    <a:pt x="2721476" y="1998927"/>
                  </a:lnTo>
                  <a:lnTo>
                    <a:pt x="2691636" y="2032720"/>
                  </a:lnTo>
                  <a:lnTo>
                    <a:pt x="2661383" y="2066136"/>
                  </a:lnTo>
                  <a:lnTo>
                    <a:pt x="2630720" y="2099171"/>
                  </a:lnTo>
                  <a:lnTo>
                    <a:pt x="2599652" y="2131821"/>
                  </a:lnTo>
                  <a:lnTo>
                    <a:pt x="2568183" y="2164081"/>
                  </a:lnTo>
                  <a:lnTo>
                    <a:pt x="2536316" y="2195948"/>
                  </a:lnTo>
                  <a:lnTo>
                    <a:pt x="2504056" y="2227417"/>
                  </a:lnTo>
                  <a:lnTo>
                    <a:pt x="2471406" y="2258485"/>
                  </a:lnTo>
                  <a:lnTo>
                    <a:pt x="2438372" y="2289148"/>
                  </a:lnTo>
                  <a:lnTo>
                    <a:pt x="2404955" y="2319401"/>
                  </a:lnTo>
                  <a:lnTo>
                    <a:pt x="2371162" y="2349241"/>
                  </a:lnTo>
                  <a:lnTo>
                    <a:pt x="2336995" y="2378664"/>
                  </a:lnTo>
                  <a:lnTo>
                    <a:pt x="2302458" y="2407666"/>
                  </a:lnTo>
                  <a:lnTo>
                    <a:pt x="2267556" y="2436242"/>
                  </a:lnTo>
                  <a:lnTo>
                    <a:pt x="2232293" y="2464388"/>
                  </a:lnTo>
                  <a:lnTo>
                    <a:pt x="2196673" y="2492102"/>
                  </a:lnTo>
                  <a:lnTo>
                    <a:pt x="2160699" y="2519378"/>
                  </a:lnTo>
                  <a:lnTo>
                    <a:pt x="2124375" y="2546213"/>
                  </a:lnTo>
                  <a:lnTo>
                    <a:pt x="2087706" y="2572603"/>
                  </a:lnTo>
                  <a:lnTo>
                    <a:pt x="2050696" y="2598543"/>
                  </a:lnTo>
                  <a:lnTo>
                    <a:pt x="2013348" y="2624030"/>
                  </a:lnTo>
                  <a:lnTo>
                    <a:pt x="1975667" y="2649060"/>
                  </a:lnTo>
                  <a:lnTo>
                    <a:pt x="1937656" y="2673629"/>
                  </a:lnTo>
                  <a:lnTo>
                    <a:pt x="1899320" y="2697732"/>
                  </a:lnTo>
                  <a:lnTo>
                    <a:pt x="1860662" y="2721367"/>
                  </a:lnTo>
                  <a:lnTo>
                    <a:pt x="1821687" y="2744528"/>
                  </a:lnTo>
                  <a:lnTo>
                    <a:pt x="1782399" y="2767211"/>
                  </a:lnTo>
                  <a:lnTo>
                    <a:pt x="1742801" y="2789414"/>
                  </a:lnTo>
                  <a:lnTo>
                    <a:pt x="1702897" y="2811131"/>
                  </a:lnTo>
                  <a:lnTo>
                    <a:pt x="1662692" y="2832359"/>
                  </a:lnTo>
                  <a:lnTo>
                    <a:pt x="1622189" y="2853094"/>
                  </a:lnTo>
                  <a:lnTo>
                    <a:pt x="1581393" y="2873332"/>
                  </a:lnTo>
                  <a:lnTo>
                    <a:pt x="1540308" y="2893068"/>
                  </a:lnTo>
                  <a:lnTo>
                    <a:pt x="1498936" y="2912299"/>
                  </a:lnTo>
                  <a:lnTo>
                    <a:pt x="1457284" y="2931022"/>
                  </a:lnTo>
                  <a:lnTo>
                    <a:pt x="1415353" y="2949230"/>
                  </a:lnTo>
                  <a:lnTo>
                    <a:pt x="1373150" y="2966922"/>
                  </a:lnTo>
                  <a:lnTo>
                    <a:pt x="1330676" y="2984093"/>
                  </a:lnTo>
                  <a:lnTo>
                    <a:pt x="1287938" y="3000738"/>
                  </a:lnTo>
                  <a:lnTo>
                    <a:pt x="1244937" y="3016855"/>
                  </a:lnTo>
                  <a:lnTo>
                    <a:pt x="1201679" y="3032438"/>
                  </a:lnTo>
                  <a:lnTo>
                    <a:pt x="1158167" y="3047484"/>
                  </a:lnTo>
                  <a:lnTo>
                    <a:pt x="1114406" y="3061989"/>
                  </a:lnTo>
                  <a:lnTo>
                    <a:pt x="1070399" y="3075949"/>
                  </a:lnTo>
                  <a:lnTo>
                    <a:pt x="1026151" y="3089359"/>
                  </a:lnTo>
                  <a:lnTo>
                    <a:pt x="981665" y="3102217"/>
                  </a:lnTo>
                  <a:lnTo>
                    <a:pt x="936946" y="3114518"/>
                  </a:lnTo>
                  <a:lnTo>
                    <a:pt x="891996" y="3126257"/>
                  </a:lnTo>
                  <a:lnTo>
                    <a:pt x="846822" y="3137431"/>
                  </a:lnTo>
                  <a:lnTo>
                    <a:pt x="801425" y="3148037"/>
                  </a:lnTo>
                  <a:lnTo>
                    <a:pt x="755811" y="3158069"/>
                  </a:lnTo>
                  <a:lnTo>
                    <a:pt x="709983" y="3167524"/>
                  </a:lnTo>
                  <a:lnTo>
                    <a:pt x="663946" y="3176398"/>
                  </a:lnTo>
                  <a:lnTo>
                    <a:pt x="617703" y="3184687"/>
                  </a:lnTo>
                  <a:lnTo>
                    <a:pt x="571258" y="3192387"/>
                  </a:lnTo>
                  <a:lnTo>
                    <a:pt x="524616" y="3199494"/>
                  </a:lnTo>
                  <a:lnTo>
                    <a:pt x="477780" y="3206004"/>
                  </a:lnTo>
                  <a:lnTo>
                    <a:pt x="430754" y="3211912"/>
                  </a:lnTo>
                  <a:lnTo>
                    <a:pt x="383543" y="3217216"/>
                  </a:lnTo>
                  <a:lnTo>
                    <a:pt x="336150" y="3221911"/>
                  </a:lnTo>
                  <a:lnTo>
                    <a:pt x="288579" y="3225993"/>
                  </a:lnTo>
                  <a:lnTo>
                    <a:pt x="240835" y="3229457"/>
                  </a:lnTo>
                  <a:lnTo>
                    <a:pt x="192920" y="3232301"/>
                  </a:lnTo>
                  <a:lnTo>
                    <a:pt x="144840" y="3234520"/>
                  </a:lnTo>
                  <a:lnTo>
                    <a:pt x="96599" y="3236110"/>
                  </a:lnTo>
                  <a:lnTo>
                    <a:pt x="48200" y="3237066"/>
                  </a:lnTo>
                  <a:lnTo>
                    <a:pt x="0" y="3237384"/>
                  </a:lnTo>
                  <a:lnTo>
                    <a:pt x="3590571" y="3237384"/>
                  </a:lnTo>
                  <a:lnTo>
                    <a:pt x="3590571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0" y="0"/>
            <a:ext cx="933450" cy="933450"/>
          </a:xfrm>
          <a:custGeom>
            <a:avLst/>
            <a:gdLst/>
            <a:ahLst/>
            <a:cxnLst/>
            <a:rect l="l" t="t" r="r" b="b"/>
            <a:pathLst>
              <a:path w="933450" h="933450">
                <a:moveTo>
                  <a:pt x="933450" y="0"/>
                </a:moveTo>
                <a:lnTo>
                  <a:pt x="0" y="0"/>
                </a:lnTo>
                <a:lnTo>
                  <a:pt x="0" y="933450"/>
                </a:lnTo>
                <a:lnTo>
                  <a:pt x="48035" y="932235"/>
                </a:lnTo>
                <a:lnTo>
                  <a:pt x="95439" y="928630"/>
                </a:lnTo>
                <a:lnTo>
                  <a:pt x="142155" y="922693"/>
                </a:lnTo>
                <a:lnTo>
                  <a:pt x="188122" y="914484"/>
                </a:lnTo>
                <a:lnTo>
                  <a:pt x="233283" y="904060"/>
                </a:lnTo>
                <a:lnTo>
                  <a:pt x="277579" y="891480"/>
                </a:lnTo>
                <a:lnTo>
                  <a:pt x="320951" y="876804"/>
                </a:lnTo>
                <a:lnTo>
                  <a:pt x="363341" y="860089"/>
                </a:lnTo>
                <a:lnTo>
                  <a:pt x="404689" y="841395"/>
                </a:lnTo>
                <a:lnTo>
                  <a:pt x="444938" y="820780"/>
                </a:lnTo>
                <a:lnTo>
                  <a:pt x="484028" y="798302"/>
                </a:lnTo>
                <a:lnTo>
                  <a:pt x="521901" y="774021"/>
                </a:lnTo>
                <a:lnTo>
                  <a:pt x="558498" y="747995"/>
                </a:lnTo>
                <a:lnTo>
                  <a:pt x="593761" y="720283"/>
                </a:lnTo>
                <a:lnTo>
                  <a:pt x="627631" y="690943"/>
                </a:lnTo>
                <a:lnTo>
                  <a:pt x="660049" y="660034"/>
                </a:lnTo>
                <a:lnTo>
                  <a:pt x="690956" y="627615"/>
                </a:lnTo>
                <a:lnTo>
                  <a:pt x="720295" y="593745"/>
                </a:lnTo>
                <a:lnTo>
                  <a:pt x="748006" y="558482"/>
                </a:lnTo>
                <a:lnTo>
                  <a:pt x="774031" y="521884"/>
                </a:lnTo>
                <a:lnTo>
                  <a:pt x="798311" y="484011"/>
                </a:lnTo>
                <a:lnTo>
                  <a:pt x="820787" y="444921"/>
                </a:lnTo>
                <a:lnTo>
                  <a:pt x="841401" y="404672"/>
                </a:lnTo>
                <a:lnTo>
                  <a:pt x="860094" y="363325"/>
                </a:lnTo>
                <a:lnTo>
                  <a:pt x="876808" y="320936"/>
                </a:lnTo>
                <a:lnTo>
                  <a:pt x="891484" y="277565"/>
                </a:lnTo>
                <a:lnTo>
                  <a:pt x="904062" y="233271"/>
                </a:lnTo>
                <a:lnTo>
                  <a:pt x="914485" y="188112"/>
                </a:lnTo>
                <a:lnTo>
                  <a:pt x="922694" y="142146"/>
                </a:lnTo>
                <a:lnTo>
                  <a:pt x="928630" y="95433"/>
                </a:lnTo>
                <a:lnTo>
                  <a:pt x="932235" y="48031"/>
                </a:lnTo>
                <a:lnTo>
                  <a:pt x="933450" y="0"/>
                </a:lnTo>
                <a:close/>
              </a:path>
            </a:pathLst>
          </a:custGeom>
          <a:solidFill>
            <a:srgbClr val="627083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object 7"/>
            <p:cNvSpPr/>
            <p:nvPr/>
          </p:nvSpPr>
          <p:spPr>
            <a:xfrm>
              <a:off x="10782300" y="0"/>
              <a:ext cx="1409700" cy="2286000"/>
            </a:xfrm>
            <a:custGeom>
              <a:avLst/>
              <a:gdLst/>
              <a:ahLst/>
              <a:cxnLst/>
              <a:rect l="l" t="t" r="r" b="b"/>
              <a:pathLst>
                <a:path w="1409700" h="2286000">
                  <a:moveTo>
                    <a:pt x="1409700" y="0"/>
                  </a:moveTo>
                  <a:lnTo>
                    <a:pt x="1265554" y="7366"/>
                  </a:lnTo>
                  <a:lnTo>
                    <a:pt x="1218402" y="12991"/>
                  </a:lnTo>
                  <a:lnTo>
                    <a:pt x="1171739" y="20165"/>
                  </a:lnTo>
                  <a:lnTo>
                    <a:pt x="1125590" y="28860"/>
                  </a:lnTo>
                  <a:lnTo>
                    <a:pt x="1079982" y="39051"/>
                  </a:lnTo>
                  <a:lnTo>
                    <a:pt x="1034943" y="50710"/>
                  </a:lnTo>
                  <a:lnTo>
                    <a:pt x="990496" y="63812"/>
                  </a:lnTo>
                  <a:lnTo>
                    <a:pt x="946670" y="78330"/>
                  </a:lnTo>
                  <a:lnTo>
                    <a:pt x="903490" y="94237"/>
                  </a:lnTo>
                  <a:lnTo>
                    <a:pt x="860982" y="111508"/>
                  </a:lnTo>
                  <a:lnTo>
                    <a:pt x="819173" y="130115"/>
                  </a:lnTo>
                  <a:lnTo>
                    <a:pt x="778089" y="150032"/>
                  </a:lnTo>
                  <a:lnTo>
                    <a:pt x="737757" y="171234"/>
                  </a:lnTo>
                  <a:lnTo>
                    <a:pt x="698201" y="193693"/>
                  </a:lnTo>
                  <a:lnTo>
                    <a:pt x="659450" y="217383"/>
                  </a:lnTo>
                  <a:lnTo>
                    <a:pt x="621528" y="242278"/>
                  </a:lnTo>
                  <a:lnTo>
                    <a:pt x="584463" y="268351"/>
                  </a:lnTo>
                  <a:lnTo>
                    <a:pt x="548280" y="295576"/>
                  </a:lnTo>
                  <a:lnTo>
                    <a:pt x="513005" y="323927"/>
                  </a:lnTo>
                  <a:lnTo>
                    <a:pt x="478666" y="353376"/>
                  </a:lnTo>
                  <a:lnTo>
                    <a:pt x="445288" y="383899"/>
                  </a:lnTo>
                  <a:lnTo>
                    <a:pt x="412897" y="415467"/>
                  </a:lnTo>
                  <a:lnTo>
                    <a:pt x="381520" y="448056"/>
                  </a:lnTo>
                  <a:lnTo>
                    <a:pt x="351183" y="481638"/>
                  </a:lnTo>
                  <a:lnTo>
                    <a:pt x="321912" y="516187"/>
                  </a:lnTo>
                  <a:lnTo>
                    <a:pt x="293734" y="551676"/>
                  </a:lnTo>
                  <a:lnTo>
                    <a:pt x="266674" y="588080"/>
                  </a:lnTo>
                  <a:lnTo>
                    <a:pt x="240759" y="625372"/>
                  </a:lnTo>
                  <a:lnTo>
                    <a:pt x="216015" y="663525"/>
                  </a:lnTo>
                  <a:lnTo>
                    <a:pt x="192469" y="702513"/>
                  </a:lnTo>
                  <a:lnTo>
                    <a:pt x="170147" y="742310"/>
                  </a:lnTo>
                  <a:lnTo>
                    <a:pt x="149074" y="782889"/>
                  </a:lnTo>
                  <a:lnTo>
                    <a:pt x="129278" y="824223"/>
                  </a:lnTo>
                  <a:lnTo>
                    <a:pt x="110784" y="866287"/>
                  </a:lnTo>
                  <a:lnTo>
                    <a:pt x="93618" y="909055"/>
                  </a:lnTo>
                  <a:lnTo>
                    <a:pt x="77808" y="952498"/>
                  </a:lnTo>
                  <a:lnTo>
                    <a:pt x="63379" y="996592"/>
                  </a:lnTo>
                  <a:lnTo>
                    <a:pt x="50357" y="1041309"/>
                  </a:lnTo>
                  <a:lnTo>
                    <a:pt x="38769" y="1086624"/>
                  </a:lnTo>
                  <a:lnTo>
                    <a:pt x="28640" y="1132510"/>
                  </a:lnTo>
                  <a:lnTo>
                    <a:pt x="19998" y="1178940"/>
                  </a:lnTo>
                  <a:lnTo>
                    <a:pt x="12869" y="1225889"/>
                  </a:lnTo>
                  <a:lnTo>
                    <a:pt x="7278" y="1273329"/>
                  </a:lnTo>
                  <a:lnTo>
                    <a:pt x="3252" y="1321234"/>
                  </a:lnTo>
                  <a:lnTo>
                    <a:pt x="817" y="1369579"/>
                  </a:lnTo>
                  <a:lnTo>
                    <a:pt x="0" y="1418336"/>
                  </a:lnTo>
                  <a:lnTo>
                    <a:pt x="0" y="2286000"/>
                  </a:lnTo>
                  <a:lnTo>
                    <a:pt x="48460" y="2285177"/>
                  </a:lnTo>
                  <a:lnTo>
                    <a:pt x="96511" y="2282727"/>
                  </a:lnTo>
                  <a:lnTo>
                    <a:pt x="144126" y="2278677"/>
                  </a:lnTo>
                  <a:lnTo>
                    <a:pt x="191278" y="2273052"/>
                  </a:lnTo>
                  <a:lnTo>
                    <a:pt x="237941" y="2265879"/>
                  </a:lnTo>
                  <a:lnTo>
                    <a:pt x="284090" y="2257184"/>
                  </a:lnTo>
                  <a:lnTo>
                    <a:pt x="329698" y="2246995"/>
                  </a:lnTo>
                  <a:lnTo>
                    <a:pt x="374738" y="2235336"/>
                  </a:lnTo>
                  <a:lnTo>
                    <a:pt x="419184" y="2222235"/>
                  </a:lnTo>
                  <a:lnTo>
                    <a:pt x="463011" y="2207718"/>
                  </a:lnTo>
                  <a:lnTo>
                    <a:pt x="506191" y="2191811"/>
                  </a:lnTo>
                  <a:lnTo>
                    <a:pt x="548699" y="2174541"/>
                  </a:lnTo>
                  <a:lnTo>
                    <a:pt x="590508" y="2155934"/>
                  </a:lnTo>
                  <a:lnTo>
                    <a:pt x="631593" y="2136017"/>
                  </a:lnTo>
                  <a:lnTo>
                    <a:pt x="671926" y="2114816"/>
                  </a:lnTo>
                  <a:lnTo>
                    <a:pt x="711482" y="2092357"/>
                  </a:lnTo>
                  <a:lnTo>
                    <a:pt x="750234" y="2068668"/>
                  </a:lnTo>
                  <a:lnTo>
                    <a:pt x="788156" y="2043773"/>
                  </a:lnTo>
                  <a:lnTo>
                    <a:pt x="825222" y="2017700"/>
                  </a:lnTo>
                  <a:lnTo>
                    <a:pt x="861406" y="1990475"/>
                  </a:lnTo>
                  <a:lnTo>
                    <a:pt x="896681" y="1962124"/>
                  </a:lnTo>
                  <a:lnTo>
                    <a:pt x="931021" y="1932674"/>
                  </a:lnTo>
                  <a:lnTo>
                    <a:pt x="964399" y="1902151"/>
                  </a:lnTo>
                  <a:lnTo>
                    <a:pt x="996791" y="1870582"/>
                  </a:lnTo>
                  <a:lnTo>
                    <a:pt x="1028168" y="1837994"/>
                  </a:lnTo>
                  <a:lnTo>
                    <a:pt x="1058506" y="1804411"/>
                  </a:lnTo>
                  <a:lnTo>
                    <a:pt x="1087778" y="1769861"/>
                  </a:lnTo>
                  <a:lnTo>
                    <a:pt x="1115957" y="1734371"/>
                  </a:lnTo>
                  <a:lnTo>
                    <a:pt x="1143017" y="1697966"/>
                  </a:lnTo>
                  <a:lnTo>
                    <a:pt x="1168933" y="1660673"/>
                  </a:lnTo>
                  <a:lnTo>
                    <a:pt x="1193677" y="1622519"/>
                  </a:lnTo>
                  <a:lnTo>
                    <a:pt x="1217224" y="1583530"/>
                  </a:lnTo>
                  <a:lnTo>
                    <a:pt x="1239547" y="1543731"/>
                  </a:lnTo>
                  <a:lnTo>
                    <a:pt x="1260620" y="1503151"/>
                  </a:lnTo>
                  <a:lnTo>
                    <a:pt x="1280417" y="1461814"/>
                  </a:lnTo>
                  <a:lnTo>
                    <a:pt x="1298912" y="1419748"/>
                  </a:lnTo>
                  <a:lnTo>
                    <a:pt x="1316078" y="1376979"/>
                  </a:lnTo>
                  <a:lnTo>
                    <a:pt x="1331889" y="1333533"/>
                  </a:lnTo>
                  <a:lnTo>
                    <a:pt x="1346318" y="1289437"/>
                  </a:lnTo>
                  <a:lnTo>
                    <a:pt x="1359340" y="1244717"/>
                  </a:lnTo>
                  <a:lnTo>
                    <a:pt x="1370929" y="1199399"/>
                  </a:lnTo>
                  <a:lnTo>
                    <a:pt x="1381058" y="1153511"/>
                  </a:lnTo>
                  <a:lnTo>
                    <a:pt x="1389700" y="1107077"/>
                  </a:lnTo>
                  <a:lnTo>
                    <a:pt x="1396830" y="1060126"/>
                  </a:lnTo>
                  <a:lnTo>
                    <a:pt x="1402421" y="1012682"/>
                  </a:lnTo>
                  <a:lnTo>
                    <a:pt x="1406447" y="964773"/>
                  </a:lnTo>
                  <a:lnTo>
                    <a:pt x="1408882" y="916424"/>
                  </a:lnTo>
                  <a:lnTo>
                    <a:pt x="1409700" y="867663"/>
                  </a:lnTo>
                  <a:lnTo>
                    <a:pt x="1409700" y="0"/>
                  </a:lnTo>
                  <a:close/>
                </a:path>
              </a:pathLst>
            </a:custGeom>
            <a:solidFill>
              <a:srgbClr val="44536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85799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5324475"/>
              <a:ext cx="12192000" cy="733425"/>
            </a:xfrm>
            <a:custGeom>
              <a:avLst/>
              <a:gdLst/>
              <a:ahLst/>
              <a:cxnLst/>
              <a:rect l="l" t="t" r="r" b="b"/>
              <a:pathLst>
                <a:path w="12192000" h="733425">
                  <a:moveTo>
                    <a:pt x="12192000" y="0"/>
                  </a:moveTo>
                  <a:lnTo>
                    <a:pt x="0" y="0"/>
                  </a:lnTo>
                  <a:lnTo>
                    <a:pt x="0" y="733425"/>
                  </a:lnTo>
                  <a:lnTo>
                    <a:pt x="12192000" y="73342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>
                <a:alpha val="9293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95250">
              <a:lnSpc>
                <a:spcPct val="100000"/>
              </a:lnSpc>
              <a:spcBef>
                <a:spcPts val="105"/>
              </a:spcBef>
            </a:pPr>
            <a:r>
              <a:rPr dirty="0" spc="-105"/>
              <a:t>Admin</a:t>
            </a:r>
            <a:r>
              <a:rPr dirty="0" spc="-110"/>
              <a:t> </a:t>
            </a:r>
            <a:r>
              <a:rPr dirty="0" spc="-90"/>
              <a:t>Application</a:t>
            </a:r>
          </a:p>
        </p:txBody>
      </p:sp>
      <p:sp>
        <p:nvSpPr>
          <p:cNvPr id="11" name="object 11"/>
          <p:cNvSpPr/>
          <p:nvPr/>
        </p:nvSpPr>
        <p:spPr>
          <a:xfrm>
            <a:off x="0" y="5238750"/>
            <a:ext cx="12192000" cy="895350"/>
          </a:xfrm>
          <a:custGeom>
            <a:avLst/>
            <a:gdLst/>
            <a:ahLst/>
            <a:cxnLst/>
            <a:rect l="l" t="t" r="r" b="b"/>
            <a:pathLst>
              <a:path w="12192000" h="895350">
                <a:moveTo>
                  <a:pt x="0" y="0"/>
                </a:moveTo>
                <a:lnTo>
                  <a:pt x="12192000" y="0"/>
                </a:lnTo>
              </a:path>
              <a:path w="12192000" h="895350">
                <a:moveTo>
                  <a:pt x="0" y="895350"/>
                </a:moveTo>
                <a:lnTo>
                  <a:pt x="12192000" y="895350"/>
                </a:lnTo>
              </a:path>
            </a:pathLst>
          </a:custGeom>
          <a:ln w="412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294" y="765555"/>
            <a:ext cx="2677160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430">
                <a:solidFill>
                  <a:srgbClr val="FFFFFF"/>
                </a:solidFill>
              </a:rPr>
              <a:t>F</a:t>
            </a:r>
            <a:r>
              <a:rPr dirty="0" sz="3950" spc="-254">
                <a:solidFill>
                  <a:srgbClr val="FFFFFF"/>
                </a:solidFill>
              </a:rPr>
              <a:t>u</a:t>
            </a:r>
            <a:r>
              <a:rPr dirty="0" sz="3950" spc="-204">
                <a:solidFill>
                  <a:srgbClr val="FFFFFF"/>
                </a:solidFill>
              </a:rPr>
              <a:t>t</a:t>
            </a:r>
            <a:r>
              <a:rPr dirty="0" sz="3950" spc="-305">
                <a:solidFill>
                  <a:srgbClr val="FFFFFF"/>
                </a:solidFill>
              </a:rPr>
              <a:t>u</a:t>
            </a:r>
            <a:r>
              <a:rPr dirty="0" sz="3950" spc="-275">
                <a:solidFill>
                  <a:srgbClr val="FFFFFF"/>
                </a:solidFill>
              </a:rPr>
              <a:t>r</a:t>
            </a:r>
            <a:r>
              <a:rPr dirty="0" sz="3950" spc="-260">
                <a:solidFill>
                  <a:srgbClr val="FFFFFF"/>
                </a:solidFill>
              </a:rPr>
              <a:t>e</a:t>
            </a:r>
            <a:r>
              <a:rPr dirty="0" sz="3950" spc="-135">
                <a:solidFill>
                  <a:srgbClr val="FFFFFF"/>
                </a:solidFill>
              </a:rPr>
              <a:t> </a:t>
            </a:r>
            <a:r>
              <a:rPr dirty="0" sz="3950" spc="-114">
                <a:solidFill>
                  <a:srgbClr val="FFFFFF"/>
                </a:solidFill>
              </a:rPr>
              <a:t>W</a:t>
            </a:r>
            <a:r>
              <a:rPr dirty="0" sz="3950" spc="-70">
                <a:solidFill>
                  <a:srgbClr val="FFFFFF"/>
                </a:solidFill>
              </a:rPr>
              <a:t>o</a:t>
            </a:r>
            <a:r>
              <a:rPr dirty="0" sz="3950" spc="-265">
                <a:solidFill>
                  <a:srgbClr val="FFFFFF"/>
                </a:solidFill>
              </a:rPr>
              <a:t>r</a:t>
            </a:r>
            <a:r>
              <a:rPr dirty="0" sz="3950" spc="-114">
                <a:solidFill>
                  <a:srgbClr val="FFFFFF"/>
                </a:solidFill>
              </a:rPr>
              <a:t>k</a:t>
            </a:r>
            <a:endParaRPr sz="3950"/>
          </a:p>
        </p:txBody>
      </p:sp>
      <p:sp>
        <p:nvSpPr>
          <p:cNvPr id="3" name="object 3"/>
          <p:cNvSpPr txBox="1"/>
          <p:nvPr/>
        </p:nvSpPr>
        <p:spPr>
          <a:xfrm>
            <a:off x="131069" y="188594"/>
            <a:ext cx="197485" cy="1346200"/>
          </a:xfrm>
          <a:prstGeom prst="rect">
            <a:avLst/>
          </a:prstGeom>
        </p:spPr>
        <p:txBody>
          <a:bodyPr wrap="square" lIns="0" tIns="8890" rIns="0" bIns="0" rtlCol="0" vert="vert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100" spc="-3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100" spc="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1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-1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1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1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2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906631" y="6541134"/>
            <a:ext cx="177800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15">
                <a:solidFill>
                  <a:srgbClr val="7E7E7E"/>
                </a:solidFill>
                <a:latin typeface="Trebuchet MS"/>
                <a:cs typeface="Trebuchet MS"/>
              </a:rPr>
              <a:t>16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895600" y="2657475"/>
            <a:ext cx="2190750" cy="2200275"/>
            <a:chOff x="2895600" y="2657475"/>
            <a:chExt cx="2190750" cy="2200275"/>
          </a:xfrm>
        </p:grpSpPr>
        <p:sp>
          <p:nvSpPr>
            <p:cNvPr id="6" name="object 6"/>
            <p:cNvSpPr/>
            <p:nvPr/>
          </p:nvSpPr>
          <p:spPr>
            <a:xfrm>
              <a:off x="2895600" y="2657475"/>
              <a:ext cx="2190750" cy="2200275"/>
            </a:xfrm>
            <a:custGeom>
              <a:avLst/>
              <a:gdLst/>
              <a:ahLst/>
              <a:cxnLst/>
              <a:rect l="l" t="t" r="r" b="b"/>
              <a:pathLst>
                <a:path w="2190750" h="2200275">
                  <a:moveTo>
                    <a:pt x="2190750" y="0"/>
                  </a:moveTo>
                  <a:lnTo>
                    <a:pt x="651255" y="0"/>
                  </a:lnTo>
                  <a:lnTo>
                    <a:pt x="602653" y="1786"/>
                  </a:lnTo>
                  <a:lnTo>
                    <a:pt x="555021" y="7061"/>
                  </a:lnTo>
                  <a:lnTo>
                    <a:pt x="508484" y="15699"/>
                  </a:lnTo>
                  <a:lnTo>
                    <a:pt x="463170" y="27574"/>
                  </a:lnTo>
                  <a:lnTo>
                    <a:pt x="419202" y="42560"/>
                  </a:lnTo>
                  <a:lnTo>
                    <a:pt x="376709" y="60531"/>
                  </a:lnTo>
                  <a:lnTo>
                    <a:pt x="335815" y="81361"/>
                  </a:lnTo>
                  <a:lnTo>
                    <a:pt x="296646" y="104925"/>
                  </a:lnTo>
                  <a:lnTo>
                    <a:pt x="259329" y="131095"/>
                  </a:lnTo>
                  <a:lnTo>
                    <a:pt x="223990" y="159747"/>
                  </a:lnTo>
                  <a:lnTo>
                    <a:pt x="190753" y="190753"/>
                  </a:lnTo>
                  <a:lnTo>
                    <a:pt x="159747" y="223990"/>
                  </a:lnTo>
                  <a:lnTo>
                    <a:pt x="131095" y="259329"/>
                  </a:lnTo>
                  <a:lnTo>
                    <a:pt x="104925" y="296646"/>
                  </a:lnTo>
                  <a:lnTo>
                    <a:pt x="81361" y="335815"/>
                  </a:lnTo>
                  <a:lnTo>
                    <a:pt x="60531" y="376709"/>
                  </a:lnTo>
                  <a:lnTo>
                    <a:pt x="42560" y="419202"/>
                  </a:lnTo>
                  <a:lnTo>
                    <a:pt x="27574" y="463170"/>
                  </a:lnTo>
                  <a:lnTo>
                    <a:pt x="15699" y="508484"/>
                  </a:lnTo>
                  <a:lnTo>
                    <a:pt x="7061" y="555021"/>
                  </a:lnTo>
                  <a:lnTo>
                    <a:pt x="1786" y="602653"/>
                  </a:lnTo>
                  <a:lnTo>
                    <a:pt x="0" y="651255"/>
                  </a:lnTo>
                  <a:lnTo>
                    <a:pt x="0" y="2200275"/>
                  </a:lnTo>
                  <a:lnTo>
                    <a:pt x="1539494" y="2200275"/>
                  </a:lnTo>
                  <a:lnTo>
                    <a:pt x="1588096" y="2198488"/>
                  </a:lnTo>
                  <a:lnTo>
                    <a:pt x="1635728" y="2193213"/>
                  </a:lnTo>
                  <a:lnTo>
                    <a:pt x="1682265" y="2184575"/>
                  </a:lnTo>
                  <a:lnTo>
                    <a:pt x="1727579" y="2172700"/>
                  </a:lnTo>
                  <a:lnTo>
                    <a:pt x="1771547" y="2157714"/>
                  </a:lnTo>
                  <a:lnTo>
                    <a:pt x="1814040" y="2139743"/>
                  </a:lnTo>
                  <a:lnTo>
                    <a:pt x="1854934" y="2118913"/>
                  </a:lnTo>
                  <a:lnTo>
                    <a:pt x="1894103" y="2095349"/>
                  </a:lnTo>
                  <a:lnTo>
                    <a:pt x="1931420" y="2069179"/>
                  </a:lnTo>
                  <a:lnTo>
                    <a:pt x="1966759" y="2040527"/>
                  </a:lnTo>
                  <a:lnTo>
                    <a:pt x="1999995" y="2009520"/>
                  </a:lnTo>
                  <a:lnTo>
                    <a:pt x="2031002" y="1976284"/>
                  </a:lnTo>
                  <a:lnTo>
                    <a:pt x="2059654" y="1940945"/>
                  </a:lnTo>
                  <a:lnTo>
                    <a:pt x="2085824" y="1903628"/>
                  </a:lnTo>
                  <a:lnTo>
                    <a:pt x="2109388" y="1864459"/>
                  </a:lnTo>
                  <a:lnTo>
                    <a:pt x="2130218" y="1823565"/>
                  </a:lnTo>
                  <a:lnTo>
                    <a:pt x="2148189" y="1781072"/>
                  </a:lnTo>
                  <a:lnTo>
                    <a:pt x="2163175" y="1737104"/>
                  </a:lnTo>
                  <a:lnTo>
                    <a:pt x="2175050" y="1691790"/>
                  </a:lnTo>
                  <a:lnTo>
                    <a:pt x="2183688" y="1645253"/>
                  </a:lnTo>
                  <a:lnTo>
                    <a:pt x="2188963" y="1597621"/>
                  </a:lnTo>
                  <a:lnTo>
                    <a:pt x="2190750" y="1549019"/>
                  </a:lnTo>
                  <a:lnTo>
                    <a:pt x="2190750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680225" y="3183356"/>
              <a:ext cx="622300" cy="887730"/>
            </a:xfrm>
            <a:custGeom>
              <a:avLst/>
              <a:gdLst/>
              <a:ahLst/>
              <a:cxnLst/>
              <a:rect l="l" t="t" r="r" b="b"/>
              <a:pathLst>
                <a:path w="622300" h="887729">
                  <a:moveTo>
                    <a:pt x="596160" y="0"/>
                  </a:moveTo>
                  <a:lnTo>
                    <a:pt x="25920" y="0"/>
                  </a:lnTo>
                  <a:lnTo>
                    <a:pt x="0" y="26114"/>
                  </a:lnTo>
                  <a:lnTo>
                    <a:pt x="0" y="887363"/>
                  </a:lnTo>
                  <a:lnTo>
                    <a:pt x="77760" y="809015"/>
                  </a:lnTo>
                  <a:lnTo>
                    <a:pt x="77760" y="156688"/>
                  </a:lnTo>
                  <a:lnTo>
                    <a:pt x="622080" y="156688"/>
                  </a:lnTo>
                  <a:lnTo>
                    <a:pt x="622080" y="104459"/>
                  </a:lnTo>
                  <a:lnTo>
                    <a:pt x="259200" y="104459"/>
                  </a:lnTo>
                  <a:lnTo>
                    <a:pt x="249136" y="102398"/>
                  </a:lnTo>
                  <a:lnTo>
                    <a:pt x="240894" y="96787"/>
                  </a:lnTo>
                  <a:lnTo>
                    <a:pt x="235325" y="88484"/>
                  </a:lnTo>
                  <a:lnTo>
                    <a:pt x="233280" y="78344"/>
                  </a:lnTo>
                  <a:lnTo>
                    <a:pt x="235325" y="68204"/>
                  </a:lnTo>
                  <a:lnTo>
                    <a:pt x="240894" y="59900"/>
                  </a:lnTo>
                  <a:lnTo>
                    <a:pt x="249135" y="54290"/>
                  </a:lnTo>
                  <a:lnTo>
                    <a:pt x="259200" y="52229"/>
                  </a:lnTo>
                  <a:lnTo>
                    <a:pt x="622080" y="52229"/>
                  </a:lnTo>
                  <a:lnTo>
                    <a:pt x="622080" y="26114"/>
                  </a:lnTo>
                  <a:lnTo>
                    <a:pt x="620035" y="15974"/>
                  </a:lnTo>
                  <a:lnTo>
                    <a:pt x="614466" y="7671"/>
                  </a:lnTo>
                  <a:lnTo>
                    <a:pt x="606224" y="2060"/>
                  </a:lnTo>
                  <a:lnTo>
                    <a:pt x="596160" y="0"/>
                  </a:lnTo>
                  <a:close/>
                </a:path>
                <a:path w="622300" h="887729">
                  <a:moveTo>
                    <a:pt x="622080" y="156688"/>
                  </a:moveTo>
                  <a:lnTo>
                    <a:pt x="544320" y="156688"/>
                  </a:lnTo>
                  <a:lnTo>
                    <a:pt x="544320" y="338926"/>
                  </a:lnTo>
                  <a:lnTo>
                    <a:pt x="622080" y="260578"/>
                  </a:lnTo>
                  <a:lnTo>
                    <a:pt x="622080" y="156688"/>
                  </a:lnTo>
                  <a:close/>
                </a:path>
                <a:path w="622300" h="887729">
                  <a:moveTo>
                    <a:pt x="622080" y="52229"/>
                  </a:moveTo>
                  <a:lnTo>
                    <a:pt x="362880" y="52229"/>
                  </a:lnTo>
                  <a:lnTo>
                    <a:pt x="372944" y="54290"/>
                  </a:lnTo>
                  <a:lnTo>
                    <a:pt x="381186" y="59900"/>
                  </a:lnTo>
                  <a:lnTo>
                    <a:pt x="386755" y="68204"/>
                  </a:lnTo>
                  <a:lnTo>
                    <a:pt x="388800" y="78344"/>
                  </a:lnTo>
                  <a:lnTo>
                    <a:pt x="386755" y="88484"/>
                  </a:lnTo>
                  <a:lnTo>
                    <a:pt x="381186" y="96787"/>
                  </a:lnTo>
                  <a:lnTo>
                    <a:pt x="372944" y="102398"/>
                  </a:lnTo>
                  <a:lnTo>
                    <a:pt x="362880" y="104459"/>
                  </a:lnTo>
                  <a:lnTo>
                    <a:pt x="622080" y="104459"/>
                  </a:lnTo>
                  <a:lnTo>
                    <a:pt x="622080" y="522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2210435" y="5487987"/>
            <a:ext cx="3569970" cy="66294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ts val="2490"/>
              </a:lnSpc>
              <a:spcBef>
                <a:spcPts val="125"/>
              </a:spcBef>
            </a:pPr>
            <a:r>
              <a:rPr dirty="0" sz="2150" spc="110">
                <a:latin typeface="Trebuchet MS"/>
                <a:cs typeface="Trebuchet MS"/>
              </a:rPr>
              <a:t>1-MAKE</a:t>
            </a:r>
            <a:r>
              <a:rPr dirty="0" sz="2150" spc="-75">
                <a:latin typeface="Trebuchet MS"/>
                <a:cs typeface="Trebuchet MS"/>
              </a:rPr>
              <a:t> </a:t>
            </a:r>
            <a:r>
              <a:rPr dirty="0" sz="2150" spc="60">
                <a:latin typeface="Trebuchet MS"/>
                <a:cs typeface="Trebuchet MS"/>
              </a:rPr>
              <a:t>A</a:t>
            </a:r>
            <a:r>
              <a:rPr dirty="0" sz="2150" spc="-55">
                <a:latin typeface="Trebuchet MS"/>
                <a:cs typeface="Trebuchet MS"/>
              </a:rPr>
              <a:t> </a:t>
            </a:r>
            <a:r>
              <a:rPr dirty="0" sz="2150" spc="50">
                <a:latin typeface="Trebuchet MS"/>
                <a:cs typeface="Trebuchet MS"/>
              </a:rPr>
              <a:t>MOBILE</a:t>
            </a:r>
            <a:endParaRPr sz="2150">
              <a:latin typeface="Trebuchet MS"/>
              <a:cs typeface="Trebuchet MS"/>
            </a:endParaRPr>
          </a:p>
          <a:p>
            <a:pPr algn="ctr">
              <a:lnSpc>
                <a:spcPts val="2490"/>
              </a:lnSpc>
            </a:pPr>
            <a:r>
              <a:rPr dirty="0" sz="2150" spc="10">
                <a:latin typeface="Trebuchet MS"/>
                <a:cs typeface="Trebuchet MS"/>
              </a:rPr>
              <a:t>APPLICATION</a:t>
            </a:r>
            <a:r>
              <a:rPr dirty="0" sz="2150" spc="110">
                <a:latin typeface="Trebuchet MS"/>
                <a:cs typeface="Trebuchet MS"/>
              </a:rPr>
              <a:t> </a:t>
            </a:r>
            <a:r>
              <a:rPr dirty="0" sz="2150" spc="5">
                <a:latin typeface="Trebuchet MS"/>
                <a:cs typeface="Trebuchet MS"/>
              </a:rPr>
              <a:t>FOR</a:t>
            </a:r>
            <a:r>
              <a:rPr dirty="0" sz="2150" spc="-85">
                <a:latin typeface="Trebuchet MS"/>
                <a:cs typeface="Trebuchet MS"/>
              </a:rPr>
              <a:t> </a:t>
            </a:r>
            <a:r>
              <a:rPr dirty="0" sz="2150">
                <a:latin typeface="Trebuchet MS"/>
                <a:cs typeface="Trebuchet MS"/>
              </a:rPr>
              <a:t>THE</a:t>
            </a:r>
            <a:r>
              <a:rPr dirty="0" sz="2150" spc="-60">
                <a:latin typeface="Trebuchet MS"/>
                <a:cs typeface="Trebuchet MS"/>
              </a:rPr>
              <a:t> </a:t>
            </a:r>
            <a:r>
              <a:rPr dirty="0" sz="2150" spc="-20">
                <a:latin typeface="Trebuchet MS"/>
                <a:cs typeface="Trebuchet MS"/>
              </a:rPr>
              <a:t>USER.</a:t>
            </a:r>
            <a:endParaRPr sz="2150">
              <a:latin typeface="Trebuchet MS"/>
              <a:cs typeface="Trebuchet M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124700" y="2657475"/>
            <a:ext cx="2200275" cy="2200275"/>
            <a:chOff x="7124700" y="2657475"/>
            <a:chExt cx="2200275" cy="2200275"/>
          </a:xfrm>
        </p:grpSpPr>
        <p:sp>
          <p:nvSpPr>
            <p:cNvPr id="10" name="object 10"/>
            <p:cNvSpPr/>
            <p:nvPr/>
          </p:nvSpPr>
          <p:spPr>
            <a:xfrm>
              <a:off x="7124700" y="2657475"/>
              <a:ext cx="2200275" cy="2200275"/>
            </a:xfrm>
            <a:custGeom>
              <a:avLst/>
              <a:gdLst/>
              <a:ahLst/>
              <a:cxnLst/>
              <a:rect l="l" t="t" r="r" b="b"/>
              <a:pathLst>
                <a:path w="2200275" h="2200275">
                  <a:moveTo>
                    <a:pt x="2200275" y="0"/>
                  </a:moveTo>
                  <a:lnTo>
                    <a:pt x="654050" y="0"/>
                  </a:lnTo>
                  <a:lnTo>
                    <a:pt x="605241" y="1794"/>
                  </a:lnTo>
                  <a:lnTo>
                    <a:pt x="557406" y="7092"/>
                  </a:lnTo>
                  <a:lnTo>
                    <a:pt x="510672" y="15767"/>
                  </a:lnTo>
                  <a:lnTo>
                    <a:pt x="465164" y="27694"/>
                  </a:lnTo>
                  <a:lnTo>
                    <a:pt x="421009" y="42745"/>
                  </a:lnTo>
                  <a:lnTo>
                    <a:pt x="378333" y="60794"/>
                  </a:lnTo>
                  <a:lnTo>
                    <a:pt x="337264" y="81714"/>
                  </a:lnTo>
                  <a:lnTo>
                    <a:pt x="297927" y="105380"/>
                  </a:lnTo>
                  <a:lnTo>
                    <a:pt x="260450" y="131663"/>
                  </a:lnTo>
                  <a:lnTo>
                    <a:pt x="224958" y="160438"/>
                  </a:lnTo>
                  <a:lnTo>
                    <a:pt x="191579" y="191579"/>
                  </a:lnTo>
                  <a:lnTo>
                    <a:pt x="160438" y="224958"/>
                  </a:lnTo>
                  <a:lnTo>
                    <a:pt x="131663" y="260450"/>
                  </a:lnTo>
                  <a:lnTo>
                    <a:pt x="105380" y="297927"/>
                  </a:lnTo>
                  <a:lnTo>
                    <a:pt x="81714" y="337264"/>
                  </a:lnTo>
                  <a:lnTo>
                    <a:pt x="60794" y="378333"/>
                  </a:lnTo>
                  <a:lnTo>
                    <a:pt x="42745" y="421009"/>
                  </a:lnTo>
                  <a:lnTo>
                    <a:pt x="27694" y="465164"/>
                  </a:lnTo>
                  <a:lnTo>
                    <a:pt x="15767" y="510672"/>
                  </a:lnTo>
                  <a:lnTo>
                    <a:pt x="7092" y="557406"/>
                  </a:lnTo>
                  <a:lnTo>
                    <a:pt x="1794" y="605241"/>
                  </a:lnTo>
                  <a:lnTo>
                    <a:pt x="0" y="654050"/>
                  </a:lnTo>
                  <a:lnTo>
                    <a:pt x="0" y="2200275"/>
                  </a:lnTo>
                  <a:lnTo>
                    <a:pt x="1546225" y="2200275"/>
                  </a:lnTo>
                  <a:lnTo>
                    <a:pt x="1595033" y="2198480"/>
                  </a:lnTo>
                  <a:lnTo>
                    <a:pt x="1642868" y="2193182"/>
                  </a:lnTo>
                  <a:lnTo>
                    <a:pt x="1689602" y="2184507"/>
                  </a:lnTo>
                  <a:lnTo>
                    <a:pt x="1735110" y="2172580"/>
                  </a:lnTo>
                  <a:lnTo>
                    <a:pt x="1779265" y="2157529"/>
                  </a:lnTo>
                  <a:lnTo>
                    <a:pt x="1821941" y="2139480"/>
                  </a:lnTo>
                  <a:lnTo>
                    <a:pt x="1863010" y="2118560"/>
                  </a:lnTo>
                  <a:lnTo>
                    <a:pt x="1902347" y="2094894"/>
                  </a:lnTo>
                  <a:lnTo>
                    <a:pt x="1939824" y="2068611"/>
                  </a:lnTo>
                  <a:lnTo>
                    <a:pt x="1975316" y="2039836"/>
                  </a:lnTo>
                  <a:lnTo>
                    <a:pt x="2008695" y="2008695"/>
                  </a:lnTo>
                  <a:lnTo>
                    <a:pt x="2039836" y="1975316"/>
                  </a:lnTo>
                  <a:lnTo>
                    <a:pt x="2068611" y="1939824"/>
                  </a:lnTo>
                  <a:lnTo>
                    <a:pt x="2094894" y="1902347"/>
                  </a:lnTo>
                  <a:lnTo>
                    <a:pt x="2118560" y="1863010"/>
                  </a:lnTo>
                  <a:lnTo>
                    <a:pt x="2139480" y="1821941"/>
                  </a:lnTo>
                  <a:lnTo>
                    <a:pt x="2157529" y="1779265"/>
                  </a:lnTo>
                  <a:lnTo>
                    <a:pt x="2172580" y="1735110"/>
                  </a:lnTo>
                  <a:lnTo>
                    <a:pt x="2184507" y="1689602"/>
                  </a:lnTo>
                  <a:lnTo>
                    <a:pt x="2193182" y="1642868"/>
                  </a:lnTo>
                  <a:lnTo>
                    <a:pt x="2198480" y="1595033"/>
                  </a:lnTo>
                  <a:lnTo>
                    <a:pt x="2200275" y="1546225"/>
                  </a:lnTo>
                  <a:lnTo>
                    <a:pt x="2200275" y="0"/>
                  </a:lnTo>
                  <a:close/>
                </a:path>
              </a:pathLst>
            </a:custGeom>
            <a:solidFill>
              <a:srgbClr val="62708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701953" y="3392284"/>
              <a:ext cx="880744" cy="731520"/>
            </a:xfrm>
            <a:custGeom>
              <a:avLst/>
              <a:gdLst/>
              <a:ahLst/>
              <a:cxnLst/>
              <a:rect l="l" t="t" r="r" b="b"/>
              <a:pathLst>
                <a:path w="880745" h="731520">
                  <a:moveTo>
                    <a:pt x="362343" y="522287"/>
                  </a:moveTo>
                  <a:lnTo>
                    <a:pt x="155524" y="522287"/>
                  </a:lnTo>
                  <a:lnTo>
                    <a:pt x="155524" y="574522"/>
                  </a:lnTo>
                  <a:lnTo>
                    <a:pt x="310502" y="574522"/>
                  </a:lnTo>
                  <a:lnTo>
                    <a:pt x="362343" y="522287"/>
                  </a:lnTo>
                  <a:close/>
                </a:path>
                <a:path w="880745" h="731520">
                  <a:moveTo>
                    <a:pt x="880719" y="0"/>
                  </a:moveTo>
                  <a:lnTo>
                    <a:pt x="51841" y="0"/>
                  </a:lnTo>
                  <a:lnTo>
                    <a:pt x="31711" y="4114"/>
                  </a:lnTo>
                  <a:lnTo>
                    <a:pt x="15227" y="15341"/>
                  </a:lnTo>
                  <a:lnTo>
                    <a:pt x="4089" y="31940"/>
                  </a:lnTo>
                  <a:lnTo>
                    <a:pt x="0" y="52222"/>
                  </a:lnTo>
                  <a:lnTo>
                    <a:pt x="0" y="678980"/>
                  </a:lnTo>
                  <a:lnTo>
                    <a:pt x="4089" y="699262"/>
                  </a:lnTo>
                  <a:lnTo>
                    <a:pt x="15227" y="715873"/>
                  </a:lnTo>
                  <a:lnTo>
                    <a:pt x="31711" y="727087"/>
                  </a:lnTo>
                  <a:lnTo>
                    <a:pt x="51841" y="731215"/>
                  </a:lnTo>
                  <a:lnTo>
                    <a:pt x="154990" y="731215"/>
                  </a:lnTo>
                  <a:lnTo>
                    <a:pt x="232752" y="652868"/>
                  </a:lnTo>
                  <a:lnTo>
                    <a:pt x="77762" y="652868"/>
                  </a:lnTo>
                  <a:lnTo>
                    <a:pt x="77762" y="443953"/>
                  </a:lnTo>
                  <a:lnTo>
                    <a:pt x="440105" y="443953"/>
                  </a:lnTo>
                  <a:lnTo>
                    <a:pt x="595617" y="287261"/>
                  </a:lnTo>
                  <a:lnTo>
                    <a:pt x="77762" y="287261"/>
                  </a:lnTo>
                  <a:lnTo>
                    <a:pt x="77762" y="78346"/>
                  </a:lnTo>
                  <a:lnTo>
                    <a:pt x="802957" y="78346"/>
                  </a:lnTo>
                  <a:lnTo>
                    <a:pt x="8807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6624955" y="5487987"/>
            <a:ext cx="3208020" cy="3575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150" spc="70">
                <a:latin typeface="Trebuchet MS"/>
                <a:cs typeface="Trebuchet MS"/>
              </a:rPr>
              <a:t>2-ADD</a:t>
            </a:r>
            <a:r>
              <a:rPr dirty="0" sz="2150" spc="-40">
                <a:latin typeface="Trebuchet MS"/>
                <a:cs typeface="Trebuchet MS"/>
              </a:rPr>
              <a:t> </a:t>
            </a:r>
            <a:r>
              <a:rPr dirty="0" sz="2150" spc="5">
                <a:latin typeface="Trebuchet MS"/>
                <a:cs typeface="Trebuchet MS"/>
              </a:rPr>
              <a:t>PAYMENT</a:t>
            </a:r>
            <a:r>
              <a:rPr dirty="0" sz="2150" spc="-75">
                <a:latin typeface="Trebuchet MS"/>
                <a:cs typeface="Trebuchet MS"/>
              </a:rPr>
              <a:t> </a:t>
            </a:r>
            <a:r>
              <a:rPr dirty="0" sz="2150" spc="20">
                <a:latin typeface="Trebuchet MS"/>
                <a:cs typeface="Trebuchet MS"/>
              </a:rPr>
              <a:t>PROCESS</a:t>
            </a:r>
            <a:endParaRPr sz="2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267700" y="0"/>
            <a:ext cx="3924300" cy="6858000"/>
            <a:chOff x="8267700" y="0"/>
            <a:chExt cx="3924300" cy="6858000"/>
          </a:xfrm>
        </p:grpSpPr>
        <p:sp>
          <p:nvSpPr>
            <p:cNvPr id="3" name="object 3"/>
            <p:cNvSpPr/>
            <p:nvPr/>
          </p:nvSpPr>
          <p:spPr>
            <a:xfrm>
              <a:off x="8267700" y="0"/>
              <a:ext cx="3924300" cy="6858000"/>
            </a:xfrm>
            <a:custGeom>
              <a:avLst/>
              <a:gdLst/>
              <a:ahLst/>
              <a:cxnLst/>
              <a:rect l="l" t="t" r="r" b="b"/>
              <a:pathLst>
                <a:path w="3924300" h="6858000">
                  <a:moveTo>
                    <a:pt x="39243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924300" y="6858000"/>
                  </a:lnTo>
                  <a:lnTo>
                    <a:pt x="3924300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229850" y="3686175"/>
              <a:ext cx="1962150" cy="3171825"/>
            </a:xfrm>
            <a:custGeom>
              <a:avLst/>
              <a:gdLst/>
              <a:ahLst/>
              <a:cxnLst/>
              <a:rect l="l" t="t" r="r" b="b"/>
              <a:pathLst>
                <a:path w="1962150" h="3171825">
                  <a:moveTo>
                    <a:pt x="1962150" y="0"/>
                  </a:moveTo>
                  <a:lnTo>
                    <a:pt x="1761490" y="10160"/>
                  </a:lnTo>
                  <a:lnTo>
                    <a:pt x="1713791" y="15626"/>
                  </a:lnTo>
                  <a:lnTo>
                    <a:pt x="1666444" y="22232"/>
                  </a:lnTo>
                  <a:lnTo>
                    <a:pt x="1619465" y="29965"/>
                  </a:lnTo>
                  <a:lnTo>
                    <a:pt x="1572867" y="38810"/>
                  </a:lnTo>
                  <a:lnTo>
                    <a:pt x="1526664" y="48753"/>
                  </a:lnTo>
                  <a:lnTo>
                    <a:pt x="1480869" y="59780"/>
                  </a:lnTo>
                  <a:lnTo>
                    <a:pt x="1435497" y="71877"/>
                  </a:lnTo>
                  <a:lnTo>
                    <a:pt x="1390563" y="85031"/>
                  </a:lnTo>
                  <a:lnTo>
                    <a:pt x="1346078" y="99225"/>
                  </a:lnTo>
                  <a:lnTo>
                    <a:pt x="1302059" y="114448"/>
                  </a:lnTo>
                  <a:lnTo>
                    <a:pt x="1258518" y="130685"/>
                  </a:lnTo>
                  <a:lnTo>
                    <a:pt x="1215470" y="147921"/>
                  </a:lnTo>
                  <a:lnTo>
                    <a:pt x="1172929" y="166143"/>
                  </a:lnTo>
                  <a:lnTo>
                    <a:pt x="1130908" y="185337"/>
                  </a:lnTo>
                  <a:lnTo>
                    <a:pt x="1089421" y="205488"/>
                  </a:lnTo>
                  <a:lnTo>
                    <a:pt x="1048484" y="226583"/>
                  </a:lnTo>
                  <a:lnTo>
                    <a:pt x="1008108" y="248607"/>
                  </a:lnTo>
                  <a:lnTo>
                    <a:pt x="968310" y="271547"/>
                  </a:lnTo>
                  <a:lnTo>
                    <a:pt x="929102" y="295388"/>
                  </a:lnTo>
                  <a:lnTo>
                    <a:pt x="890498" y="320117"/>
                  </a:lnTo>
                  <a:lnTo>
                    <a:pt x="852512" y="345719"/>
                  </a:lnTo>
                  <a:lnTo>
                    <a:pt x="815160" y="372180"/>
                  </a:lnTo>
                  <a:lnTo>
                    <a:pt x="778453" y="399486"/>
                  </a:lnTo>
                  <a:lnTo>
                    <a:pt x="742407" y="427623"/>
                  </a:lnTo>
                  <a:lnTo>
                    <a:pt x="707035" y="456578"/>
                  </a:lnTo>
                  <a:lnTo>
                    <a:pt x="672351" y="486335"/>
                  </a:lnTo>
                  <a:lnTo>
                    <a:pt x="638370" y="516882"/>
                  </a:lnTo>
                  <a:lnTo>
                    <a:pt x="605104" y="548203"/>
                  </a:lnTo>
                  <a:lnTo>
                    <a:pt x="572569" y="580286"/>
                  </a:lnTo>
                  <a:lnTo>
                    <a:pt x="540778" y="613115"/>
                  </a:lnTo>
                  <a:lnTo>
                    <a:pt x="509746" y="646677"/>
                  </a:lnTo>
                  <a:lnTo>
                    <a:pt x="479485" y="680958"/>
                  </a:lnTo>
                  <a:lnTo>
                    <a:pt x="450011" y="715943"/>
                  </a:lnTo>
                  <a:lnTo>
                    <a:pt x="421336" y="751620"/>
                  </a:lnTo>
                  <a:lnTo>
                    <a:pt x="393476" y="787972"/>
                  </a:lnTo>
                  <a:lnTo>
                    <a:pt x="366443" y="824988"/>
                  </a:lnTo>
                  <a:lnTo>
                    <a:pt x="340253" y="862651"/>
                  </a:lnTo>
                  <a:lnTo>
                    <a:pt x="314918" y="900949"/>
                  </a:lnTo>
                  <a:lnTo>
                    <a:pt x="290454" y="939868"/>
                  </a:lnTo>
                  <a:lnTo>
                    <a:pt x="266873" y="979393"/>
                  </a:lnTo>
                  <a:lnTo>
                    <a:pt x="244190" y="1019510"/>
                  </a:lnTo>
                  <a:lnTo>
                    <a:pt x="222419" y="1060206"/>
                  </a:lnTo>
                  <a:lnTo>
                    <a:pt x="201574" y="1101465"/>
                  </a:lnTo>
                  <a:lnTo>
                    <a:pt x="181668" y="1143275"/>
                  </a:lnTo>
                  <a:lnTo>
                    <a:pt x="162717" y="1185621"/>
                  </a:lnTo>
                  <a:lnTo>
                    <a:pt x="144733" y="1228489"/>
                  </a:lnTo>
                  <a:lnTo>
                    <a:pt x="127730" y="1271865"/>
                  </a:lnTo>
                  <a:lnTo>
                    <a:pt x="111724" y="1315735"/>
                  </a:lnTo>
                  <a:lnTo>
                    <a:pt x="96727" y="1360085"/>
                  </a:lnTo>
                  <a:lnTo>
                    <a:pt x="82753" y="1404900"/>
                  </a:lnTo>
                  <a:lnTo>
                    <a:pt x="69817" y="1450168"/>
                  </a:lnTo>
                  <a:lnTo>
                    <a:pt x="57933" y="1495873"/>
                  </a:lnTo>
                  <a:lnTo>
                    <a:pt x="47114" y="1542002"/>
                  </a:lnTo>
                  <a:lnTo>
                    <a:pt x="37375" y="1588540"/>
                  </a:lnTo>
                  <a:lnTo>
                    <a:pt x="28729" y="1635475"/>
                  </a:lnTo>
                  <a:lnTo>
                    <a:pt x="21191" y="1682790"/>
                  </a:lnTo>
                  <a:lnTo>
                    <a:pt x="14774" y="1730473"/>
                  </a:lnTo>
                  <a:lnTo>
                    <a:pt x="9492" y="1778510"/>
                  </a:lnTo>
                  <a:lnTo>
                    <a:pt x="5360" y="1826886"/>
                  </a:lnTo>
                  <a:lnTo>
                    <a:pt x="2391" y="1875587"/>
                  </a:lnTo>
                  <a:lnTo>
                    <a:pt x="600" y="1924600"/>
                  </a:lnTo>
                  <a:lnTo>
                    <a:pt x="0" y="1973910"/>
                  </a:lnTo>
                  <a:lnTo>
                    <a:pt x="0" y="3171825"/>
                  </a:lnTo>
                  <a:lnTo>
                    <a:pt x="193753" y="3171825"/>
                  </a:lnTo>
                  <a:lnTo>
                    <a:pt x="238908" y="3166866"/>
                  </a:lnTo>
                  <a:lnTo>
                    <a:pt x="285719" y="3160574"/>
                  </a:lnTo>
                  <a:lnTo>
                    <a:pt x="332175" y="3153182"/>
                  </a:lnTo>
                  <a:lnTo>
                    <a:pt x="378263" y="3144703"/>
                  </a:lnTo>
                  <a:lnTo>
                    <a:pt x="423969" y="3135151"/>
                  </a:lnTo>
                  <a:lnTo>
                    <a:pt x="469280" y="3124540"/>
                  </a:lnTo>
                  <a:lnTo>
                    <a:pt x="514182" y="3112883"/>
                  </a:lnTo>
                  <a:lnTo>
                    <a:pt x="558663" y="3100193"/>
                  </a:lnTo>
                  <a:lnTo>
                    <a:pt x="602707" y="3086483"/>
                  </a:lnTo>
                  <a:lnTo>
                    <a:pt x="646303" y="3071769"/>
                  </a:lnTo>
                  <a:lnTo>
                    <a:pt x="689437" y="3056062"/>
                  </a:lnTo>
                  <a:lnTo>
                    <a:pt x="732095" y="3039376"/>
                  </a:lnTo>
                  <a:lnTo>
                    <a:pt x="774263" y="3021726"/>
                  </a:lnTo>
                  <a:lnTo>
                    <a:pt x="815929" y="3003124"/>
                  </a:lnTo>
                  <a:lnTo>
                    <a:pt x="857079" y="2983584"/>
                  </a:lnTo>
                  <a:lnTo>
                    <a:pt x="897699" y="2963120"/>
                  </a:lnTo>
                  <a:lnTo>
                    <a:pt x="937777" y="2941744"/>
                  </a:lnTo>
                  <a:lnTo>
                    <a:pt x="977298" y="2919471"/>
                  </a:lnTo>
                  <a:lnTo>
                    <a:pt x="1016249" y="2896314"/>
                  </a:lnTo>
                  <a:lnTo>
                    <a:pt x="1054617" y="2872287"/>
                  </a:lnTo>
                  <a:lnTo>
                    <a:pt x="1092389" y="2847403"/>
                  </a:lnTo>
                  <a:lnTo>
                    <a:pt x="1129550" y="2821675"/>
                  </a:lnTo>
                  <a:lnTo>
                    <a:pt x="1166088" y="2795117"/>
                  </a:lnTo>
                  <a:lnTo>
                    <a:pt x="1201989" y="2767743"/>
                  </a:lnTo>
                  <a:lnTo>
                    <a:pt x="1237239" y="2739566"/>
                  </a:lnTo>
                  <a:lnTo>
                    <a:pt x="1271826" y="2710600"/>
                  </a:lnTo>
                  <a:lnTo>
                    <a:pt x="1305736" y="2680858"/>
                  </a:lnTo>
                  <a:lnTo>
                    <a:pt x="1338955" y="2650353"/>
                  </a:lnTo>
                  <a:lnTo>
                    <a:pt x="1371469" y="2619100"/>
                  </a:lnTo>
                  <a:lnTo>
                    <a:pt x="1403267" y="2587111"/>
                  </a:lnTo>
                  <a:lnTo>
                    <a:pt x="1434333" y="2554400"/>
                  </a:lnTo>
                  <a:lnTo>
                    <a:pt x="1464655" y="2520981"/>
                  </a:lnTo>
                  <a:lnTo>
                    <a:pt x="1494219" y="2486868"/>
                  </a:lnTo>
                  <a:lnTo>
                    <a:pt x="1523012" y="2452072"/>
                  </a:lnTo>
                  <a:lnTo>
                    <a:pt x="1551020" y="2416610"/>
                  </a:lnTo>
                  <a:lnTo>
                    <a:pt x="1578231" y="2380493"/>
                  </a:lnTo>
                  <a:lnTo>
                    <a:pt x="1604629" y="2343735"/>
                  </a:lnTo>
                  <a:lnTo>
                    <a:pt x="1630203" y="2306350"/>
                  </a:lnTo>
                  <a:lnTo>
                    <a:pt x="1654938" y="2268351"/>
                  </a:lnTo>
                  <a:lnTo>
                    <a:pt x="1678822" y="2229752"/>
                  </a:lnTo>
                  <a:lnTo>
                    <a:pt x="1701840" y="2190566"/>
                  </a:lnTo>
                  <a:lnTo>
                    <a:pt x="1723979" y="2150807"/>
                  </a:lnTo>
                  <a:lnTo>
                    <a:pt x="1745227" y="2110488"/>
                  </a:lnTo>
                  <a:lnTo>
                    <a:pt x="1765569" y="2069623"/>
                  </a:lnTo>
                  <a:lnTo>
                    <a:pt x="1784992" y="2028226"/>
                  </a:lnTo>
                  <a:lnTo>
                    <a:pt x="1803482" y="1986309"/>
                  </a:lnTo>
                  <a:lnTo>
                    <a:pt x="1821027" y="1943887"/>
                  </a:lnTo>
                  <a:lnTo>
                    <a:pt x="1837612" y="1900973"/>
                  </a:lnTo>
                  <a:lnTo>
                    <a:pt x="1853225" y="1857580"/>
                  </a:lnTo>
                  <a:lnTo>
                    <a:pt x="1867852" y="1813721"/>
                  </a:lnTo>
                  <a:lnTo>
                    <a:pt x="1881479" y="1769412"/>
                  </a:lnTo>
                  <a:lnTo>
                    <a:pt x="1894093" y="1724664"/>
                  </a:lnTo>
                  <a:lnTo>
                    <a:pt x="1905680" y="1679491"/>
                  </a:lnTo>
                  <a:lnTo>
                    <a:pt x="1916228" y="1633908"/>
                  </a:lnTo>
                  <a:lnTo>
                    <a:pt x="1925723" y="1587927"/>
                  </a:lnTo>
                  <a:lnTo>
                    <a:pt x="1934151" y="1541562"/>
                  </a:lnTo>
                  <a:lnTo>
                    <a:pt x="1941498" y="1494826"/>
                  </a:lnTo>
                  <a:lnTo>
                    <a:pt x="1947752" y="1447734"/>
                  </a:lnTo>
                  <a:lnTo>
                    <a:pt x="1952900" y="1400298"/>
                  </a:lnTo>
                  <a:lnTo>
                    <a:pt x="1956926" y="1352532"/>
                  </a:lnTo>
                  <a:lnTo>
                    <a:pt x="1959819" y="1304449"/>
                  </a:lnTo>
                  <a:lnTo>
                    <a:pt x="1961565" y="1256063"/>
                  </a:lnTo>
                  <a:lnTo>
                    <a:pt x="1962150" y="1207389"/>
                  </a:lnTo>
                  <a:lnTo>
                    <a:pt x="1962150" y="0"/>
                  </a:lnTo>
                  <a:close/>
                </a:path>
              </a:pathLst>
            </a:custGeom>
            <a:solidFill>
              <a:srgbClr val="006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267700" y="3686175"/>
              <a:ext cx="1962150" cy="3171825"/>
            </a:xfrm>
            <a:custGeom>
              <a:avLst/>
              <a:gdLst/>
              <a:ahLst/>
              <a:cxnLst/>
              <a:rect l="l" t="t" r="r" b="b"/>
              <a:pathLst>
                <a:path w="1962150" h="3171825">
                  <a:moveTo>
                    <a:pt x="0" y="0"/>
                  </a:moveTo>
                  <a:lnTo>
                    <a:pt x="0" y="1207389"/>
                  </a:lnTo>
                  <a:lnTo>
                    <a:pt x="584" y="1256063"/>
                  </a:lnTo>
                  <a:lnTo>
                    <a:pt x="2330" y="1304449"/>
                  </a:lnTo>
                  <a:lnTo>
                    <a:pt x="5223" y="1352532"/>
                  </a:lnTo>
                  <a:lnTo>
                    <a:pt x="9249" y="1400298"/>
                  </a:lnTo>
                  <a:lnTo>
                    <a:pt x="14397" y="1447734"/>
                  </a:lnTo>
                  <a:lnTo>
                    <a:pt x="20651" y="1494826"/>
                  </a:lnTo>
                  <a:lnTo>
                    <a:pt x="28078" y="1542002"/>
                  </a:lnTo>
                  <a:lnTo>
                    <a:pt x="36426" y="1587927"/>
                  </a:lnTo>
                  <a:lnTo>
                    <a:pt x="45921" y="1633908"/>
                  </a:lnTo>
                  <a:lnTo>
                    <a:pt x="56469" y="1679491"/>
                  </a:lnTo>
                  <a:lnTo>
                    <a:pt x="68056" y="1724664"/>
                  </a:lnTo>
                  <a:lnTo>
                    <a:pt x="80670" y="1769412"/>
                  </a:lnTo>
                  <a:lnTo>
                    <a:pt x="94297" y="1813721"/>
                  </a:lnTo>
                  <a:lnTo>
                    <a:pt x="108924" y="1857580"/>
                  </a:lnTo>
                  <a:lnTo>
                    <a:pt x="124537" y="1900973"/>
                  </a:lnTo>
                  <a:lnTo>
                    <a:pt x="141122" y="1943887"/>
                  </a:lnTo>
                  <a:lnTo>
                    <a:pt x="158667" y="1986309"/>
                  </a:lnTo>
                  <a:lnTo>
                    <a:pt x="177157" y="2028226"/>
                  </a:lnTo>
                  <a:lnTo>
                    <a:pt x="196580" y="2069623"/>
                  </a:lnTo>
                  <a:lnTo>
                    <a:pt x="216922" y="2110488"/>
                  </a:lnTo>
                  <a:lnTo>
                    <a:pt x="238170" y="2150807"/>
                  </a:lnTo>
                  <a:lnTo>
                    <a:pt x="260309" y="2190566"/>
                  </a:lnTo>
                  <a:lnTo>
                    <a:pt x="283327" y="2229752"/>
                  </a:lnTo>
                  <a:lnTo>
                    <a:pt x="307211" y="2268351"/>
                  </a:lnTo>
                  <a:lnTo>
                    <a:pt x="331946" y="2306350"/>
                  </a:lnTo>
                  <a:lnTo>
                    <a:pt x="357520" y="2343735"/>
                  </a:lnTo>
                  <a:lnTo>
                    <a:pt x="383918" y="2380493"/>
                  </a:lnTo>
                  <a:lnTo>
                    <a:pt x="411129" y="2416610"/>
                  </a:lnTo>
                  <a:lnTo>
                    <a:pt x="439137" y="2452072"/>
                  </a:lnTo>
                  <a:lnTo>
                    <a:pt x="467930" y="2486868"/>
                  </a:lnTo>
                  <a:lnTo>
                    <a:pt x="497494" y="2520981"/>
                  </a:lnTo>
                  <a:lnTo>
                    <a:pt x="527816" y="2554400"/>
                  </a:lnTo>
                  <a:lnTo>
                    <a:pt x="558882" y="2587111"/>
                  </a:lnTo>
                  <a:lnTo>
                    <a:pt x="590680" y="2619100"/>
                  </a:lnTo>
                  <a:lnTo>
                    <a:pt x="623194" y="2650353"/>
                  </a:lnTo>
                  <a:lnTo>
                    <a:pt x="656413" y="2680858"/>
                  </a:lnTo>
                  <a:lnTo>
                    <a:pt x="690323" y="2710600"/>
                  </a:lnTo>
                  <a:lnTo>
                    <a:pt x="724910" y="2739566"/>
                  </a:lnTo>
                  <a:lnTo>
                    <a:pt x="760160" y="2767743"/>
                  </a:lnTo>
                  <a:lnTo>
                    <a:pt x="796061" y="2795117"/>
                  </a:lnTo>
                  <a:lnTo>
                    <a:pt x="832599" y="2821675"/>
                  </a:lnTo>
                  <a:lnTo>
                    <a:pt x="869760" y="2847403"/>
                  </a:lnTo>
                  <a:lnTo>
                    <a:pt x="907532" y="2872287"/>
                  </a:lnTo>
                  <a:lnTo>
                    <a:pt x="945900" y="2896314"/>
                  </a:lnTo>
                  <a:lnTo>
                    <a:pt x="984851" y="2919471"/>
                  </a:lnTo>
                  <a:lnTo>
                    <a:pt x="1024372" y="2941744"/>
                  </a:lnTo>
                  <a:lnTo>
                    <a:pt x="1064450" y="2963120"/>
                  </a:lnTo>
                  <a:lnTo>
                    <a:pt x="1105070" y="2983584"/>
                  </a:lnTo>
                  <a:lnTo>
                    <a:pt x="1146220" y="3003124"/>
                  </a:lnTo>
                  <a:lnTo>
                    <a:pt x="1187886" y="3021726"/>
                  </a:lnTo>
                  <a:lnTo>
                    <a:pt x="1230054" y="3039376"/>
                  </a:lnTo>
                  <a:lnTo>
                    <a:pt x="1272712" y="3056062"/>
                  </a:lnTo>
                  <a:lnTo>
                    <a:pt x="1315846" y="3071769"/>
                  </a:lnTo>
                  <a:lnTo>
                    <a:pt x="1359442" y="3086483"/>
                  </a:lnTo>
                  <a:lnTo>
                    <a:pt x="1403486" y="3100193"/>
                  </a:lnTo>
                  <a:lnTo>
                    <a:pt x="1447967" y="3112883"/>
                  </a:lnTo>
                  <a:lnTo>
                    <a:pt x="1492869" y="3124540"/>
                  </a:lnTo>
                  <a:lnTo>
                    <a:pt x="1538180" y="3135151"/>
                  </a:lnTo>
                  <a:lnTo>
                    <a:pt x="1583886" y="3144703"/>
                  </a:lnTo>
                  <a:lnTo>
                    <a:pt x="1629974" y="3153182"/>
                  </a:lnTo>
                  <a:lnTo>
                    <a:pt x="1676430" y="3160574"/>
                  </a:lnTo>
                  <a:lnTo>
                    <a:pt x="1723241" y="3166866"/>
                  </a:lnTo>
                  <a:lnTo>
                    <a:pt x="1768388" y="3171824"/>
                  </a:lnTo>
                  <a:lnTo>
                    <a:pt x="1962150" y="3171824"/>
                  </a:lnTo>
                  <a:lnTo>
                    <a:pt x="1962150" y="1973910"/>
                  </a:lnTo>
                  <a:lnTo>
                    <a:pt x="1961549" y="1924600"/>
                  </a:lnTo>
                  <a:lnTo>
                    <a:pt x="1959758" y="1875587"/>
                  </a:lnTo>
                  <a:lnTo>
                    <a:pt x="1956789" y="1826886"/>
                  </a:lnTo>
                  <a:lnTo>
                    <a:pt x="1952657" y="1778510"/>
                  </a:lnTo>
                  <a:lnTo>
                    <a:pt x="1947375" y="1730473"/>
                  </a:lnTo>
                  <a:lnTo>
                    <a:pt x="1940958" y="1682790"/>
                  </a:lnTo>
                  <a:lnTo>
                    <a:pt x="1933420" y="1635475"/>
                  </a:lnTo>
                  <a:lnTo>
                    <a:pt x="1924774" y="1588540"/>
                  </a:lnTo>
                  <a:lnTo>
                    <a:pt x="1914932" y="1541562"/>
                  </a:lnTo>
                  <a:lnTo>
                    <a:pt x="1904216" y="1495873"/>
                  </a:lnTo>
                  <a:lnTo>
                    <a:pt x="1892332" y="1450168"/>
                  </a:lnTo>
                  <a:lnTo>
                    <a:pt x="1879396" y="1404900"/>
                  </a:lnTo>
                  <a:lnTo>
                    <a:pt x="1865422" y="1360085"/>
                  </a:lnTo>
                  <a:lnTo>
                    <a:pt x="1850425" y="1315735"/>
                  </a:lnTo>
                  <a:lnTo>
                    <a:pt x="1834419" y="1271865"/>
                  </a:lnTo>
                  <a:lnTo>
                    <a:pt x="1817416" y="1228489"/>
                  </a:lnTo>
                  <a:lnTo>
                    <a:pt x="1799432" y="1185621"/>
                  </a:lnTo>
                  <a:lnTo>
                    <a:pt x="1780481" y="1143275"/>
                  </a:lnTo>
                  <a:lnTo>
                    <a:pt x="1760575" y="1101465"/>
                  </a:lnTo>
                  <a:lnTo>
                    <a:pt x="1739730" y="1060206"/>
                  </a:lnTo>
                  <a:lnTo>
                    <a:pt x="1717959" y="1019510"/>
                  </a:lnTo>
                  <a:lnTo>
                    <a:pt x="1695276" y="979393"/>
                  </a:lnTo>
                  <a:lnTo>
                    <a:pt x="1671695" y="939868"/>
                  </a:lnTo>
                  <a:lnTo>
                    <a:pt x="1647231" y="900949"/>
                  </a:lnTo>
                  <a:lnTo>
                    <a:pt x="1621896" y="862651"/>
                  </a:lnTo>
                  <a:lnTo>
                    <a:pt x="1595706" y="824988"/>
                  </a:lnTo>
                  <a:lnTo>
                    <a:pt x="1568673" y="787972"/>
                  </a:lnTo>
                  <a:lnTo>
                    <a:pt x="1540813" y="751620"/>
                  </a:lnTo>
                  <a:lnTo>
                    <a:pt x="1512138" y="715943"/>
                  </a:lnTo>
                  <a:lnTo>
                    <a:pt x="1482664" y="680958"/>
                  </a:lnTo>
                  <a:lnTo>
                    <a:pt x="1452403" y="646677"/>
                  </a:lnTo>
                  <a:lnTo>
                    <a:pt x="1421371" y="613115"/>
                  </a:lnTo>
                  <a:lnTo>
                    <a:pt x="1389580" y="580286"/>
                  </a:lnTo>
                  <a:lnTo>
                    <a:pt x="1357045" y="548203"/>
                  </a:lnTo>
                  <a:lnTo>
                    <a:pt x="1323779" y="516882"/>
                  </a:lnTo>
                  <a:lnTo>
                    <a:pt x="1289798" y="486335"/>
                  </a:lnTo>
                  <a:lnTo>
                    <a:pt x="1255114" y="456578"/>
                  </a:lnTo>
                  <a:lnTo>
                    <a:pt x="1219742" y="427623"/>
                  </a:lnTo>
                  <a:lnTo>
                    <a:pt x="1183696" y="399486"/>
                  </a:lnTo>
                  <a:lnTo>
                    <a:pt x="1146989" y="372180"/>
                  </a:lnTo>
                  <a:lnTo>
                    <a:pt x="1109637" y="345719"/>
                  </a:lnTo>
                  <a:lnTo>
                    <a:pt x="1071651" y="320117"/>
                  </a:lnTo>
                  <a:lnTo>
                    <a:pt x="1033047" y="295388"/>
                  </a:lnTo>
                  <a:lnTo>
                    <a:pt x="993839" y="271547"/>
                  </a:lnTo>
                  <a:lnTo>
                    <a:pt x="954041" y="248607"/>
                  </a:lnTo>
                  <a:lnTo>
                    <a:pt x="913665" y="226583"/>
                  </a:lnTo>
                  <a:lnTo>
                    <a:pt x="872728" y="205488"/>
                  </a:lnTo>
                  <a:lnTo>
                    <a:pt x="831241" y="185337"/>
                  </a:lnTo>
                  <a:lnTo>
                    <a:pt x="789220" y="166143"/>
                  </a:lnTo>
                  <a:lnTo>
                    <a:pt x="746679" y="147921"/>
                  </a:lnTo>
                  <a:lnTo>
                    <a:pt x="703631" y="130685"/>
                  </a:lnTo>
                  <a:lnTo>
                    <a:pt x="660090" y="114448"/>
                  </a:lnTo>
                  <a:lnTo>
                    <a:pt x="616071" y="99225"/>
                  </a:lnTo>
                  <a:lnTo>
                    <a:pt x="571586" y="85031"/>
                  </a:lnTo>
                  <a:lnTo>
                    <a:pt x="526652" y="71877"/>
                  </a:lnTo>
                  <a:lnTo>
                    <a:pt x="481280" y="59780"/>
                  </a:lnTo>
                  <a:lnTo>
                    <a:pt x="435485" y="48753"/>
                  </a:lnTo>
                  <a:lnTo>
                    <a:pt x="389282" y="38810"/>
                  </a:lnTo>
                  <a:lnTo>
                    <a:pt x="342684" y="29965"/>
                  </a:lnTo>
                  <a:lnTo>
                    <a:pt x="295705" y="22232"/>
                  </a:lnTo>
                  <a:lnTo>
                    <a:pt x="248358" y="15626"/>
                  </a:lnTo>
                  <a:lnTo>
                    <a:pt x="200659" y="10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536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0" y="0"/>
            <a:ext cx="1171575" cy="1171575"/>
          </a:xfrm>
          <a:custGeom>
            <a:avLst/>
            <a:gdLst/>
            <a:ahLst/>
            <a:cxnLst/>
            <a:rect l="l" t="t" r="r" b="b"/>
            <a:pathLst>
              <a:path w="1171575" h="1171575">
                <a:moveTo>
                  <a:pt x="1171575" y="0"/>
                </a:moveTo>
                <a:lnTo>
                  <a:pt x="0" y="0"/>
                </a:lnTo>
                <a:lnTo>
                  <a:pt x="0" y="1171575"/>
                </a:lnTo>
                <a:lnTo>
                  <a:pt x="48291" y="1170597"/>
                </a:lnTo>
                <a:lnTo>
                  <a:pt x="96086" y="1167691"/>
                </a:lnTo>
                <a:lnTo>
                  <a:pt x="143347" y="1162893"/>
                </a:lnTo>
                <a:lnTo>
                  <a:pt x="190034" y="1156241"/>
                </a:lnTo>
                <a:lnTo>
                  <a:pt x="236112" y="1147773"/>
                </a:lnTo>
                <a:lnTo>
                  <a:pt x="281541" y="1137527"/>
                </a:lnTo>
                <a:lnTo>
                  <a:pt x="326286" y="1125539"/>
                </a:lnTo>
                <a:lnTo>
                  <a:pt x="370307" y="1111849"/>
                </a:lnTo>
                <a:lnTo>
                  <a:pt x="413567" y="1096493"/>
                </a:lnTo>
                <a:lnTo>
                  <a:pt x="456028" y="1079509"/>
                </a:lnTo>
                <a:lnTo>
                  <a:pt x="497653" y="1060936"/>
                </a:lnTo>
                <a:lnTo>
                  <a:pt x="538404" y="1040810"/>
                </a:lnTo>
                <a:lnTo>
                  <a:pt x="578244" y="1019169"/>
                </a:lnTo>
                <a:lnTo>
                  <a:pt x="617134" y="996051"/>
                </a:lnTo>
                <a:lnTo>
                  <a:pt x="655037" y="971494"/>
                </a:lnTo>
                <a:lnTo>
                  <a:pt x="691915" y="945535"/>
                </a:lnTo>
                <a:lnTo>
                  <a:pt x="727731" y="918212"/>
                </a:lnTo>
                <a:lnTo>
                  <a:pt x="762447" y="889563"/>
                </a:lnTo>
                <a:lnTo>
                  <a:pt x="796024" y="859625"/>
                </a:lnTo>
                <a:lnTo>
                  <a:pt x="828427" y="828436"/>
                </a:lnTo>
                <a:lnTo>
                  <a:pt x="859616" y="796034"/>
                </a:lnTo>
                <a:lnTo>
                  <a:pt x="889554" y="762457"/>
                </a:lnTo>
                <a:lnTo>
                  <a:pt x="918204" y="727742"/>
                </a:lnTo>
                <a:lnTo>
                  <a:pt x="945528" y="691926"/>
                </a:lnTo>
                <a:lnTo>
                  <a:pt x="971487" y="655048"/>
                </a:lnTo>
                <a:lnTo>
                  <a:pt x="996045" y="617145"/>
                </a:lnTo>
                <a:lnTo>
                  <a:pt x="1019163" y="578255"/>
                </a:lnTo>
                <a:lnTo>
                  <a:pt x="1040805" y="538415"/>
                </a:lnTo>
                <a:lnTo>
                  <a:pt x="1060932" y="497664"/>
                </a:lnTo>
                <a:lnTo>
                  <a:pt x="1079506" y="456039"/>
                </a:lnTo>
                <a:lnTo>
                  <a:pt x="1096490" y="413577"/>
                </a:lnTo>
                <a:lnTo>
                  <a:pt x="1111847" y="370316"/>
                </a:lnTo>
                <a:lnTo>
                  <a:pt x="1125537" y="326295"/>
                </a:lnTo>
                <a:lnTo>
                  <a:pt x="1137525" y="281550"/>
                </a:lnTo>
                <a:lnTo>
                  <a:pt x="1147772" y="236119"/>
                </a:lnTo>
                <a:lnTo>
                  <a:pt x="1156240" y="190040"/>
                </a:lnTo>
                <a:lnTo>
                  <a:pt x="1162893" y="143351"/>
                </a:lnTo>
                <a:lnTo>
                  <a:pt x="1167691" y="96090"/>
                </a:lnTo>
                <a:lnTo>
                  <a:pt x="1170597" y="48293"/>
                </a:lnTo>
                <a:lnTo>
                  <a:pt x="1171575" y="0"/>
                </a:lnTo>
                <a:close/>
              </a:path>
            </a:pathLst>
          </a:custGeom>
          <a:solidFill>
            <a:srgbClr val="62708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229850" y="0"/>
            <a:ext cx="1962150" cy="3181350"/>
          </a:xfrm>
          <a:custGeom>
            <a:avLst/>
            <a:gdLst/>
            <a:ahLst/>
            <a:cxnLst/>
            <a:rect l="l" t="t" r="r" b="b"/>
            <a:pathLst>
              <a:path w="1962150" h="3181350">
                <a:moveTo>
                  <a:pt x="1962150" y="0"/>
                </a:moveTo>
                <a:lnTo>
                  <a:pt x="0" y="0"/>
                </a:lnTo>
                <a:lnTo>
                  <a:pt x="0" y="1198879"/>
                </a:lnTo>
                <a:lnTo>
                  <a:pt x="600" y="1248400"/>
                </a:lnTo>
                <a:lnTo>
                  <a:pt x="2391" y="1297623"/>
                </a:lnTo>
                <a:lnTo>
                  <a:pt x="5360" y="1346532"/>
                </a:lnTo>
                <a:lnTo>
                  <a:pt x="9492" y="1395116"/>
                </a:lnTo>
                <a:lnTo>
                  <a:pt x="14774" y="1443358"/>
                </a:lnTo>
                <a:lnTo>
                  <a:pt x="21191" y="1491246"/>
                </a:lnTo>
                <a:lnTo>
                  <a:pt x="28729" y="1538764"/>
                </a:lnTo>
                <a:lnTo>
                  <a:pt x="37375" y="1585900"/>
                </a:lnTo>
                <a:lnTo>
                  <a:pt x="47114" y="1632638"/>
                </a:lnTo>
                <a:lnTo>
                  <a:pt x="57933" y="1678966"/>
                </a:lnTo>
                <a:lnTo>
                  <a:pt x="69817" y="1724867"/>
                </a:lnTo>
                <a:lnTo>
                  <a:pt x="82753" y="1770329"/>
                </a:lnTo>
                <a:lnTo>
                  <a:pt x="96727" y="1815338"/>
                </a:lnTo>
                <a:lnTo>
                  <a:pt x="111724" y="1859879"/>
                </a:lnTo>
                <a:lnTo>
                  <a:pt x="127730" y="1903938"/>
                </a:lnTo>
                <a:lnTo>
                  <a:pt x="144733" y="1947500"/>
                </a:lnTo>
                <a:lnTo>
                  <a:pt x="162717" y="1990553"/>
                </a:lnTo>
                <a:lnTo>
                  <a:pt x="181668" y="2033082"/>
                </a:lnTo>
                <a:lnTo>
                  <a:pt x="201574" y="2075072"/>
                </a:lnTo>
                <a:lnTo>
                  <a:pt x="222419" y="2116509"/>
                </a:lnTo>
                <a:lnTo>
                  <a:pt x="244190" y="2157381"/>
                </a:lnTo>
                <a:lnTo>
                  <a:pt x="266873" y="2197671"/>
                </a:lnTo>
                <a:lnTo>
                  <a:pt x="290454" y="2237366"/>
                </a:lnTo>
                <a:lnTo>
                  <a:pt x="314918" y="2276453"/>
                </a:lnTo>
                <a:lnTo>
                  <a:pt x="340253" y="2314917"/>
                </a:lnTo>
                <a:lnTo>
                  <a:pt x="366443" y="2352743"/>
                </a:lnTo>
                <a:lnTo>
                  <a:pt x="393476" y="2389918"/>
                </a:lnTo>
                <a:lnTo>
                  <a:pt x="421336" y="2426428"/>
                </a:lnTo>
                <a:lnTo>
                  <a:pt x="450011" y="2462258"/>
                </a:lnTo>
                <a:lnTo>
                  <a:pt x="479485" y="2497395"/>
                </a:lnTo>
                <a:lnTo>
                  <a:pt x="509746" y="2531824"/>
                </a:lnTo>
                <a:lnTo>
                  <a:pt x="540778" y="2565531"/>
                </a:lnTo>
                <a:lnTo>
                  <a:pt x="572569" y="2598502"/>
                </a:lnTo>
                <a:lnTo>
                  <a:pt x="605104" y="2630723"/>
                </a:lnTo>
                <a:lnTo>
                  <a:pt x="638370" y="2662180"/>
                </a:lnTo>
                <a:lnTo>
                  <a:pt x="672351" y="2692858"/>
                </a:lnTo>
                <a:lnTo>
                  <a:pt x="707035" y="2722744"/>
                </a:lnTo>
                <a:lnTo>
                  <a:pt x="742407" y="2751824"/>
                </a:lnTo>
                <a:lnTo>
                  <a:pt x="778453" y="2780082"/>
                </a:lnTo>
                <a:lnTo>
                  <a:pt x="815160" y="2807506"/>
                </a:lnTo>
                <a:lnTo>
                  <a:pt x="852512" y="2834081"/>
                </a:lnTo>
                <a:lnTo>
                  <a:pt x="890498" y="2859793"/>
                </a:lnTo>
                <a:lnTo>
                  <a:pt x="929102" y="2884628"/>
                </a:lnTo>
                <a:lnTo>
                  <a:pt x="968310" y="2908572"/>
                </a:lnTo>
                <a:lnTo>
                  <a:pt x="1008108" y="2931610"/>
                </a:lnTo>
                <a:lnTo>
                  <a:pt x="1048484" y="2953729"/>
                </a:lnTo>
                <a:lnTo>
                  <a:pt x="1089421" y="2974914"/>
                </a:lnTo>
                <a:lnTo>
                  <a:pt x="1130908" y="2995152"/>
                </a:lnTo>
                <a:lnTo>
                  <a:pt x="1172929" y="3014428"/>
                </a:lnTo>
                <a:lnTo>
                  <a:pt x="1215470" y="3032727"/>
                </a:lnTo>
                <a:lnTo>
                  <a:pt x="1258518" y="3050037"/>
                </a:lnTo>
                <a:lnTo>
                  <a:pt x="1302059" y="3066343"/>
                </a:lnTo>
                <a:lnTo>
                  <a:pt x="1346078" y="3081630"/>
                </a:lnTo>
                <a:lnTo>
                  <a:pt x="1390563" y="3095885"/>
                </a:lnTo>
                <a:lnTo>
                  <a:pt x="1435497" y="3109093"/>
                </a:lnTo>
                <a:lnTo>
                  <a:pt x="1480869" y="3121241"/>
                </a:lnTo>
                <a:lnTo>
                  <a:pt x="1526664" y="3132313"/>
                </a:lnTo>
                <a:lnTo>
                  <a:pt x="1572867" y="3142298"/>
                </a:lnTo>
                <a:lnTo>
                  <a:pt x="1619465" y="3151179"/>
                </a:lnTo>
                <a:lnTo>
                  <a:pt x="1666444" y="3158942"/>
                </a:lnTo>
                <a:lnTo>
                  <a:pt x="1713791" y="3165575"/>
                </a:lnTo>
                <a:lnTo>
                  <a:pt x="1761490" y="3171063"/>
                </a:lnTo>
                <a:lnTo>
                  <a:pt x="1962150" y="3181350"/>
                </a:lnTo>
                <a:lnTo>
                  <a:pt x="1962150" y="0"/>
                </a:lnTo>
                <a:close/>
              </a:path>
            </a:pathLst>
          </a:custGeom>
          <a:solidFill>
            <a:srgbClr val="0068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247139" y="2164798"/>
            <a:ext cx="3470910" cy="2382520"/>
          </a:xfrm>
          <a:prstGeom prst="rect"/>
        </p:spPr>
        <p:txBody>
          <a:bodyPr wrap="square" lIns="0" tIns="3568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810"/>
              </a:spcBef>
            </a:pPr>
            <a:r>
              <a:rPr dirty="0" sz="6000" spc="-450">
                <a:solidFill>
                  <a:srgbClr val="000000"/>
                </a:solidFill>
              </a:rPr>
              <a:t>T</a:t>
            </a:r>
            <a:r>
              <a:rPr dirty="0" sz="6000" spc="-30">
                <a:solidFill>
                  <a:srgbClr val="000000"/>
                </a:solidFill>
              </a:rPr>
              <a:t>h</a:t>
            </a:r>
            <a:r>
              <a:rPr dirty="0" sz="6000" spc="-60">
                <a:solidFill>
                  <a:srgbClr val="000000"/>
                </a:solidFill>
              </a:rPr>
              <a:t>a</a:t>
            </a:r>
            <a:r>
              <a:rPr dirty="0" sz="6000" spc="-395">
                <a:solidFill>
                  <a:srgbClr val="000000"/>
                </a:solidFill>
              </a:rPr>
              <a:t>n</a:t>
            </a:r>
            <a:r>
              <a:rPr dirty="0" sz="6000" spc="-190">
                <a:solidFill>
                  <a:srgbClr val="000000"/>
                </a:solidFill>
              </a:rPr>
              <a:t>k</a:t>
            </a:r>
            <a:r>
              <a:rPr dirty="0" sz="6000" spc="-185">
                <a:solidFill>
                  <a:srgbClr val="000000"/>
                </a:solidFill>
              </a:rPr>
              <a:t> </a:t>
            </a:r>
            <a:r>
              <a:rPr dirty="0" sz="6000" spc="-280">
                <a:solidFill>
                  <a:srgbClr val="000000"/>
                </a:solidFill>
              </a:rPr>
              <a:t>y</a:t>
            </a:r>
            <a:r>
              <a:rPr dirty="0" sz="6000" spc="-265">
                <a:solidFill>
                  <a:srgbClr val="000000"/>
                </a:solidFill>
              </a:rPr>
              <a:t>ou</a:t>
            </a:r>
            <a:endParaRPr sz="6000"/>
          </a:p>
          <a:p>
            <a:pPr marL="12700" marR="903605">
              <a:lnSpc>
                <a:spcPct val="122900"/>
              </a:lnSpc>
              <a:spcBef>
                <a:spcPts val="525"/>
              </a:spcBef>
            </a:pPr>
            <a:r>
              <a:rPr dirty="0" sz="2750" spc="-5" b="0">
                <a:solidFill>
                  <a:srgbClr val="000000"/>
                </a:solidFill>
                <a:latin typeface="Trebuchet MS"/>
                <a:cs typeface="Trebuchet MS"/>
              </a:rPr>
              <a:t>Suhaib</a:t>
            </a:r>
            <a:r>
              <a:rPr dirty="0" sz="2750" spc="-5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2750" b="0">
                <a:solidFill>
                  <a:srgbClr val="000000"/>
                </a:solidFill>
                <a:latin typeface="Trebuchet MS"/>
                <a:cs typeface="Trebuchet MS"/>
              </a:rPr>
              <a:t>Darawshi </a:t>
            </a:r>
            <a:r>
              <a:rPr dirty="0" sz="2750" spc="-81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2750" spc="-15" b="0">
                <a:solidFill>
                  <a:srgbClr val="000000"/>
                </a:solidFill>
                <a:latin typeface="Trebuchet MS"/>
                <a:cs typeface="Trebuchet MS"/>
              </a:rPr>
              <a:t>Khaled</a:t>
            </a:r>
            <a:r>
              <a:rPr dirty="0" sz="2750" spc="-1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2750" spc="-80" b="0">
                <a:solidFill>
                  <a:srgbClr val="000000"/>
                </a:solidFill>
                <a:latin typeface="Trebuchet MS"/>
                <a:cs typeface="Trebuchet MS"/>
              </a:rPr>
              <a:t>Jeetan</a:t>
            </a:r>
            <a:endParaRPr sz="27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82025" y="0"/>
            <a:ext cx="3609975" cy="6858000"/>
          </a:xfrm>
          <a:custGeom>
            <a:avLst/>
            <a:gdLst/>
            <a:ahLst/>
            <a:cxnLst/>
            <a:rect l="l" t="t" r="r" b="b"/>
            <a:pathLst>
              <a:path w="3609975" h="6858000">
                <a:moveTo>
                  <a:pt x="3609975" y="0"/>
                </a:moveTo>
                <a:lnTo>
                  <a:pt x="0" y="0"/>
                </a:lnTo>
                <a:lnTo>
                  <a:pt x="48552" y="330"/>
                </a:lnTo>
                <a:lnTo>
                  <a:pt x="96951" y="1282"/>
                </a:lnTo>
                <a:lnTo>
                  <a:pt x="145186" y="2870"/>
                </a:lnTo>
                <a:lnTo>
                  <a:pt x="193268" y="5092"/>
                </a:lnTo>
                <a:lnTo>
                  <a:pt x="241185" y="7937"/>
                </a:lnTo>
                <a:lnTo>
                  <a:pt x="288925" y="11404"/>
                </a:lnTo>
                <a:lnTo>
                  <a:pt x="336499" y="15481"/>
                </a:lnTo>
                <a:lnTo>
                  <a:pt x="383895" y="20180"/>
                </a:lnTo>
                <a:lnTo>
                  <a:pt x="431101" y="25476"/>
                </a:lnTo>
                <a:lnTo>
                  <a:pt x="478129" y="31394"/>
                </a:lnTo>
                <a:lnTo>
                  <a:pt x="524967" y="37896"/>
                </a:lnTo>
                <a:lnTo>
                  <a:pt x="571601" y="45008"/>
                </a:lnTo>
                <a:lnTo>
                  <a:pt x="618045" y="52705"/>
                </a:lnTo>
                <a:lnTo>
                  <a:pt x="664298" y="60998"/>
                </a:lnTo>
                <a:lnTo>
                  <a:pt x="710336" y="69862"/>
                </a:lnTo>
                <a:lnTo>
                  <a:pt x="756158" y="79324"/>
                </a:lnTo>
                <a:lnTo>
                  <a:pt x="801776" y="89357"/>
                </a:lnTo>
                <a:lnTo>
                  <a:pt x="847166" y="99961"/>
                </a:lnTo>
                <a:lnTo>
                  <a:pt x="892340" y="111137"/>
                </a:lnTo>
                <a:lnTo>
                  <a:pt x="937298" y="122872"/>
                </a:lnTo>
                <a:lnTo>
                  <a:pt x="982014" y="135178"/>
                </a:lnTo>
                <a:lnTo>
                  <a:pt x="1026502" y="148031"/>
                </a:lnTo>
                <a:lnTo>
                  <a:pt x="1070749" y="161442"/>
                </a:lnTo>
                <a:lnTo>
                  <a:pt x="1114755" y="175399"/>
                </a:lnTo>
                <a:lnTo>
                  <a:pt x="1158519" y="189903"/>
                </a:lnTo>
                <a:lnTo>
                  <a:pt x="1202029" y="204952"/>
                </a:lnTo>
                <a:lnTo>
                  <a:pt x="1245285" y="220535"/>
                </a:lnTo>
                <a:lnTo>
                  <a:pt x="1288288" y="236651"/>
                </a:lnTo>
                <a:lnTo>
                  <a:pt x="1331023" y="253301"/>
                </a:lnTo>
                <a:lnTo>
                  <a:pt x="1373492" y="270471"/>
                </a:lnTo>
                <a:lnTo>
                  <a:pt x="1415694" y="288163"/>
                </a:lnTo>
                <a:lnTo>
                  <a:pt x="1457629" y="306374"/>
                </a:lnTo>
                <a:lnTo>
                  <a:pt x="1499285" y="325094"/>
                </a:lnTo>
                <a:lnTo>
                  <a:pt x="1540649" y="344322"/>
                </a:lnTo>
                <a:lnTo>
                  <a:pt x="1581734" y="364058"/>
                </a:lnTo>
                <a:lnTo>
                  <a:pt x="1622539" y="384302"/>
                </a:lnTo>
                <a:lnTo>
                  <a:pt x="1663039" y="405028"/>
                </a:lnTo>
                <a:lnTo>
                  <a:pt x="1703247" y="426262"/>
                </a:lnTo>
                <a:lnTo>
                  <a:pt x="1743151" y="447979"/>
                </a:lnTo>
                <a:lnTo>
                  <a:pt x="1782749" y="470179"/>
                </a:lnTo>
                <a:lnTo>
                  <a:pt x="1822030" y="492861"/>
                </a:lnTo>
                <a:lnTo>
                  <a:pt x="1861007" y="516026"/>
                </a:lnTo>
                <a:lnTo>
                  <a:pt x="1899666" y="539661"/>
                </a:lnTo>
                <a:lnTo>
                  <a:pt x="1938007" y="563765"/>
                </a:lnTo>
                <a:lnTo>
                  <a:pt x="1976018" y="588327"/>
                </a:lnTo>
                <a:lnTo>
                  <a:pt x="2013699" y="613359"/>
                </a:lnTo>
                <a:lnTo>
                  <a:pt x="2051037" y="638848"/>
                </a:lnTo>
                <a:lnTo>
                  <a:pt x="2088057" y="664794"/>
                </a:lnTo>
                <a:lnTo>
                  <a:pt x="2124722" y="691184"/>
                </a:lnTo>
                <a:lnTo>
                  <a:pt x="2161044" y="718019"/>
                </a:lnTo>
                <a:lnTo>
                  <a:pt x="2197023" y="745286"/>
                </a:lnTo>
                <a:lnTo>
                  <a:pt x="2232634" y="772998"/>
                </a:lnTo>
                <a:lnTo>
                  <a:pt x="2267902" y="801154"/>
                </a:lnTo>
                <a:lnTo>
                  <a:pt x="2302802" y="829729"/>
                </a:lnTo>
                <a:lnTo>
                  <a:pt x="2337346" y="858723"/>
                </a:lnTo>
                <a:lnTo>
                  <a:pt x="2371509" y="888149"/>
                </a:lnTo>
                <a:lnTo>
                  <a:pt x="2405303" y="917994"/>
                </a:lnTo>
                <a:lnTo>
                  <a:pt x="2438717" y="948245"/>
                </a:lnTo>
                <a:lnTo>
                  <a:pt x="2471750" y="978903"/>
                </a:lnTo>
                <a:lnTo>
                  <a:pt x="2504402" y="1009980"/>
                </a:lnTo>
                <a:lnTo>
                  <a:pt x="2536660" y="1041450"/>
                </a:lnTo>
                <a:lnTo>
                  <a:pt x="2568524" y="1073315"/>
                </a:lnTo>
                <a:lnTo>
                  <a:pt x="2599994" y="1105573"/>
                </a:lnTo>
                <a:lnTo>
                  <a:pt x="2631071" y="1138224"/>
                </a:lnTo>
                <a:lnTo>
                  <a:pt x="2661729" y="1171257"/>
                </a:lnTo>
                <a:lnTo>
                  <a:pt x="2691981" y="1204671"/>
                </a:lnTo>
                <a:lnTo>
                  <a:pt x="2721826" y="1238465"/>
                </a:lnTo>
                <a:lnTo>
                  <a:pt x="2751251" y="1272628"/>
                </a:lnTo>
                <a:lnTo>
                  <a:pt x="2780246" y="1307172"/>
                </a:lnTo>
                <a:lnTo>
                  <a:pt x="2808821" y="1342072"/>
                </a:lnTo>
                <a:lnTo>
                  <a:pt x="2836976" y="1377340"/>
                </a:lnTo>
                <a:lnTo>
                  <a:pt x="2864688" y="1412951"/>
                </a:lnTo>
                <a:lnTo>
                  <a:pt x="2891955" y="1448930"/>
                </a:lnTo>
                <a:lnTo>
                  <a:pt x="2918790" y="1485252"/>
                </a:lnTo>
                <a:lnTo>
                  <a:pt x="2945180" y="1521917"/>
                </a:lnTo>
                <a:lnTo>
                  <a:pt x="2971127" y="1558937"/>
                </a:lnTo>
                <a:lnTo>
                  <a:pt x="2996615" y="1596275"/>
                </a:lnTo>
                <a:lnTo>
                  <a:pt x="3021647" y="1633956"/>
                </a:lnTo>
                <a:lnTo>
                  <a:pt x="3046209" y="1671967"/>
                </a:lnTo>
                <a:lnTo>
                  <a:pt x="3070314" y="1710309"/>
                </a:lnTo>
                <a:lnTo>
                  <a:pt x="3093948" y="1748967"/>
                </a:lnTo>
                <a:lnTo>
                  <a:pt x="3117113" y="1787944"/>
                </a:lnTo>
                <a:lnTo>
                  <a:pt x="3139795" y="1827225"/>
                </a:lnTo>
                <a:lnTo>
                  <a:pt x="3161995" y="1866823"/>
                </a:lnTo>
                <a:lnTo>
                  <a:pt x="3183712" y="1906727"/>
                </a:lnTo>
                <a:lnTo>
                  <a:pt x="3204946" y="1946935"/>
                </a:lnTo>
                <a:lnTo>
                  <a:pt x="3225673" y="1987435"/>
                </a:lnTo>
                <a:lnTo>
                  <a:pt x="3245916" y="2028240"/>
                </a:lnTo>
                <a:lnTo>
                  <a:pt x="3265652" y="2069325"/>
                </a:lnTo>
                <a:lnTo>
                  <a:pt x="3284880" y="2110689"/>
                </a:lnTo>
                <a:lnTo>
                  <a:pt x="3303600" y="2152345"/>
                </a:lnTo>
                <a:lnTo>
                  <a:pt x="3321812" y="2194280"/>
                </a:lnTo>
                <a:lnTo>
                  <a:pt x="3339503" y="2236482"/>
                </a:lnTo>
                <a:lnTo>
                  <a:pt x="3356673" y="2278951"/>
                </a:lnTo>
                <a:lnTo>
                  <a:pt x="3373323" y="2321687"/>
                </a:lnTo>
                <a:lnTo>
                  <a:pt x="3389439" y="2364689"/>
                </a:lnTo>
                <a:lnTo>
                  <a:pt x="3405022" y="2407945"/>
                </a:lnTo>
                <a:lnTo>
                  <a:pt x="3420072" y="2451455"/>
                </a:lnTo>
                <a:lnTo>
                  <a:pt x="3434575" y="2495219"/>
                </a:lnTo>
                <a:lnTo>
                  <a:pt x="3448532" y="2539225"/>
                </a:lnTo>
                <a:lnTo>
                  <a:pt x="3461943" y="2583472"/>
                </a:lnTo>
                <a:lnTo>
                  <a:pt x="3474796" y="2627960"/>
                </a:lnTo>
                <a:lnTo>
                  <a:pt x="3487102" y="2672677"/>
                </a:lnTo>
                <a:lnTo>
                  <a:pt x="3498837" y="2717635"/>
                </a:lnTo>
                <a:lnTo>
                  <a:pt x="3510013" y="2762808"/>
                </a:lnTo>
                <a:lnTo>
                  <a:pt x="3520617" y="2808198"/>
                </a:lnTo>
                <a:lnTo>
                  <a:pt x="3530650" y="2853817"/>
                </a:lnTo>
                <a:lnTo>
                  <a:pt x="3540112" y="2899638"/>
                </a:lnTo>
                <a:lnTo>
                  <a:pt x="3548977" y="2945676"/>
                </a:lnTo>
                <a:lnTo>
                  <a:pt x="3557270" y="2991929"/>
                </a:lnTo>
                <a:lnTo>
                  <a:pt x="3564966" y="3038373"/>
                </a:lnTo>
                <a:lnTo>
                  <a:pt x="3572078" y="3085007"/>
                </a:lnTo>
                <a:lnTo>
                  <a:pt x="3578580" y="3131845"/>
                </a:lnTo>
                <a:lnTo>
                  <a:pt x="3584498" y="3178873"/>
                </a:lnTo>
                <a:lnTo>
                  <a:pt x="3589794" y="3226079"/>
                </a:lnTo>
                <a:lnTo>
                  <a:pt x="3594493" y="3273475"/>
                </a:lnTo>
                <a:lnTo>
                  <a:pt x="3598570" y="3321050"/>
                </a:lnTo>
                <a:lnTo>
                  <a:pt x="3602037" y="3368789"/>
                </a:lnTo>
                <a:lnTo>
                  <a:pt x="3604882" y="3416706"/>
                </a:lnTo>
                <a:lnTo>
                  <a:pt x="3605441" y="3429012"/>
                </a:lnTo>
                <a:lnTo>
                  <a:pt x="3604882" y="3441306"/>
                </a:lnTo>
                <a:lnTo>
                  <a:pt x="3602037" y="3489223"/>
                </a:lnTo>
                <a:lnTo>
                  <a:pt x="3598570" y="3536962"/>
                </a:lnTo>
                <a:lnTo>
                  <a:pt x="3594493" y="3584537"/>
                </a:lnTo>
                <a:lnTo>
                  <a:pt x="3589794" y="3631933"/>
                </a:lnTo>
                <a:lnTo>
                  <a:pt x="3584498" y="3679139"/>
                </a:lnTo>
                <a:lnTo>
                  <a:pt x="3578580" y="3726167"/>
                </a:lnTo>
                <a:lnTo>
                  <a:pt x="3572078" y="3773005"/>
                </a:lnTo>
                <a:lnTo>
                  <a:pt x="3564966" y="3819639"/>
                </a:lnTo>
                <a:lnTo>
                  <a:pt x="3557270" y="3866083"/>
                </a:lnTo>
                <a:lnTo>
                  <a:pt x="3548977" y="3912336"/>
                </a:lnTo>
                <a:lnTo>
                  <a:pt x="3540112" y="3958374"/>
                </a:lnTo>
                <a:lnTo>
                  <a:pt x="3530650" y="4004195"/>
                </a:lnTo>
                <a:lnTo>
                  <a:pt x="3520617" y="4049814"/>
                </a:lnTo>
                <a:lnTo>
                  <a:pt x="3510013" y="4095204"/>
                </a:lnTo>
                <a:lnTo>
                  <a:pt x="3498837" y="4140377"/>
                </a:lnTo>
                <a:lnTo>
                  <a:pt x="3487102" y="4185335"/>
                </a:lnTo>
                <a:lnTo>
                  <a:pt x="3474796" y="4230052"/>
                </a:lnTo>
                <a:lnTo>
                  <a:pt x="3461943" y="4274540"/>
                </a:lnTo>
                <a:lnTo>
                  <a:pt x="3448532" y="4318787"/>
                </a:lnTo>
                <a:lnTo>
                  <a:pt x="3434575" y="4362793"/>
                </a:lnTo>
                <a:lnTo>
                  <a:pt x="3420072" y="4406557"/>
                </a:lnTo>
                <a:lnTo>
                  <a:pt x="3405022" y="4450067"/>
                </a:lnTo>
                <a:lnTo>
                  <a:pt x="3389439" y="4493323"/>
                </a:lnTo>
                <a:lnTo>
                  <a:pt x="3373323" y="4536325"/>
                </a:lnTo>
                <a:lnTo>
                  <a:pt x="3356673" y="4579061"/>
                </a:lnTo>
                <a:lnTo>
                  <a:pt x="3339503" y="4621530"/>
                </a:lnTo>
                <a:lnTo>
                  <a:pt x="3321812" y="4663732"/>
                </a:lnTo>
                <a:lnTo>
                  <a:pt x="3303600" y="4705667"/>
                </a:lnTo>
                <a:lnTo>
                  <a:pt x="3284880" y="4747323"/>
                </a:lnTo>
                <a:lnTo>
                  <a:pt x="3265652" y="4788687"/>
                </a:lnTo>
                <a:lnTo>
                  <a:pt x="3245916" y="4829772"/>
                </a:lnTo>
                <a:lnTo>
                  <a:pt x="3225673" y="4870577"/>
                </a:lnTo>
                <a:lnTo>
                  <a:pt x="3204946" y="4911077"/>
                </a:lnTo>
                <a:lnTo>
                  <a:pt x="3183712" y="4951285"/>
                </a:lnTo>
                <a:lnTo>
                  <a:pt x="3161995" y="4991189"/>
                </a:lnTo>
                <a:lnTo>
                  <a:pt x="3139795" y="5030787"/>
                </a:lnTo>
                <a:lnTo>
                  <a:pt x="3117113" y="5070068"/>
                </a:lnTo>
                <a:lnTo>
                  <a:pt x="3093948" y="5109045"/>
                </a:lnTo>
                <a:lnTo>
                  <a:pt x="3070314" y="5147703"/>
                </a:lnTo>
                <a:lnTo>
                  <a:pt x="3046209" y="5186045"/>
                </a:lnTo>
                <a:lnTo>
                  <a:pt x="3021647" y="5224056"/>
                </a:lnTo>
                <a:lnTo>
                  <a:pt x="2996615" y="5261737"/>
                </a:lnTo>
                <a:lnTo>
                  <a:pt x="2971127" y="5299075"/>
                </a:lnTo>
                <a:lnTo>
                  <a:pt x="2945180" y="5336095"/>
                </a:lnTo>
                <a:lnTo>
                  <a:pt x="2918790" y="5372760"/>
                </a:lnTo>
                <a:lnTo>
                  <a:pt x="2891955" y="5409082"/>
                </a:lnTo>
                <a:lnTo>
                  <a:pt x="2864688" y="5445061"/>
                </a:lnTo>
                <a:lnTo>
                  <a:pt x="2836976" y="5480672"/>
                </a:lnTo>
                <a:lnTo>
                  <a:pt x="2808821" y="5515940"/>
                </a:lnTo>
                <a:lnTo>
                  <a:pt x="2780246" y="5550840"/>
                </a:lnTo>
                <a:lnTo>
                  <a:pt x="2751251" y="5585384"/>
                </a:lnTo>
                <a:lnTo>
                  <a:pt x="2721826" y="5619547"/>
                </a:lnTo>
                <a:lnTo>
                  <a:pt x="2691981" y="5653341"/>
                </a:lnTo>
                <a:lnTo>
                  <a:pt x="2661729" y="5686755"/>
                </a:lnTo>
                <a:lnTo>
                  <a:pt x="2631071" y="5719788"/>
                </a:lnTo>
                <a:lnTo>
                  <a:pt x="2599994" y="5752439"/>
                </a:lnTo>
                <a:lnTo>
                  <a:pt x="2568524" y="5784697"/>
                </a:lnTo>
                <a:lnTo>
                  <a:pt x="2536660" y="5816562"/>
                </a:lnTo>
                <a:lnTo>
                  <a:pt x="2504402" y="5848032"/>
                </a:lnTo>
                <a:lnTo>
                  <a:pt x="2471750" y="5879109"/>
                </a:lnTo>
                <a:lnTo>
                  <a:pt x="2438717" y="5909767"/>
                </a:lnTo>
                <a:lnTo>
                  <a:pt x="2405303" y="5940018"/>
                </a:lnTo>
                <a:lnTo>
                  <a:pt x="2371509" y="5969863"/>
                </a:lnTo>
                <a:lnTo>
                  <a:pt x="2337346" y="5999289"/>
                </a:lnTo>
                <a:lnTo>
                  <a:pt x="2302802" y="6028283"/>
                </a:lnTo>
                <a:lnTo>
                  <a:pt x="2267902" y="6056858"/>
                </a:lnTo>
                <a:lnTo>
                  <a:pt x="2232634" y="6085014"/>
                </a:lnTo>
                <a:lnTo>
                  <a:pt x="2197023" y="6112726"/>
                </a:lnTo>
                <a:lnTo>
                  <a:pt x="2161044" y="6139993"/>
                </a:lnTo>
                <a:lnTo>
                  <a:pt x="2124722" y="6166828"/>
                </a:lnTo>
                <a:lnTo>
                  <a:pt x="2088057" y="6193218"/>
                </a:lnTo>
                <a:lnTo>
                  <a:pt x="2051037" y="6219164"/>
                </a:lnTo>
                <a:lnTo>
                  <a:pt x="2013699" y="6244653"/>
                </a:lnTo>
                <a:lnTo>
                  <a:pt x="1976018" y="6269685"/>
                </a:lnTo>
                <a:lnTo>
                  <a:pt x="1938007" y="6294247"/>
                </a:lnTo>
                <a:lnTo>
                  <a:pt x="1899666" y="6318351"/>
                </a:lnTo>
                <a:lnTo>
                  <a:pt x="1861007" y="6341986"/>
                </a:lnTo>
                <a:lnTo>
                  <a:pt x="1822030" y="6365151"/>
                </a:lnTo>
                <a:lnTo>
                  <a:pt x="1782749" y="6387833"/>
                </a:lnTo>
                <a:lnTo>
                  <a:pt x="1743151" y="6410033"/>
                </a:lnTo>
                <a:lnTo>
                  <a:pt x="1703247" y="6431750"/>
                </a:lnTo>
                <a:lnTo>
                  <a:pt x="1663039" y="6452984"/>
                </a:lnTo>
                <a:lnTo>
                  <a:pt x="1622539" y="6473711"/>
                </a:lnTo>
                <a:lnTo>
                  <a:pt x="1581734" y="6493954"/>
                </a:lnTo>
                <a:lnTo>
                  <a:pt x="1540649" y="6513690"/>
                </a:lnTo>
                <a:lnTo>
                  <a:pt x="1499285" y="6532918"/>
                </a:lnTo>
                <a:lnTo>
                  <a:pt x="1457629" y="6551638"/>
                </a:lnTo>
                <a:lnTo>
                  <a:pt x="1415694" y="6569850"/>
                </a:lnTo>
                <a:lnTo>
                  <a:pt x="1373492" y="6587541"/>
                </a:lnTo>
                <a:lnTo>
                  <a:pt x="1331023" y="6604711"/>
                </a:lnTo>
                <a:lnTo>
                  <a:pt x="1288288" y="6621361"/>
                </a:lnTo>
                <a:lnTo>
                  <a:pt x="1245285" y="6637477"/>
                </a:lnTo>
                <a:lnTo>
                  <a:pt x="1202029" y="6653060"/>
                </a:lnTo>
                <a:lnTo>
                  <a:pt x="1158519" y="6668109"/>
                </a:lnTo>
                <a:lnTo>
                  <a:pt x="1114755" y="6682613"/>
                </a:lnTo>
                <a:lnTo>
                  <a:pt x="1070749" y="6696570"/>
                </a:lnTo>
                <a:lnTo>
                  <a:pt x="1026502" y="6709981"/>
                </a:lnTo>
                <a:lnTo>
                  <a:pt x="982014" y="6722834"/>
                </a:lnTo>
                <a:lnTo>
                  <a:pt x="937298" y="6735140"/>
                </a:lnTo>
                <a:lnTo>
                  <a:pt x="892340" y="6746875"/>
                </a:lnTo>
                <a:lnTo>
                  <a:pt x="847166" y="6758051"/>
                </a:lnTo>
                <a:lnTo>
                  <a:pt x="801776" y="6768655"/>
                </a:lnTo>
                <a:lnTo>
                  <a:pt x="756158" y="6778688"/>
                </a:lnTo>
                <a:lnTo>
                  <a:pt x="710336" y="6788150"/>
                </a:lnTo>
                <a:lnTo>
                  <a:pt x="664298" y="6797014"/>
                </a:lnTo>
                <a:lnTo>
                  <a:pt x="618045" y="6805308"/>
                </a:lnTo>
                <a:lnTo>
                  <a:pt x="571601" y="6813004"/>
                </a:lnTo>
                <a:lnTo>
                  <a:pt x="524967" y="6820116"/>
                </a:lnTo>
                <a:lnTo>
                  <a:pt x="478129" y="6826618"/>
                </a:lnTo>
                <a:lnTo>
                  <a:pt x="431101" y="6832536"/>
                </a:lnTo>
                <a:lnTo>
                  <a:pt x="383895" y="6837832"/>
                </a:lnTo>
                <a:lnTo>
                  <a:pt x="336499" y="6842531"/>
                </a:lnTo>
                <a:lnTo>
                  <a:pt x="288925" y="6846608"/>
                </a:lnTo>
                <a:lnTo>
                  <a:pt x="241185" y="6850075"/>
                </a:lnTo>
                <a:lnTo>
                  <a:pt x="193268" y="6852920"/>
                </a:lnTo>
                <a:lnTo>
                  <a:pt x="145186" y="6855142"/>
                </a:lnTo>
                <a:lnTo>
                  <a:pt x="96951" y="6856730"/>
                </a:lnTo>
                <a:lnTo>
                  <a:pt x="48552" y="6857682"/>
                </a:lnTo>
                <a:lnTo>
                  <a:pt x="0" y="6858000"/>
                </a:lnTo>
                <a:lnTo>
                  <a:pt x="3609975" y="6858000"/>
                </a:lnTo>
                <a:lnTo>
                  <a:pt x="3609975" y="3609975"/>
                </a:lnTo>
                <a:lnTo>
                  <a:pt x="3609975" y="3248025"/>
                </a:lnTo>
                <a:lnTo>
                  <a:pt x="3609975" y="0"/>
                </a:lnTo>
                <a:close/>
              </a:path>
            </a:pathLst>
          </a:custGeom>
          <a:solidFill>
            <a:srgbClr val="0068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933450" cy="933450"/>
          </a:xfrm>
          <a:custGeom>
            <a:avLst/>
            <a:gdLst/>
            <a:ahLst/>
            <a:cxnLst/>
            <a:rect l="l" t="t" r="r" b="b"/>
            <a:pathLst>
              <a:path w="933450" h="933450">
                <a:moveTo>
                  <a:pt x="933450" y="0"/>
                </a:moveTo>
                <a:lnTo>
                  <a:pt x="0" y="0"/>
                </a:lnTo>
                <a:lnTo>
                  <a:pt x="0" y="933450"/>
                </a:lnTo>
                <a:lnTo>
                  <a:pt x="48035" y="932235"/>
                </a:lnTo>
                <a:lnTo>
                  <a:pt x="95439" y="928630"/>
                </a:lnTo>
                <a:lnTo>
                  <a:pt x="142155" y="922693"/>
                </a:lnTo>
                <a:lnTo>
                  <a:pt x="188122" y="914484"/>
                </a:lnTo>
                <a:lnTo>
                  <a:pt x="233283" y="904060"/>
                </a:lnTo>
                <a:lnTo>
                  <a:pt x="277579" y="891480"/>
                </a:lnTo>
                <a:lnTo>
                  <a:pt x="320951" y="876804"/>
                </a:lnTo>
                <a:lnTo>
                  <a:pt x="363341" y="860089"/>
                </a:lnTo>
                <a:lnTo>
                  <a:pt x="404689" y="841395"/>
                </a:lnTo>
                <a:lnTo>
                  <a:pt x="444938" y="820780"/>
                </a:lnTo>
                <a:lnTo>
                  <a:pt x="484028" y="798302"/>
                </a:lnTo>
                <a:lnTo>
                  <a:pt x="521901" y="774021"/>
                </a:lnTo>
                <a:lnTo>
                  <a:pt x="558498" y="747995"/>
                </a:lnTo>
                <a:lnTo>
                  <a:pt x="593761" y="720283"/>
                </a:lnTo>
                <a:lnTo>
                  <a:pt x="627631" y="690943"/>
                </a:lnTo>
                <a:lnTo>
                  <a:pt x="660049" y="660034"/>
                </a:lnTo>
                <a:lnTo>
                  <a:pt x="690956" y="627615"/>
                </a:lnTo>
                <a:lnTo>
                  <a:pt x="720295" y="593745"/>
                </a:lnTo>
                <a:lnTo>
                  <a:pt x="748006" y="558482"/>
                </a:lnTo>
                <a:lnTo>
                  <a:pt x="774031" y="521884"/>
                </a:lnTo>
                <a:lnTo>
                  <a:pt x="798311" y="484011"/>
                </a:lnTo>
                <a:lnTo>
                  <a:pt x="820787" y="444921"/>
                </a:lnTo>
                <a:lnTo>
                  <a:pt x="841401" y="404672"/>
                </a:lnTo>
                <a:lnTo>
                  <a:pt x="860094" y="363325"/>
                </a:lnTo>
                <a:lnTo>
                  <a:pt x="876808" y="320936"/>
                </a:lnTo>
                <a:lnTo>
                  <a:pt x="891484" y="277565"/>
                </a:lnTo>
                <a:lnTo>
                  <a:pt x="904062" y="233271"/>
                </a:lnTo>
                <a:lnTo>
                  <a:pt x="914485" y="188112"/>
                </a:lnTo>
                <a:lnTo>
                  <a:pt x="922694" y="142146"/>
                </a:lnTo>
                <a:lnTo>
                  <a:pt x="928630" y="95433"/>
                </a:lnTo>
                <a:lnTo>
                  <a:pt x="932235" y="48031"/>
                </a:lnTo>
                <a:lnTo>
                  <a:pt x="933450" y="0"/>
                </a:lnTo>
                <a:close/>
              </a:path>
            </a:pathLst>
          </a:custGeom>
          <a:solidFill>
            <a:srgbClr val="627083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086725" y="5591175"/>
            <a:ext cx="1571625" cy="1266825"/>
            <a:chOff x="8086725" y="5591175"/>
            <a:chExt cx="1571625" cy="1266825"/>
          </a:xfrm>
        </p:grpSpPr>
        <p:sp>
          <p:nvSpPr>
            <p:cNvPr id="5" name="object 5"/>
            <p:cNvSpPr/>
            <p:nvPr/>
          </p:nvSpPr>
          <p:spPr>
            <a:xfrm>
              <a:off x="8867775" y="5591175"/>
              <a:ext cx="790575" cy="1266825"/>
            </a:xfrm>
            <a:custGeom>
              <a:avLst/>
              <a:gdLst/>
              <a:ahLst/>
              <a:cxnLst/>
              <a:rect l="l" t="t" r="r" b="b"/>
              <a:pathLst>
                <a:path w="790575" h="1266825">
                  <a:moveTo>
                    <a:pt x="790575" y="0"/>
                  </a:moveTo>
                  <a:lnTo>
                    <a:pt x="709802" y="4063"/>
                  </a:lnTo>
                  <a:lnTo>
                    <a:pt x="662398" y="10292"/>
                  </a:lnTo>
                  <a:lnTo>
                    <a:pt x="615920" y="19263"/>
                  </a:lnTo>
                  <a:lnTo>
                    <a:pt x="570454" y="30890"/>
                  </a:lnTo>
                  <a:lnTo>
                    <a:pt x="526085" y="45088"/>
                  </a:lnTo>
                  <a:lnTo>
                    <a:pt x="482900" y="61772"/>
                  </a:lnTo>
                  <a:lnTo>
                    <a:pt x="440985" y="80856"/>
                  </a:lnTo>
                  <a:lnTo>
                    <a:pt x="400424" y="102255"/>
                  </a:lnTo>
                  <a:lnTo>
                    <a:pt x="361305" y="125884"/>
                  </a:lnTo>
                  <a:lnTo>
                    <a:pt x="323713" y="151657"/>
                  </a:lnTo>
                  <a:lnTo>
                    <a:pt x="287734" y="179489"/>
                  </a:lnTo>
                  <a:lnTo>
                    <a:pt x="253453" y="209295"/>
                  </a:lnTo>
                  <a:lnTo>
                    <a:pt x="220958" y="240989"/>
                  </a:lnTo>
                  <a:lnTo>
                    <a:pt x="190333" y="274486"/>
                  </a:lnTo>
                  <a:lnTo>
                    <a:pt x="161664" y="309701"/>
                  </a:lnTo>
                  <a:lnTo>
                    <a:pt x="135038" y="346547"/>
                  </a:lnTo>
                  <a:lnTo>
                    <a:pt x="110540" y="384941"/>
                  </a:lnTo>
                  <a:lnTo>
                    <a:pt x="88256" y="424797"/>
                  </a:lnTo>
                  <a:lnTo>
                    <a:pt x="68272" y="466028"/>
                  </a:lnTo>
                  <a:lnTo>
                    <a:pt x="50675" y="508551"/>
                  </a:lnTo>
                  <a:lnTo>
                    <a:pt x="35548" y="552279"/>
                  </a:lnTo>
                  <a:lnTo>
                    <a:pt x="22980" y="597127"/>
                  </a:lnTo>
                  <a:lnTo>
                    <a:pt x="13055" y="643010"/>
                  </a:lnTo>
                  <a:lnTo>
                    <a:pt x="5859" y="689843"/>
                  </a:lnTo>
                  <a:lnTo>
                    <a:pt x="1479" y="737540"/>
                  </a:lnTo>
                  <a:lnTo>
                    <a:pt x="0" y="786015"/>
                  </a:lnTo>
                  <a:lnTo>
                    <a:pt x="0" y="1266825"/>
                  </a:lnTo>
                  <a:lnTo>
                    <a:pt x="48159" y="1265390"/>
                  </a:lnTo>
                  <a:lnTo>
                    <a:pt x="95556" y="1261141"/>
                  </a:lnTo>
                  <a:lnTo>
                    <a:pt x="142107" y="1254161"/>
                  </a:lnTo>
                  <a:lnTo>
                    <a:pt x="187730" y="1244530"/>
                  </a:lnTo>
                  <a:lnTo>
                    <a:pt x="232341" y="1232332"/>
                  </a:lnTo>
                  <a:lnTo>
                    <a:pt x="275858" y="1217649"/>
                  </a:lnTo>
                  <a:lnTo>
                    <a:pt x="318199" y="1200562"/>
                  </a:lnTo>
                  <a:lnTo>
                    <a:pt x="359280" y="1181155"/>
                  </a:lnTo>
                  <a:lnTo>
                    <a:pt x="399019" y="1159509"/>
                  </a:lnTo>
                  <a:lnTo>
                    <a:pt x="437334" y="1135707"/>
                  </a:lnTo>
                  <a:lnTo>
                    <a:pt x="474141" y="1109830"/>
                  </a:lnTo>
                  <a:lnTo>
                    <a:pt x="509358" y="1081962"/>
                  </a:lnTo>
                  <a:lnTo>
                    <a:pt x="542903" y="1052183"/>
                  </a:lnTo>
                  <a:lnTo>
                    <a:pt x="574692" y="1020577"/>
                  </a:lnTo>
                  <a:lnTo>
                    <a:pt x="604642" y="987226"/>
                  </a:lnTo>
                  <a:lnTo>
                    <a:pt x="632672" y="952212"/>
                  </a:lnTo>
                  <a:lnTo>
                    <a:pt x="658699" y="915617"/>
                  </a:lnTo>
                  <a:lnTo>
                    <a:pt x="682639" y="877523"/>
                  </a:lnTo>
                  <a:lnTo>
                    <a:pt x="704410" y="838013"/>
                  </a:lnTo>
                  <a:lnTo>
                    <a:pt x="723929" y="797169"/>
                  </a:lnTo>
                  <a:lnTo>
                    <a:pt x="741115" y="755073"/>
                  </a:lnTo>
                  <a:lnTo>
                    <a:pt x="755883" y="711807"/>
                  </a:lnTo>
                  <a:lnTo>
                    <a:pt x="768151" y="667453"/>
                  </a:lnTo>
                  <a:lnTo>
                    <a:pt x="777837" y="622095"/>
                  </a:lnTo>
                  <a:lnTo>
                    <a:pt x="784858" y="575813"/>
                  </a:lnTo>
                  <a:lnTo>
                    <a:pt x="789132" y="528690"/>
                  </a:lnTo>
                  <a:lnTo>
                    <a:pt x="790575" y="480809"/>
                  </a:lnTo>
                  <a:lnTo>
                    <a:pt x="790575" y="0"/>
                  </a:lnTo>
                  <a:close/>
                </a:path>
              </a:pathLst>
            </a:custGeom>
            <a:solidFill>
              <a:srgbClr val="006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086725" y="5591175"/>
              <a:ext cx="781050" cy="1266825"/>
            </a:xfrm>
            <a:custGeom>
              <a:avLst/>
              <a:gdLst/>
              <a:ahLst/>
              <a:cxnLst/>
              <a:rect l="l" t="t" r="r" b="b"/>
              <a:pathLst>
                <a:path w="781050" h="1266825">
                  <a:moveTo>
                    <a:pt x="0" y="0"/>
                  </a:moveTo>
                  <a:lnTo>
                    <a:pt x="0" y="480809"/>
                  </a:lnTo>
                  <a:lnTo>
                    <a:pt x="1425" y="528690"/>
                  </a:lnTo>
                  <a:lnTo>
                    <a:pt x="5646" y="575813"/>
                  </a:lnTo>
                  <a:lnTo>
                    <a:pt x="12581" y="622095"/>
                  </a:lnTo>
                  <a:lnTo>
                    <a:pt x="22150" y="667453"/>
                  </a:lnTo>
                  <a:lnTo>
                    <a:pt x="34269" y="711807"/>
                  </a:lnTo>
                  <a:lnTo>
                    <a:pt x="48857" y="755073"/>
                  </a:lnTo>
                  <a:lnTo>
                    <a:pt x="65834" y="797169"/>
                  </a:lnTo>
                  <a:lnTo>
                    <a:pt x="85116" y="838013"/>
                  </a:lnTo>
                  <a:lnTo>
                    <a:pt x="106623" y="877523"/>
                  </a:lnTo>
                  <a:lnTo>
                    <a:pt x="130273" y="915617"/>
                  </a:lnTo>
                  <a:lnTo>
                    <a:pt x="155984" y="952212"/>
                  </a:lnTo>
                  <a:lnTo>
                    <a:pt x="183674" y="987226"/>
                  </a:lnTo>
                  <a:lnTo>
                    <a:pt x="213262" y="1020577"/>
                  </a:lnTo>
                  <a:lnTo>
                    <a:pt x="244667" y="1052183"/>
                  </a:lnTo>
                  <a:lnTo>
                    <a:pt x="277805" y="1081961"/>
                  </a:lnTo>
                  <a:lnTo>
                    <a:pt x="312597" y="1109830"/>
                  </a:lnTo>
                  <a:lnTo>
                    <a:pt x="348961" y="1135706"/>
                  </a:lnTo>
                  <a:lnTo>
                    <a:pt x="386813" y="1159508"/>
                  </a:lnTo>
                  <a:lnTo>
                    <a:pt x="426074" y="1181154"/>
                  </a:lnTo>
                  <a:lnTo>
                    <a:pt x="466661" y="1200562"/>
                  </a:lnTo>
                  <a:lnTo>
                    <a:pt x="508493" y="1217648"/>
                  </a:lnTo>
                  <a:lnTo>
                    <a:pt x="551488" y="1232331"/>
                  </a:lnTo>
                  <a:lnTo>
                    <a:pt x="595564" y="1244529"/>
                  </a:lnTo>
                  <a:lnTo>
                    <a:pt x="640640" y="1254160"/>
                  </a:lnTo>
                  <a:lnTo>
                    <a:pt x="686634" y="1261140"/>
                  </a:lnTo>
                  <a:lnTo>
                    <a:pt x="733464" y="1265389"/>
                  </a:lnTo>
                  <a:lnTo>
                    <a:pt x="781050" y="1266824"/>
                  </a:lnTo>
                  <a:lnTo>
                    <a:pt x="781050" y="786015"/>
                  </a:lnTo>
                  <a:lnTo>
                    <a:pt x="779588" y="737540"/>
                  </a:lnTo>
                  <a:lnTo>
                    <a:pt x="775262" y="689843"/>
                  </a:lnTo>
                  <a:lnTo>
                    <a:pt x="768154" y="643010"/>
                  </a:lnTo>
                  <a:lnTo>
                    <a:pt x="758350" y="597127"/>
                  </a:lnTo>
                  <a:lnTo>
                    <a:pt x="745936" y="552279"/>
                  </a:lnTo>
                  <a:lnTo>
                    <a:pt x="730994" y="508551"/>
                  </a:lnTo>
                  <a:lnTo>
                    <a:pt x="713611" y="466028"/>
                  </a:lnTo>
                  <a:lnTo>
                    <a:pt x="693872" y="424796"/>
                  </a:lnTo>
                  <a:lnTo>
                    <a:pt x="671860" y="384941"/>
                  </a:lnTo>
                  <a:lnTo>
                    <a:pt x="647661" y="346547"/>
                  </a:lnTo>
                  <a:lnTo>
                    <a:pt x="621360" y="309699"/>
                  </a:lnTo>
                  <a:lnTo>
                    <a:pt x="593041" y="274485"/>
                  </a:lnTo>
                  <a:lnTo>
                    <a:pt x="562789" y="240987"/>
                  </a:lnTo>
                  <a:lnTo>
                    <a:pt x="530689" y="209293"/>
                  </a:lnTo>
                  <a:lnTo>
                    <a:pt x="496827" y="179486"/>
                  </a:lnTo>
                  <a:lnTo>
                    <a:pt x="461285" y="151654"/>
                  </a:lnTo>
                  <a:lnTo>
                    <a:pt x="424151" y="125880"/>
                  </a:lnTo>
                  <a:lnTo>
                    <a:pt x="385507" y="102250"/>
                  </a:lnTo>
                  <a:lnTo>
                    <a:pt x="345440" y="80850"/>
                  </a:lnTo>
                  <a:lnTo>
                    <a:pt x="304033" y="61765"/>
                  </a:lnTo>
                  <a:lnTo>
                    <a:pt x="261373" y="45081"/>
                  </a:lnTo>
                  <a:lnTo>
                    <a:pt x="217542" y="30881"/>
                  </a:lnTo>
                  <a:lnTo>
                    <a:pt x="172627" y="19253"/>
                  </a:lnTo>
                  <a:lnTo>
                    <a:pt x="126712" y="10281"/>
                  </a:lnTo>
                  <a:lnTo>
                    <a:pt x="79882" y="40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536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247139" y="886142"/>
            <a:ext cx="2073910" cy="7581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800" spc="-50">
                <a:solidFill>
                  <a:srgbClr val="000000"/>
                </a:solidFill>
              </a:rPr>
              <a:t>Agenda</a:t>
            </a:r>
            <a:endParaRPr sz="4800"/>
          </a:p>
        </p:txBody>
      </p:sp>
      <p:sp>
        <p:nvSpPr>
          <p:cNvPr id="8" name="object 8"/>
          <p:cNvSpPr txBox="1"/>
          <p:nvPr/>
        </p:nvSpPr>
        <p:spPr>
          <a:xfrm>
            <a:off x="1247139" y="1904809"/>
            <a:ext cx="3335654" cy="30968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22900"/>
              </a:lnSpc>
              <a:spcBef>
                <a:spcPts val="90"/>
              </a:spcBef>
            </a:pPr>
            <a:r>
              <a:rPr dirty="0" sz="2750" spc="35">
                <a:latin typeface="Trebuchet MS"/>
                <a:cs typeface="Trebuchet MS"/>
              </a:rPr>
              <a:t>P</a:t>
            </a:r>
            <a:r>
              <a:rPr dirty="0" sz="2750" spc="-170">
                <a:latin typeface="Trebuchet MS"/>
                <a:cs typeface="Trebuchet MS"/>
              </a:rPr>
              <a:t>r</a:t>
            </a:r>
            <a:r>
              <a:rPr dirty="0" sz="2750" spc="20">
                <a:latin typeface="Trebuchet MS"/>
                <a:cs typeface="Trebuchet MS"/>
              </a:rPr>
              <a:t>o</a:t>
            </a:r>
            <a:r>
              <a:rPr dirty="0" sz="2750" spc="35">
                <a:latin typeface="Trebuchet MS"/>
                <a:cs typeface="Trebuchet MS"/>
              </a:rPr>
              <a:t>b</a:t>
            </a:r>
            <a:r>
              <a:rPr dirty="0" sz="2750" spc="-145">
                <a:latin typeface="Trebuchet MS"/>
                <a:cs typeface="Trebuchet MS"/>
              </a:rPr>
              <a:t>l</a:t>
            </a:r>
            <a:r>
              <a:rPr dirty="0" sz="2750" spc="-80">
                <a:latin typeface="Trebuchet MS"/>
                <a:cs typeface="Trebuchet MS"/>
              </a:rPr>
              <a:t>e</a:t>
            </a:r>
            <a:r>
              <a:rPr dirty="0" sz="2750" spc="30">
                <a:latin typeface="Trebuchet MS"/>
                <a:cs typeface="Trebuchet MS"/>
              </a:rPr>
              <a:t>m</a:t>
            </a:r>
            <a:r>
              <a:rPr dirty="0" sz="2750" spc="-75">
                <a:latin typeface="Trebuchet MS"/>
                <a:cs typeface="Trebuchet MS"/>
              </a:rPr>
              <a:t> </a:t>
            </a:r>
            <a:r>
              <a:rPr dirty="0" sz="2750" spc="-260">
                <a:latin typeface="Trebuchet MS"/>
                <a:cs typeface="Trebuchet MS"/>
              </a:rPr>
              <a:t>&amp;</a:t>
            </a:r>
            <a:r>
              <a:rPr dirty="0" sz="2750" spc="-114">
                <a:latin typeface="Trebuchet MS"/>
                <a:cs typeface="Trebuchet MS"/>
              </a:rPr>
              <a:t> </a:t>
            </a:r>
            <a:r>
              <a:rPr dirty="0" sz="2750" spc="204">
                <a:latin typeface="Trebuchet MS"/>
                <a:cs typeface="Trebuchet MS"/>
              </a:rPr>
              <a:t>M</a:t>
            </a:r>
            <a:r>
              <a:rPr dirty="0" sz="2750" spc="180">
                <a:latin typeface="Trebuchet MS"/>
                <a:cs typeface="Trebuchet MS"/>
              </a:rPr>
              <a:t>o</a:t>
            </a:r>
            <a:r>
              <a:rPr dirty="0" sz="2750" spc="-120">
                <a:latin typeface="Trebuchet MS"/>
                <a:cs typeface="Trebuchet MS"/>
              </a:rPr>
              <a:t>t</a:t>
            </a:r>
            <a:r>
              <a:rPr dirty="0" sz="2750" spc="-110">
                <a:latin typeface="Trebuchet MS"/>
                <a:cs typeface="Trebuchet MS"/>
              </a:rPr>
              <a:t>i</a:t>
            </a:r>
            <a:r>
              <a:rPr dirty="0" sz="2750" spc="-75">
                <a:latin typeface="Trebuchet MS"/>
                <a:cs typeface="Trebuchet MS"/>
              </a:rPr>
              <a:t>v</a:t>
            </a:r>
            <a:r>
              <a:rPr dirty="0" sz="2750" spc="125">
                <a:latin typeface="Trebuchet MS"/>
                <a:cs typeface="Trebuchet MS"/>
              </a:rPr>
              <a:t>a</a:t>
            </a:r>
            <a:r>
              <a:rPr dirty="0" sz="2750" spc="-120">
                <a:latin typeface="Trebuchet MS"/>
                <a:cs typeface="Trebuchet MS"/>
              </a:rPr>
              <a:t>t</a:t>
            </a:r>
            <a:r>
              <a:rPr dirty="0" sz="2750" spc="-110">
                <a:latin typeface="Trebuchet MS"/>
                <a:cs typeface="Trebuchet MS"/>
              </a:rPr>
              <a:t>i</a:t>
            </a:r>
            <a:r>
              <a:rPr dirty="0" sz="2750" spc="20">
                <a:latin typeface="Trebuchet MS"/>
                <a:cs typeface="Trebuchet MS"/>
              </a:rPr>
              <a:t>o</a:t>
            </a:r>
            <a:r>
              <a:rPr dirty="0" sz="2750" spc="-35">
                <a:latin typeface="Trebuchet MS"/>
                <a:cs typeface="Trebuchet MS"/>
              </a:rPr>
              <a:t>n  </a:t>
            </a:r>
            <a:r>
              <a:rPr dirty="0" sz="2750" spc="30">
                <a:latin typeface="Trebuchet MS"/>
                <a:cs typeface="Trebuchet MS"/>
              </a:rPr>
              <a:t>Idea</a:t>
            </a:r>
            <a:endParaRPr sz="27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dirty="0" sz="2750" spc="10">
                <a:latin typeface="Trebuchet MS"/>
                <a:cs typeface="Trebuchet MS"/>
              </a:rPr>
              <a:t>Goals</a:t>
            </a:r>
            <a:endParaRPr sz="2750">
              <a:latin typeface="Trebuchet MS"/>
              <a:cs typeface="Trebuchet MS"/>
            </a:endParaRPr>
          </a:p>
          <a:p>
            <a:pPr marL="12700" marR="54610">
              <a:lnSpc>
                <a:spcPts val="4060"/>
              </a:lnSpc>
              <a:spcBef>
                <a:spcPts val="259"/>
              </a:spcBef>
            </a:pPr>
            <a:r>
              <a:rPr dirty="0" sz="2750" spc="-45">
                <a:latin typeface="Trebuchet MS"/>
                <a:cs typeface="Trebuchet MS"/>
              </a:rPr>
              <a:t>Development</a:t>
            </a:r>
            <a:r>
              <a:rPr dirty="0" sz="2750" spc="-80">
                <a:latin typeface="Trebuchet MS"/>
                <a:cs typeface="Trebuchet MS"/>
              </a:rPr>
              <a:t> </a:t>
            </a:r>
            <a:r>
              <a:rPr dirty="0" sz="2750" spc="-15">
                <a:latin typeface="Trebuchet MS"/>
                <a:cs typeface="Trebuchet MS"/>
              </a:rPr>
              <a:t>Process </a:t>
            </a:r>
            <a:r>
              <a:rPr dirty="0" sz="2750" spc="-815">
                <a:latin typeface="Trebuchet MS"/>
                <a:cs typeface="Trebuchet MS"/>
              </a:rPr>
              <a:t> </a:t>
            </a:r>
            <a:r>
              <a:rPr dirty="0" sz="2750" spc="-30">
                <a:latin typeface="Trebuchet MS"/>
                <a:cs typeface="Trebuchet MS"/>
              </a:rPr>
              <a:t>Application</a:t>
            </a:r>
            <a:endParaRPr sz="27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dirty="0" sz="2750" spc="-105">
                <a:latin typeface="Trebuchet MS"/>
                <a:cs typeface="Trebuchet MS"/>
              </a:rPr>
              <a:t>Future</a:t>
            </a:r>
            <a:r>
              <a:rPr dirty="0" sz="2750" spc="-30">
                <a:latin typeface="Trebuchet MS"/>
                <a:cs typeface="Trebuchet MS"/>
              </a:rPr>
              <a:t> </a:t>
            </a:r>
            <a:r>
              <a:rPr dirty="0" sz="2750" spc="-15">
                <a:latin typeface="Trebuchet MS"/>
                <a:cs typeface="Trebuchet MS"/>
              </a:rPr>
              <a:t>Work</a:t>
            </a:r>
            <a:endParaRPr sz="275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79339" y="6434454"/>
            <a:ext cx="14452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627083"/>
                </a:solidFill>
                <a:latin typeface="Trebuchet MS"/>
                <a:cs typeface="Trebuchet MS"/>
              </a:rPr>
              <a:t>P</a:t>
            </a:r>
            <a:r>
              <a:rPr dirty="0" sz="1200" spc="45">
                <a:solidFill>
                  <a:srgbClr val="627083"/>
                </a:solidFill>
                <a:latin typeface="Trebuchet MS"/>
                <a:cs typeface="Trebuchet MS"/>
              </a:rPr>
              <a:t>R</a:t>
            </a:r>
            <a:r>
              <a:rPr dirty="0" sz="1200" spc="-45">
                <a:solidFill>
                  <a:srgbClr val="627083"/>
                </a:solidFill>
                <a:latin typeface="Trebuchet MS"/>
                <a:cs typeface="Trebuchet MS"/>
              </a:rPr>
              <a:t>E</a:t>
            </a:r>
            <a:r>
              <a:rPr dirty="0" sz="1200" spc="20">
                <a:solidFill>
                  <a:srgbClr val="627083"/>
                </a:solidFill>
                <a:latin typeface="Trebuchet MS"/>
                <a:cs typeface="Trebuchet MS"/>
              </a:rPr>
              <a:t>S</a:t>
            </a:r>
            <a:r>
              <a:rPr dirty="0" sz="1200" spc="-45">
                <a:solidFill>
                  <a:srgbClr val="627083"/>
                </a:solidFill>
                <a:latin typeface="Trebuchet MS"/>
                <a:cs typeface="Trebuchet MS"/>
              </a:rPr>
              <a:t>E</a:t>
            </a:r>
            <a:r>
              <a:rPr dirty="0" sz="1200" spc="50">
                <a:solidFill>
                  <a:srgbClr val="627083"/>
                </a:solidFill>
                <a:latin typeface="Trebuchet MS"/>
                <a:cs typeface="Trebuchet MS"/>
              </a:rPr>
              <a:t>N</a:t>
            </a:r>
            <a:r>
              <a:rPr dirty="0" sz="1200" spc="-105">
                <a:solidFill>
                  <a:srgbClr val="627083"/>
                </a:solidFill>
                <a:latin typeface="Trebuchet MS"/>
                <a:cs typeface="Trebuchet MS"/>
              </a:rPr>
              <a:t>T</a:t>
            </a:r>
            <a:r>
              <a:rPr dirty="0" sz="1200" spc="-35">
                <a:solidFill>
                  <a:srgbClr val="627083"/>
                </a:solidFill>
                <a:latin typeface="Trebuchet MS"/>
                <a:cs typeface="Trebuchet MS"/>
              </a:rPr>
              <a:t>A</a:t>
            </a:r>
            <a:r>
              <a:rPr dirty="0" sz="1200" spc="-30">
                <a:solidFill>
                  <a:srgbClr val="627083"/>
                </a:solidFill>
                <a:latin typeface="Trebuchet MS"/>
                <a:cs typeface="Trebuchet MS"/>
              </a:rPr>
              <a:t>T</a:t>
            </a:r>
            <a:r>
              <a:rPr dirty="0" sz="1200" spc="35">
                <a:solidFill>
                  <a:srgbClr val="627083"/>
                </a:solidFill>
                <a:latin typeface="Trebuchet MS"/>
                <a:cs typeface="Trebuchet MS"/>
              </a:rPr>
              <a:t>I</a:t>
            </a:r>
            <a:r>
              <a:rPr dirty="0" sz="1200" spc="10">
                <a:solidFill>
                  <a:srgbClr val="627083"/>
                </a:solidFill>
                <a:latin typeface="Trebuchet MS"/>
                <a:cs typeface="Trebuchet MS"/>
              </a:rPr>
              <a:t>O</a:t>
            </a:r>
            <a:r>
              <a:rPr dirty="0" sz="1200" spc="40">
                <a:solidFill>
                  <a:srgbClr val="627083"/>
                </a:solidFill>
                <a:latin typeface="Trebuchet MS"/>
                <a:cs typeface="Trebuchet MS"/>
              </a:rPr>
              <a:t>N</a:t>
            </a:r>
            <a:r>
              <a:rPr dirty="0" sz="1200" spc="-125">
                <a:solidFill>
                  <a:srgbClr val="627083"/>
                </a:solidFill>
                <a:latin typeface="Trebuchet MS"/>
                <a:cs typeface="Trebuchet MS"/>
              </a:rPr>
              <a:t> </a:t>
            </a:r>
            <a:r>
              <a:rPr dirty="0" sz="1200" spc="-30">
                <a:solidFill>
                  <a:srgbClr val="627083"/>
                </a:solidFill>
                <a:latin typeface="Trebuchet MS"/>
                <a:cs typeface="Trebuchet MS"/>
              </a:rPr>
              <a:t>T</a:t>
            </a:r>
            <a:r>
              <a:rPr dirty="0" sz="1200" spc="35">
                <a:solidFill>
                  <a:srgbClr val="627083"/>
                </a:solidFill>
                <a:latin typeface="Trebuchet MS"/>
                <a:cs typeface="Trebuchet MS"/>
              </a:rPr>
              <a:t>I</a:t>
            </a:r>
            <a:r>
              <a:rPr dirty="0" sz="1200" spc="-30">
                <a:solidFill>
                  <a:srgbClr val="627083"/>
                </a:solidFill>
                <a:latin typeface="Trebuchet MS"/>
                <a:cs typeface="Trebuchet MS"/>
              </a:rPr>
              <a:t>T</a:t>
            </a:r>
            <a:r>
              <a:rPr dirty="0" sz="1200" spc="-10">
                <a:solidFill>
                  <a:srgbClr val="627083"/>
                </a:solidFill>
                <a:latin typeface="Trebuchet MS"/>
                <a:cs typeface="Trebuchet MS"/>
              </a:rPr>
              <a:t>L</a:t>
            </a:r>
            <a:r>
              <a:rPr dirty="0" sz="1200" spc="-25">
                <a:solidFill>
                  <a:srgbClr val="627083"/>
                </a:solidFill>
                <a:latin typeface="Trebuchet MS"/>
                <a:cs typeface="Trebuchet MS"/>
              </a:rPr>
              <a:t>E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641201" y="6434454"/>
            <a:ext cx="10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DAE4EE"/>
                </a:solidFill>
                <a:latin typeface="Trebuchet MS"/>
                <a:cs typeface="Trebuchet MS"/>
              </a:rPr>
              <a:t>2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158115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51610" y="415543"/>
            <a:ext cx="2660015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40">
                <a:solidFill>
                  <a:srgbClr val="FFFFFF"/>
                </a:solidFill>
              </a:rPr>
              <a:t>Motivations</a:t>
            </a:r>
            <a:endParaRPr sz="3950"/>
          </a:p>
        </p:txBody>
      </p:sp>
      <p:sp>
        <p:nvSpPr>
          <p:cNvPr id="4" name="object 4"/>
          <p:cNvSpPr txBox="1"/>
          <p:nvPr/>
        </p:nvSpPr>
        <p:spPr>
          <a:xfrm>
            <a:off x="131069" y="188594"/>
            <a:ext cx="197485" cy="1346200"/>
          </a:xfrm>
          <a:prstGeom prst="rect">
            <a:avLst/>
          </a:prstGeom>
        </p:spPr>
        <p:txBody>
          <a:bodyPr wrap="square" lIns="0" tIns="8890" rIns="0" bIns="0" rtlCol="0" vert="vert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100" spc="-3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100" spc="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1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-1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1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1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2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982704" y="6541134"/>
            <a:ext cx="10096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10">
                <a:solidFill>
                  <a:srgbClr val="7E7E7E"/>
                </a:solidFill>
                <a:latin typeface="Trebuchet MS"/>
                <a:cs typeface="Trebuchet MS"/>
              </a:rPr>
              <a:t>3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6112" y="2132012"/>
            <a:ext cx="3470275" cy="4165600"/>
          </a:xfrm>
          <a:prstGeom prst="rect">
            <a:avLst/>
          </a:prstGeom>
          <a:solidFill>
            <a:srgbClr val="DAE4EE"/>
          </a:solidFill>
        </p:spPr>
        <p:txBody>
          <a:bodyPr wrap="square" lIns="0" tIns="240665" rIns="0" bIns="0" rtlCol="0" vert="horz">
            <a:spAutoFit/>
          </a:bodyPr>
          <a:lstStyle/>
          <a:p>
            <a:pPr marL="340360">
              <a:lnSpc>
                <a:spcPct val="100000"/>
              </a:lnSpc>
              <a:spcBef>
                <a:spcPts val="1895"/>
              </a:spcBef>
            </a:pPr>
            <a:r>
              <a:rPr dirty="0" sz="6600" spc="-15">
                <a:solidFill>
                  <a:srgbClr val="FFFFFF"/>
                </a:solidFill>
                <a:latin typeface="Trebuchet MS"/>
                <a:cs typeface="Trebuchet MS"/>
              </a:rPr>
              <a:t>01</a:t>
            </a:r>
            <a:endParaRPr sz="6600">
              <a:latin typeface="Trebuchet MS"/>
              <a:cs typeface="Trebuchet MS"/>
            </a:endParaRPr>
          </a:p>
          <a:p>
            <a:pPr marL="340360" marR="591185">
              <a:lnSpc>
                <a:spcPct val="90300"/>
              </a:lnSpc>
              <a:spcBef>
                <a:spcPts val="3195"/>
              </a:spcBef>
            </a:pPr>
            <a:r>
              <a:rPr dirty="0" sz="2600" spc="-15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dirty="0" sz="2600" spc="27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2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12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45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-114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2600" spc="-3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8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-105">
                <a:solidFill>
                  <a:srgbClr val="FFFFFF"/>
                </a:solidFill>
                <a:latin typeface="Trebuchet MS"/>
                <a:cs typeface="Trebuchet MS"/>
              </a:rPr>
              <a:t>r  </a:t>
            </a:r>
            <a:r>
              <a:rPr dirty="0" sz="2600" spc="85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7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2600" spc="-1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15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45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2600" spc="80">
                <a:solidFill>
                  <a:srgbClr val="FFFFFF"/>
                </a:solidFill>
                <a:latin typeface="Trebuchet MS"/>
                <a:cs typeface="Trebuchet MS"/>
              </a:rPr>
              <a:t>s  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-12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2600" spc="-9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229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-140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5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2600" spc="-204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15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235">
                <a:solidFill>
                  <a:srgbClr val="FFFFFF"/>
                </a:solidFill>
                <a:latin typeface="Trebuchet MS"/>
                <a:cs typeface="Trebuchet MS"/>
              </a:rPr>
              <a:t>-  </a:t>
            </a:r>
            <a:r>
              <a:rPr dirty="0" sz="2600" spc="-15">
                <a:solidFill>
                  <a:srgbClr val="FFFFFF"/>
                </a:solidFill>
                <a:latin typeface="Trebuchet MS"/>
                <a:cs typeface="Trebuchet MS"/>
              </a:rPr>
              <a:t>consuming </a:t>
            </a:r>
            <a:r>
              <a:rPr dirty="0" sz="2600" spc="3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260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35">
                <a:solidFill>
                  <a:srgbClr val="FFFFFF"/>
                </a:solidFill>
                <a:latin typeface="Trebuchet MS"/>
                <a:cs typeface="Trebuchet MS"/>
              </a:rPr>
              <a:t>manual.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79976" y="2132012"/>
            <a:ext cx="3470275" cy="4165600"/>
          </a:xfrm>
          <a:prstGeom prst="rect">
            <a:avLst/>
          </a:prstGeom>
          <a:solidFill>
            <a:srgbClr val="627083"/>
          </a:solidFill>
        </p:spPr>
        <p:txBody>
          <a:bodyPr wrap="square" lIns="0" tIns="240665" rIns="0" bIns="0" rtlCol="0" vert="horz">
            <a:spAutoFit/>
          </a:bodyPr>
          <a:lstStyle/>
          <a:p>
            <a:pPr marL="344170">
              <a:lnSpc>
                <a:spcPct val="100000"/>
              </a:lnSpc>
              <a:spcBef>
                <a:spcPts val="1895"/>
              </a:spcBef>
            </a:pPr>
            <a:r>
              <a:rPr dirty="0" sz="6600" spc="-15">
                <a:solidFill>
                  <a:srgbClr val="FFFFFF"/>
                </a:solidFill>
                <a:latin typeface="Trebuchet MS"/>
                <a:cs typeface="Trebuchet MS"/>
              </a:rPr>
              <a:t>02</a:t>
            </a:r>
            <a:endParaRPr sz="6600">
              <a:latin typeface="Trebuchet MS"/>
              <a:cs typeface="Trebuchet MS"/>
            </a:endParaRPr>
          </a:p>
          <a:p>
            <a:pPr marL="344170" marR="546735">
              <a:lnSpc>
                <a:spcPct val="90300"/>
              </a:lnSpc>
              <a:spcBef>
                <a:spcPts val="3195"/>
              </a:spcBef>
            </a:pPr>
            <a:r>
              <a:rPr dirty="0" sz="2600" spc="-95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dirty="0" sz="2600" spc="27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dirty="0" sz="26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1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45">
                <a:solidFill>
                  <a:srgbClr val="FFFFFF"/>
                </a:solidFill>
                <a:latin typeface="Trebuchet MS"/>
                <a:cs typeface="Trebuchet MS"/>
              </a:rPr>
              <a:t>q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-12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2600" spc="-2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e  </a:t>
            </a:r>
            <a:r>
              <a:rPr dirty="0" sz="2600" spc="4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2600" spc="-85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dirty="0" sz="2600" spc="7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-9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2600" spc="12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-114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2600" spc="-2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140">
                <a:solidFill>
                  <a:srgbClr val="FFFFFF"/>
                </a:solidFill>
                <a:latin typeface="Trebuchet MS"/>
                <a:cs typeface="Trebuchet MS"/>
              </a:rPr>
              <a:t>ff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-12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2600" spc="-10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2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-100">
                <a:solidFill>
                  <a:srgbClr val="FFFFFF"/>
                </a:solidFill>
                <a:latin typeface="Trebuchet MS"/>
                <a:cs typeface="Trebuchet MS"/>
              </a:rPr>
              <a:t>f  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2600" spc="-9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8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2600" spc="-9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26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2600" spc="-9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1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85">
                <a:solidFill>
                  <a:srgbClr val="FFFFFF"/>
                </a:solidFill>
                <a:latin typeface="Trebuchet MS"/>
                <a:cs typeface="Trebuchet MS"/>
              </a:rPr>
              <a:t>w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27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2600" spc="-27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13776" y="2132012"/>
            <a:ext cx="3470275" cy="4165600"/>
          </a:xfrm>
          <a:prstGeom prst="rect">
            <a:avLst/>
          </a:prstGeom>
          <a:solidFill>
            <a:srgbClr val="434E5E"/>
          </a:solidFill>
        </p:spPr>
        <p:txBody>
          <a:bodyPr wrap="square" lIns="0" tIns="240665" rIns="0" bIns="0" rtlCol="0" vert="horz">
            <a:spAutoFit/>
          </a:bodyPr>
          <a:lstStyle/>
          <a:p>
            <a:pPr marL="347345">
              <a:lnSpc>
                <a:spcPct val="100000"/>
              </a:lnSpc>
              <a:spcBef>
                <a:spcPts val="1895"/>
              </a:spcBef>
            </a:pPr>
            <a:r>
              <a:rPr dirty="0" sz="6600" spc="-90">
                <a:solidFill>
                  <a:srgbClr val="FFFFFF"/>
                </a:solidFill>
                <a:latin typeface="Trebuchet MS"/>
                <a:cs typeface="Trebuchet MS"/>
              </a:rPr>
              <a:t>03</a:t>
            </a:r>
            <a:endParaRPr sz="6600">
              <a:latin typeface="Trebuchet MS"/>
              <a:cs typeface="Trebuchet MS"/>
            </a:endParaRPr>
          </a:p>
          <a:p>
            <a:pPr marL="347345" marR="552450">
              <a:lnSpc>
                <a:spcPct val="89900"/>
              </a:lnSpc>
              <a:spcBef>
                <a:spcPts val="3204"/>
              </a:spcBef>
            </a:pPr>
            <a:r>
              <a:rPr dirty="0" sz="2600" spc="-15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r>
              <a:rPr dirty="0" sz="2600" spc="27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2600" spc="-12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2600" spc="-1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dirty="0" sz="26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85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7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2600" spc="-13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2600" spc="-1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dirty="0" sz="2600" spc="-1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13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2600" spc="20">
                <a:solidFill>
                  <a:srgbClr val="FFFFFF"/>
                </a:solidFill>
                <a:latin typeface="Trebuchet MS"/>
                <a:cs typeface="Trebuchet MS"/>
              </a:rPr>
              <a:t>d  </a:t>
            </a:r>
            <a:r>
              <a:rPr dirty="0" sz="2600" spc="-7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2600" spc="-75">
                <a:solidFill>
                  <a:srgbClr val="FFFFFF"/>
                </a:solidFill>
                <a:latin typeface="Trebuchet MS"/>
                <a:cs typeface="Trebuchet MS"/>
              </a:rPr>
              <a:t>ee</a:t>
            </a:r>
            <a:r>
              <a:rPr dirty="0" sz="2600" spc="45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2600" spc="10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2600" spc="-2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10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600" spc="-1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10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-10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2600" spc="-2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2600" spc="-100">
                <a:solidFill>
                  <a:srgbClr val="FFFFFF"/>
                </a:solidFill>
                <a:latin typeface="Trebuchet MS"/>
                <a:cs typeface="Trebuchet MS"/>
              </a:rPr>
              <a:t>f  </a:t>
            </a:r>
            <a:r>
              <a:rPr dirty="0" sz="2600" spc="-10">
                <a:solidFill>
                  <a:srgbClr val="FFFFFF"/>
                </a:solidFill>
                <a:latin typeface="Trebuchet MS"/>
                <a:cs typeface="Trebuchet MS"/>
              </a:rPr>
              <a:t>human </a:t>
            </a:r>
            <a:r>
              <a:rPr dirty="0" sz="2600" spc="-55">
                <a:solidFill>
                  <a:srgbClr val="FFFFFF"/>
                </a:solidFill>
                <a:latin typeface="Trebuchet MS"/>
                <a:cs typeface="Trebuchet MS"/>
              </a:rPr>
              <a:t>attention </a:t>
            </a:r>
            <a:r>
              <a:rPr dirty="0" sz="26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3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600" spc="-1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600" spc="-95">
                <a:solidFill>
                  <a:srgbClr val="FFFFFF"/>
                </a:solidFill>
                <a:latin typeface="Trebuchet MS"/>
                <a:cs typeface="Trebuchet MS"/>
              </a:rPr>
              <a:t>energy.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158115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51610" y="415543"/>
            <a:ext cx="1944370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320">
                <a:solidFill>
                  <a:srgbClr val="FFFFFF"/>
                </a:solidFill>
              </a:rPr>
              <a:t>T</a:t>
            </a:r>
            <a:r>
              <a:rPr dirty="0" sz="3950" spc="-180">
                <a:solidFill>
                  <a:srgbClr val="FFFFFF"/>
                </a:solidFill>
              </a:rPr>
              <a:t>h</a:t>
            </a:r>
            <a:r>
              <a:rPr dirty="0" sz="3950" spc="-260">
                <a:solidFill>
                  <a:srgbClr val="FFFFFF"/>
                </a:solidFill>
              </a:rPr>
              <a:t>e</a:t>
            </a:r>
            <a:r>
              <a:rPr dirty="0" sz="3950" spc="-135">
                <a:solidFill>
                  <a:srgbClr val="FFFFFF"/>
                </a:solidFill>
              </a:rPr>
              <a:t> </a:t>
            </a:r>
            <a:r>
              <a:rPr dirty="0" sz="3950" spc="-135">
                <a:solidFill>
                  <a:srgbClr val="FFFFFF"/>
                </a:solidFill>
              </a:rPr>
              <a:t>i</a:t>
            </a:r>
            <a:r>
              <a:rPr dirty="0" sz="3950" spc="-120">
                <a:solidFill>
                  <a:srgbClr val="FFFFFF"/>
                </a:solidFill>
              </a:rPr>
              <a:t>d</a:t>
            </a:r>
            <a:r>
              <a:rPr dirty="0" sz="3950" spc="-35">
                <a:solidFill>
                  <a:srgbClr val="FFFFFF"/>
                </a:solidFill>
              </a:rPr>
              <a:t>e</a:t>
            </a:r>
            <a:r>
              <a:rPr dirty="0" sz="3950" spc="190">
                <a:solidFill>
                  <a:srgbClr val="FFFFFF"/>
                </a:solidFill>
              </a:rPr>
              <a:t>a</a:t>
            </a:r>
            <a:endParaRPr sz="3950"/>
          </a:p>
        </p:txBody>
      </p:sp>
      <p:sp>
        <p:nvSpPr>
          <p:cNvPr id="4" name="object 4"/>
          <p:cNvSpPr txBox="1"/>
          <p:nvPr/>
        </p:nvSpPr>
        <p:spPr>
          <a:xfrm>
            <a:off x="131069" y="188594"/>
            <a:ext cx="197485" cy="1346200"/>
          </a:xfrm>
          <a:prstGeom prst="rect">
            <a:avLst/>
          </a:prstGeom>
        </p:spPr>
        <p:txBody>
          <a:bodyPr wrap="square" lIns="0" tIns="8890" rIns="0" bIns="0" rtlCol="0" vert="vert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100" spc="-3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100" spc="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1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-1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1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1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2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982704" y="6541134"/>
            <a:ext cx="10096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10">
                <a:solidFill>
                  <a:srgbClr val="7E7E7E"/>
                </a:solidFill>
                <a:latin typeface="Trebuchet MS"/>
                <a:cs typeface="Trebuchet MS"/>
              </a:rPr>
              <a:t>4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895600" y="2409825"/>
            <a:ext cx="2190750" cy="2190750"/>
            <a:chOff x="2895600" y="2409825"/>
            <a:chExt cx="2190750" cy="2190750"/>
          </a:xfrm>
        </p:grpSpPr>
        <p:sp>
          <p:nvSpPr>
            <p:cNvPr id="7" name="object 7"/>
            <p:cNvSpPr/>
            <p:nvPr/>
          </p:nvSpPr>
          <p:spPr>
            <a:xfrm>
              <a:off x="2895600" y="2409825"/>
              <a:ext cx="2190750" cy="2190750"/>
            </a:xfrm>
            <a:custGeom>
              <a:avLst/>
              <a:gdLst/>
              <a:ahLst/>
              <a:cxnLst/>
              <a:rect l="l" t="t" r="r" b="b"/>
              <a:pathLst>
                <a:path w="2190750" h="2190750">
                  <a:moveTo>
                    <a:pt x="2190750" y="0"/>
                  </a:moveTo>
                  <a:lnTo>
                    <a:pt x="651255" y="0"/>
                  </a:lnTo>
                  <a:lnTo>
                    <a:pt x="602653" y="1786"/>
                  </a:lnTo>
                  <a:lnTo>
                    <a:pt x="555021" y="7061"/>
                  </a:lnTo>
                  <a:lnTo>
                    <a:pt x="508484" y="15699"/>
                  </a:lnTo>
                  <a:lnTo>
                    <a:pt x="463170" y="27574"/>
                  </a:lnTo>
                  <a:lnTo>
                    <a:pt x="419202" y="42560"/>
                  </a:lnTo>
                  <a:lnTo>
                    <a:pt x="376709" y="60531"/>
                  </a:lnTo>
                  <a:lnTo>
                    <a:pt x="335815" y="81361"/>
                  </a:lnTo>
                  <a:lnTo>
                    <a:pt x="296646" y="104925"/>
                  </a:lnTo>
                  <a:lnTo>
                    <a:pt x="259329" y="131095"/>
                  </a:lnTo>
                  <a:lnTo>
                    <a:pt x="223990" y="159747"/>
                  </a:lnTo>
                  <a:lnTo>
                    <a:pt x="190753" y="190753"/>
                  </a:lnTo>
                  <a:lnTo>
                    <a:pt x="159747" y="223990"/>
                  </a:lnTo>
                  <a:lnTo>
                    <a:pt x="131095" y="259329"/>
                  </a:lnTo>
                  <a:lnTo>
                    <a:pt x="104925" y="296646"/>
                  </a:lnTo>
                  <a:lnTo>
                    <a:pt x="81361" y="335815"/>
                  </a:lnTo>
                  <a:lnTo>
                    <a:pt x="60531" y="376709"/>
                  </a:lnTo>
                  <a:lnTo>
                    <a:pt x="42560" y="419202"/>
                  </a:lnTo>
                  <a:lnTo>
                    <a:pt x="27574" y="463170"/>
                  </a:lnTo>
                  <a:lnTo>
                    <a:pt x="15699" y="508484"/>
                  </a:lnTo>
                  <a:lnTo>
                    <a:pt x="7061" y="555021"/>
                  </a:lnTo>
                  <a:lnTo>
                    <a:pt x="1786" y="602653"/>
                  </a:lnTo>
                  <a:lnTo>
                    <a:pt x="0" y="651255"/>
                  </a:lnTo>
                  <a:lnTo>
                    <a:pt x="0" y="2190750"/>
                  </a:lnTo>
                  <a:lnTo>
                    <a:pt x="1539494" y="2190750"/>
                  </a:lnTo>
                  <a:lnTo>
                    <a:pt x="1588096" y="2188963"/>
                  </a:lnTo>
                  <a:lnTo>
                    <a:pt x="1635728" y="2183688"/>
                  </a:lnTo>
                  <a:lnTo>
                    <a:pt x="1682265" y="2175050"/>
                  </a:lnTo>
                  <a:lnTo>
                    <a:pt x="1727579" y="2163175"/>
                  </a:lnTo>
                  <a:lnTo>
                    <a:pt x="1771547" y="2148189"/>
                  </a:lnTo>
                  <a:lnTo>
                    <a:pt x="1814040" y="2130218"/>
                  </a:lnTo>
                  <a:lnTo>
                    <a:pt x="1854934" y="2109388"/>
                  </a:lnTo>
                  <a:lnTo>
                    <a:pt x="1894103" y="2085824"/>
                  </a:lnTo>
                  <a:lnTo>
                    <a:pt x="1931420" y="2059654"/>
                  </a:lnTo>
                  <a:lnTo>
                    <a:pt x="1966759" y="2031002"/>
                  </a:lnTo>
                  <a:lnTo>
                    <a:pt x="1999995" y="1999995"/>
                  </a:lnTo>
                  <a:lnTo>
                    <a:pt x="2031002" y="1966759"/>
                  </a:lnTo>
                  <a:lnTo>
                    <a:pt x="2059654" y="1931420"/>
                  </a:lnTo>
                  <a:lnTo>
                    <a:pt x="2085824" y="1894103"/>
                  </a:lnTo>
                  <a:lnTo>
                    <a:pt x="2109388" y="1854934"/>
                  </a:lnTo>
                  <a:lnTo>
                    <a:pt x="2130218" y="1814040"/>
                  </a:lnTo>
                  <a:lnTo>
                    <a:pt x="2148189" y="1771547"/>
                  </a:lnTo>
                  <a:lnTo>
                    <a:pt x="2163175" y="1727579"/>
                  </a:lnTo>
                  <a:lnTo>
                    <a:pt x="2175050" y="1682265"/>
                  </a:lnTo>
                  <a:lnTo>
                    <a:pt x="2183688" y="1635728"/>
                  </a:lnTo>
                  <a:lnTo>
                    <a:pt x="2188963" y="1588096"/>
                  </a:lnTo>
                  <a:lnTo>
                    <a:pt x="2190750" y="1539494"/>
                  </a:lnTo>
                  <a:lnTo>
                    <a:pt x="2190750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472738" y="2987090"/>
              <a:ext cx="922019" cy="1011555"/>
            </a:xfrm>
            <a:custGeom>
              <a:avLst/>
              <a:gdLst/>
              <a:ahLst/>
              <a:cxnLst/>
              <a:rect l="l" t="t" r="r" b="b"/>
              <a:pathLst>
                <a:path w="922020" h="1011554">
                  <a:moveTo>
                    <a:pt x="436867" y="400443"/>
                  </a:moveTo>
                  <a:lnTo>
                    <a:pt x="189331" y="152920"/>
                  </a:lnTo>
                  <a:lnTo>
                    <a:pt x="190627" y="151625"/>
                  </a:lnTo>
                  <a:lnTo>
                    <a:pt x="156933" y="89420"/>
                  </a:lnTo>
                  <a:lnTo>
                    <a:pt x="45478" y="0"/>
                  </a:lnTo>
                  <a:lnTo>
                    <a:pt x="114" y="45364"/>
                  </a:lnTo>
                  <a:lnTo>
                    <a:pt x="89547" y="156806"/>
                  </a:lnTo>
                  <a:lnTo>
                    <a:pt x="151752" y="190500"/>
                  </a:lnTo>
                  <a:lnTo>
                    <a:pt x="153047" y="189204"/>
                  </a:lnTo>
                  <a:lnTo>
                    <a:pt x="400583" y="436727"/>
                  </a:lnTo>
                  <a:lnTo>
                    <a:pt x="436867" y="400443"/>
                  </a:lnTo>
                  <a:close/>
                </a:path>
                <a:path w="922020" h="1011554">
                  <a:moveTo>
                    <a:pt x="921575" y="11658"/>
                  </a:moveTo>
                  <a:lnTo>
                    <a:pt x="873912" y="1092"/>
                  </a:lnTo>
                  <a:lnTo>
                    <a:pt x="825995" y="3886"/>
                  </a:lnTo>
                  <a:lnTo>
                    <a:pt x="780516" y="19316"/>
                  </a:lnTo>
                  <a:lnTo>
                    <a:pt x="740130" y="46659"/>
                  </a:lnTo>
                  <a:lnTo>
                    <a:pt x="708888" y="84416"/>
                  </a:lnTo>
                  <a:lnTo>
                    <a:pt x="689432" y="128130"/>
                  </a:lnTo>
                  <a:lnTo>
                    <a:pt x="682358" y="175501"/>
                  </a:lnTo>
                  <a:lnTo>
                    <a:pt x="688301" y="224193"/>
                  </a:lnTo>
                  <a:lnTo>
                    <a:pt x="27330" y="885126"/>
                  </a:lnTo>
                  <a:lnTo>
                    <a:pt x="12547" y="903617"/>
                  </a:lnTo>
                  <a:lnTo>
                    <a:pt x="3352" y="925131"/>
                  </a:lnTo>
                  <a:lnTo>
                    <a:pt x="0" y="948359"/>
                  </a:lnTo>
                  <a:lnTo>
                    <a:pt x="2705" y="971956"/>
                  </a:lnTo>
                  <a:lnTo>
                    <a:pt x="11531" y="993902"/>
                  </a:lnTo>
                  <a:lnTo>
                    <a:pt x="24930" y="1011415"/>
                  </a:lnTo>
                  <a:lnTo>
                    <a:pt x="67856" y="968489"/>
                  </a:lnTo>
                  <a:lnTo>
                    <a:pt x="64427" y="964666"/>
                  </a:lnTo>
                  <a:lnTo>
                    <a:pt x="60921" y="957072"/>
                  </a:lnTo>
                  <a:lnTo>
                    <a:pt x="77876" y="921410"/>
                  </a:lnTo>
                  <a:lnTo>
                    <a:pt x="86588" y="918959"/>
                  </a:lnTo>
                  <a:lnTo>
                    <a:pt x="95046" y="919302"/>
                  </a:lnTo>
                  <a:lnTo>
                    <a:pt x="103035" y="922324"/>
                  </a:lnTo>
                  <a:lnTo>
                    <a:pt x="109245" y="927100"/>
                  </a:lnTo>
                  <a:lnTo>
                    <a:pt x="117386" y="918959"/>
                  </a:lnTo>
                  <a:lnTo>
                    <a:pt x="837907" y="198437"/>
                  </a:lnTo>
                  <a:lnTo>
                    <a:pt x="837336" y="198285"/>
                  </a:lnTo>
                  <a:lnTo>
                    <a:pt x="816597" y="116636"/>
                  </a:lnTo>
                  <a:lnTo>
                    <a:pt x="921575" y="116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296541" y="5245417"/>
            <a:ext cx="3359785" cy="518159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12700" marR="5080" indent="285750">
              <a:lnSpc>
                <a:spcPts val="1800"/>
              </a:lnSpc>
              <a:spcBef>
                <a:spcPts val="385"/>
              </a:spcBef>
            </a:pPr>
            <a:r>
              <a:rPr dirty="0" sz="1700" spc="5">
                <a:latin typeface="Trebuchet MS"/>
                <a:cs typeface="Trebuchet MS"/>
              </a:rPr>
              <a:t>1</a:t>
            </a:r>
            <a:r>
              <a:rPr dirty="0" sz="1700" spc="180">
                <a:latin typeface="Trebuchet MS"/>
                <a:cs typeface="Trebuchet MS"/>
              </a:rPr>
              <a:t>-</a:t>
            </a:r>
            <a:r>
              <a:rPr dirty="0" sz="1700" spc="-120">
                <a:latin typeface="Trebuchet MS"/>
                <a:cs typeface="Trebuchet MS"/>
              </a:rPr>
              <a:t> </a:t>
            </a:r>
            <a:r>
              <a:rPr dirty="0" sz="1700" spc="10">
                <a:latin typeface="Trebuchet MS"/>
                <a:cs typeface="Trebuchet MS"/>
              </a:rPr>
              <a:t>B</a:t>
            </a:r>
            <a:r>
              <a:rPr dirty="0" sz="1700" spc="15">
                <a:latin typeface="Trebuchet MS"/>
                <a:cs typeface="Trebuchet MS"/>
              </a:rPr>
              <a:t>U</a:t>
            </a:r>
            <a:r>
              <a:rPr dirty="0" sz="1700" spc="45">
                <a:latin typeface="Trebuchet MS"/>
                <a:cs typeface="Trebuchet MS"/>
              </a:rPr>
              <a:t>I</a:t>
            </a:r>
            <a:r>
              <a:rPr dirty="0" sz="1700" spc="30">
                <a:latin typeface="Trebuchet MS"/>
                <a:cs typeface="Trebuchet MS"/>
              </a:rPr>
              <a:t>L</a:t>
            </a:r>
            <a:r>
              <a:rPr dirty="0" sz="1700" spc="75">
                <a:latin typeface="Trebuchet MS"/>
                <a:cs typeface="Trebuchet MS"/>
              </a:rPr>
              <a:t>D</a:t>
            </a:r>
            <a:r>
              <a:rPr dirty="0" sz="1700" spc="45">
                <a:latin typeface="Trebuchet MS"/>
                <a:cs typeface="Trebuchet MS"/>
              </a:rPr>
              <a:t>I</a:t>
            </a:r>
            <a:r>
              <a:rPr dirty="0" sz="1700" spc="110">
                <a:latin typeface="Trebuchet MS"/>
                <a:cs typeface="Trebuchet MS"/>
              </a:rPr>
              <a:t>N</a:t>
            </a:r>
            <a:r>
              <a:rPr dirty="0" sz="1700" spc="-55">
                <a:latin typeface="Trebuchet MS"/>
                <a:cs typeface="Trebuchet MS"/>
              </a:rPr>
              <a:t>G</a:t>
            </a:r>
            <a:r>
              <a:rPr dirty="0" sz="1700" spc="-190">
                <a:latin typeface="Trebuchet MS"/>
                <a:cs typeface="Trebuchet MS"/>
              </a:rPr>
              <a:t> </a:t>
            </a:r>
            <a:r>
              <a:rPr dirty="0" sz="1700" spc="40">
                <a:latin typeface="Trebuchet MS"/>
                <a:cs typeface="Trebuchet MS"/>
              </a:rPr>
              <a:t>A</a:t>
            </a:r>
            <a:r>
              <a:rPr dirty="0" sz="1700" spc="80">
                <a:latin typeface="Trebuchet MS"/>
                <a:cs typeface="Trebuchet MS"/>
              </a:rPr>
              <a:t>N</a:t>
            </a:r>
            <a:r>
              <a:rPr dirty="0" sz="1700" spc="-180">
                <a:latin typeface="Trebuchet MS"/>
                <a:cs typeface="Trebuchet MS"/>
              </a:rPr>
              <a:t> </a:t>
            </a:r>
            <a:r>
              <a:rPr dirty="0" sz="1700" spc="40">
                <a:latin typeface="Trebuchet MS"/>
                <a:cs typeface="Trebuchet MS"/>
              </a:rPr>
              <a:t>A</a:t>
            </a:r>
            <a:r>
              <a:rPr dirty="0" sz="1700" spc="15">
                <a:latin typeface="Trebuchet MS"/>
                <a:cs typeface="Trebuchet MS"/>
              </a:rPr>
              <a:t>U</a:t>
            </a:r>
            <a:r>
              <a:rPr dirty="0" sz="1700" spc="-90">
                <a:latin typeface="Trebuchet MS"/>
                <a:cs typeface="Trebuchet MS"/>
              </a:rPr>
              <a:t>T</a:t>
            </a:r>
            <a:r>
              <a:rPr dirty="0" sz="1700" spc="-25">
                <a:latin typeface="Trebuchet MS"/>
                <a:cs typeface="Trebuchet MS"/>
              </a:rPr>
              <a:t>O</a:t>
            </a:r>
            <a:r>
              <a:rPr dirty="0" sz="1700" spc="215">
                <a:latin typeface="Trebuchet MS"/>
                <a:cs typeface="Trebuchet MS"/>
              </a:rPr>
              <a:t>M</a:t>
            </a:r>
            <a:r>
              <a:rPr dirty="0" sz="1700" spc="-35">
                <a:latin typeface="Trebuchet MS"/>
                <a:cs typeface="Trebuchet MS"/>
              </a:rPr>
              <a:t>A</a:t>
            </a:r>
            <a:r>
              <a:rPr dirty="0" sz="1700" spc="-20">
                <a:latin typeface="Trebuchet MS"/>
                <a:cs typeface="Trebuchet MS"/>
              </a:rPr>
              <a:t>T</a:t>
            </a:r>
            <a:r>
              <a:rPr dirty="0" sz="1700" spc="-15">
                <a:latin typeface="Trebuchet MS"/>
                <a:cs typeface="Trebuchet MS"/>
              </a:rPr>
              <a:t>E</a:t>
            </a:r>
            <a:r>
              <a:rPr dirty="0" sz="1700" spc="30">
                <a:latin typeface="Trebuchet MS"/>
                <a:cs typeface="Trebuchet MS"/>
              </a:rPr>
              <a:t>D  </a:t>
            </a:r>
            <a:r>
              <a:rPr dirty="0" sz="1700" spc="85">
                <a:latin typeface="Trebuchet MS"/>
                <a:cs typeface="Trebuchet MS"/>
              </a:rPr>
              <a:t>H</a:t>
            </a:r>
            <a:r>
              <a:rPr dirty="0" sz="1700" spc="40">
                <a:latin typeface="Trebuchet MS"/>
                <a:cs typeface="Trebuchet MS"/>
              </a:rPr>
              <a:t>A</a:t>
            </a:r>
            <a:r>
              <a:rPr dirty="0" sz="1700" spc="55">
                <a:latin typeface="Trebuchet MS"/>
                <a:cs typeface="Trebuchet MS"/>
              </a:rPr>
              <a:t>R</a:t>
            </a:r>
            <a:r>
              <a:rPr dirty="0" sz="1700" spc="75">
                <a:latin typeface="Trebuchet MS"/>
                <a:cs typeface="Trebuchet MS"/>
              </a:rPr>
              <a:t>D</a:t>
            </a:r>
            <a:r>
              <a:rPr dirty="0" sz="1700" spc="-30">
                <a:latin typeface="Trebuchet MS"/>
                <a:cs typeface="Trebuchet MS"/>
              </a:rPr>
              <a:t>W</a:t>
            </a:r>
            <a:r>
              <a:rPr dirty="0" sz="1700" spc="40">
                <a:latin typeface="Trebuchet MS"/>
                <a:cs typeface="Trebuchet MS"/>
              </a:rPr>
              <a:t>A</a:t>
            </a:r>
            <a:r>
              <a:rPr dirty="0" sz="1700" spc="55">
                <a:latin typeface="Trebuchet MS"/>
                <a:cs typeface="Trebuchet MS"/>
              </a:rPr>
              <a:t>R</a:t>
            </a:r>
            <a:r>
              <a:rPr dirty="0" sz="1700" spc="-20">
                <a:latin typeface="Trebuchet MS"/>
                <a:cs typeface="Trebuchet MS"/>
              </a:rPr>
              <a:t>E</a:t>
            </a:r>
            <a:r>
              <a:rPr dirty="0" sz="1700" spc="-204">
                <a:latin typeface="Trebuchet MS"/>
                <a:cs typeface="Trebuchet MS"/>
              </a:rPr>
              <a:t> </a:t>
            </a:r>
            <a:r>
              <a:rPr dirty="0" sz="1700" spc="25">
                <a:latin typeface="Trebuchet MS"/>
                <a:cs typeface="Trebuchet MS"/>
              </a:rPr>
              <a:t>C</a:t>
            </a:r>
            <a:r>
              <a:rPr dirty="0" sz="1700" spc="40">
                <a:latin typeface="Trebuchet MS"/>
                <a:cs typeface="Trebuchet MS"/>
              </a:rPr>
              <a:t>A</a:t>
            </a:r>
            <a:r>
              <a:rPr dirty="0" sz="1700" spc="35">
                <a:latin typeface="Trebuchet MS"/>
                <a:cs typeface="Trebuchet MS"/>
              </a:rPr>
              <a:t>R</a:t>
            </a:r>
            <a:r>
              <a:rPr dirty="0" sz="1700" spc="-190">
                <a:latin typeface="Trebuchet MS"/>
                <a:cs typeface="Trebuchet MS"/>
              </a:rPr>
              <a:t> </a:t>
            </a:r>
            <a:r>
              <a:rPr dirty="0" sz="1700" spc="-30">
                <a:latin typeface="Trebuchet MS"/>
                <a:cs typeface="Trebuchet MS"/>
              </a:rPr>
              <a:t>W</a:t>
            </a:r>
            <a:r>
              <a:rPr dirty="0" sz="1700" spc="40">
                <a:latin typeface="Trebuchet MS"/>
                <a:cs typeface="Trebuchet MS"/>
              </a:rPr>
              <a:t>A</a:t>
            </a:r>
            <a:r>
              <a:rPr dirty="0" sz="1700" spc="60">
                <a:latin typeface="Trebuchet MS"/>
                <a:cs typeface="Trebuchet MS"/>
              </a:rPr>
              <a:t>S</a:t>
            </a:r>
            <a:r>
              <a:rPr dirty="0" sz="1700" spc="100">
                <a:latin typeface="Trebuchet MS"/>
                <a:cs typeface="Trebuchet MS"/>
              </a:rPr>
              <a:t>H</a:t>
            </a:r>
            <a:r>
              <a:rPr dirty="0" sz="1700" spc="45">
                <a:latin typeface="Trebuchet MS"/>
                <a:cs typeface="Trebuchet MS"/>
              </a:rPr>
              <a:t>I</a:t>
            </a:r>
            <a:r>
              <a:rPr dirty="0" sz="1700" spc="110">
                <a:latin typeface="Trebuchet MS"/>
                <a:cs typeface="Trebuchet MS"/>
              </a:rPr>
              <a:t>N</a:t>
            </a:r>
            <a:r>
              <a:rPr dirty="0" sz="1700" spc="-55">
                <a:latin typeface="Trebuchet MS"/>
                <a:cs typeface="Trebuchet MS"/>
              </a:rPr>
              <a:t>G</a:t>
            </a:r>
            <a:r>
              <a:rPr dirty="0" sz="1700" spc="-190">
                <a:latin typeface="Trebuchet MS"/>
                <a:cs typeface="Trebuchet MS"/>
              </a:rPr>
              <a:t> </a:t>
            </a:r>
            <a:r>
              <a:rPr dirty="0" sz="1700" spc="20">
                <a:latin typeface="Trebuchet MS"/>
                <a:cs typeface="Trebuchet MS"/>
              </a:rPr>
              <a:t>S</a:t>
            </a:r>
            <a:r>
              <a:rPr dirty="0" sz="1700" spc="-15">
                <a:latin typeface="Trebuchet MS"/>
                <a:cs typeface="Trebuchet MS"/>
              </a:rPr>
              <a:t>Y</a:t>
            </a:r>
            <a:r>
              <a:rPr dirty="0" sz="1700" spc="5">
                <a:latin typeface="Trebuchet MS"/>
                <a:cs typeface="Trebuchet MS"/>
              </a:rPr>
              <a:t>S</a:t>
            </a:r>
            <a:r>
              <a:rPr dirty="0" sz="1700" spc="-20">
                <a:latin typeface="Trebuchet MS"/>
                <a:cs typeface="Trebuchet MS"/>
              </a:rPr>
              <a:t>T</a:t>
            </a:r>
            <a:r>
              <a:rPr dirty="0" sz="1700" spc="-15">
                <a:latin typeface="Trebuchet MS"/>
                <a:cs typeface="Trebuchet MS"/>
              </a:rPr>
              <a:t>E</a:t>
            </a:r>
            <a:r>
              <a:rPr dirty="0" sz="1700" spc="235">
                <a:latin typeface="Trebuchet MS"/>
                <a:cs typeface="Trebuchet MS"/>
              </a:rPr>
              <a:t>M</a:t>
            </a:r>
            <a:endParaRPr sz="170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124700" y="2409825"/>
            <a:ext cx="2200275" cy="2190750"/>
            <a:chOff x="7124700" y="2409825"/>
            <a:chExt cx="2200275" cy="2190750"/>
          </a:xfrm>
        </p:grpSpPr>
        <p:sp>
          <p:nvSpPr>
            <p:cNvPr id="11" name="object 11"/>
            <p:cNvSpPr/>
            <p:nvPr/>
          </p:nvSpPr>
          <p:spPr>
            <a:xfrm>
              <a:off x="7124700" y="2409825"/>
              <a:ext cx="2200275" cy="2190750"/>
            </a:xfrm>
            <a:custGeom>
              <a:avLst/>
              <a:gdLst/>
              <a:ahLst/>
              <a:cxnLst/>
              <a:rect l="l" t="t" r="r" b="b"/>
              <a:pathLst>
                <a:path w="2200275" h="2190750">
                  <a:moveTo>
                    <a:pt x="2200275" y="0"/>
                  </a:moveTo>
                  <a:lnTo>
                    <a:pt x="651255" y="0"/>
                  </a:lnTo>
                  <a:lnTo>
                    <a:pt x="602653" y="1786"/>
                  </a:lnTo>
                  <a:lnTo>
                    <a:pt x="555021" y="7061"/>
                  </a:lnTo>
                  <a:lnTo>
                    <a:pt x="508484" y="15699"/>
                  </a:lnTo>
                  <a:lnTo>
                    <a:pt x="463170" y="27574"/>
                  </a:lnTo>
                  <a:lnTo>
                    <a:pt x="419202" y="42560"/>
                  </a:lnTo>
                  <a:lnTo>
                    <a:pt x="376709" y="60531"/>
                  </a:lnTo>
                  <a:lnTo>
                    <a:pt x="335815" y="81361"/>
                  </a:lnTo>
                  <a:lnTo>
                    <a:pt x="296646" y="104925"/>
                  </a:lnTo>
                  <a:lnTo>
                    <a:pt x="259329" y="131095"/>
                  </a:lnTo>
                  <a:lnTo>
                    <a:pt x="223990" y="159747"/>
                  </a:lnTo>
                  <a:lnTo>
                    <a:pt x="190753" y="190753"/>
                  </a:lnTo>
                  <a:lnTo>
                    <a:pt x="159747" y="223990"/>
                  </a:lnTo>
                  <a:lnTo>
                    <a:pt x="131095" y="259329"/>
                  </a:lnTo>
                  <a:lnTo>
                    <a:pt x="104925" y="296646"/>
                  </a:lnTo>
                  <a:lnTo>
                    <a:pt x="81361" y="335815"/>
                  </a:lnTo>
                  <a:lnTo>
                    <a:pt x="60531" y="376709"/>
                  </a:lnTo>
                  <a:lnTo>
                    <a:pt x="42560" y="419202"/>
                  </a:lnTo>
                  <a:lnTo>
                    <a:pt x="27574" y="463170"/>
                  </a:lnTo>
                  <a:lnTo>
                    <a:pt x="15699" y="508484"/>
                  </a:lnTo>
                  <a:lnTo>
                    <a:pt x="7061" y="555021"/>
                  </a:lnTo>
                  <a:lnTo>
                    <a:pt x="1786" y="602653"/>
                  </a:lnTo>
                  <a:lnTo>
                    <a:pt x="0" y="651255"/>
                  </a:lnTo>
                  <a:lnTo>
                    <a:pt x="0" y="2190750"/>
                  </a:lnTo>
                  <a:lnTo>
                    <a:pt x="1549019" y="2190750"/>
                  </a:lnTo>
                  <a:lnTo>
                    <a:pt x="1597621" y="2188963"/>
                  </a:lnTo>
                  <a:lnTo>
                    <a:pt x="1645253" y="2183688"/>
                  </a:lnTo>
                  <a:lnTo>
                    <a:pt x="1691790" y="2175050"/>
                  </a:lnTo>
                  <a:lnTo>
                    <a:pt x="1737104" y="2163175"/>
                  </a:lnTo>
                  <a:lnTo>
                    <a:pt x="1781072" y="2148189"/>
                  </a:lnTo>
                  <a:lnTo>
                    <a:pt x="1823565" y="2130218"/>
                  </a:lnTo>
                  <a:lnTo>
                    <a:pt x="1864459" y="2109388"/>
                  </a:lnTo>
                  <a:lnTo>
                    <a:pt x="1903628" y="2085824"/>
                  </a:lnTo>
                  <a:lnTo>
                    <a:pt x="1940945" y="2059654"/>
                  </a:lnTo>
                  <a:lnTo>
                    <a:pt x="1976284" y="2031002"/>
                  </a:lnTo>
                  <a:lnTo>
                    <a:pt x="2009521" y="1999995"/>
                  </a:lnTo>
                  <a:lnTo>
                    <a:pt x="2040527" y="1966759"/>
                  </a:lnTo>
                  <a:lnTo>
                    <a:pt x="2069179" y="1931420"/>
                  </a:lnTo>
                  <a:lnTo>
                    <a:pt x="2095349" y="1894103"/>
                  </a:lnTo>
                  <a:lnTo>
                    <a:pt x="2118913" y="1854934"/>
                  </a:lnTo>
                  <a:lnTo>
                    <a:pt x="2139743" y="1814040"/>
                  </a:lnTo>
                  <a:lnTo>
                    <a:pt x="2157714" y="1771547"/>
                  </a:lnTo>
                  <a:lnTo>
                    <a:pt x="2172700" y="1727579"/>
                  </a:lnTo>
                  <a:lnTo>
                    <a:pt x="2184575" y="1682265"/>
                  </a:lnTo>
                  <a:lnTo>
                    <a:pt x="2193213" y="1635728"/>
                  </a:lnTo>
                  <a:lnTo>
                    <a:pt x="2198488" y="1588096"/>
                  </a:lnTo>
                  <a:lnTo>
                    <a:pt x="2200275" y="1539494"/>
                  </a:lnTo>
                  <a:lnTo>
                    <a:pt x="2200275" y="0"/>
                  </a:lnTo>
                  <a:close/>
                </a:path>
              </a:pathLst>
            </a:custGeom>
            <a:solidFill>
              <a:srgbClr val="62708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909324" y="2935247"/>
              <a:ext cx="622300" cy="880744"/>
            </a:xfrm>
            <a:custGeom>
              <a:avLst/>
              <a:gdLst/>
              <a:ahLst/>
              <a:cxnLst/>
              <a:rect l="l" t="t" r="r" b="b"/>
              <a:pathLst>
                <a:path w="622300" h="880745">
                  <a:moveTo>
                    <a:pt x="596160" y="0"/>
                  </a:moveTo>
                  <a:lnTo>
                    <a:pt x="25920" y="0"/>
                  </a:lnTo>
                  <a:lnTo>
                    <a:pt x="0" y="25918"/>
                  </a:lnTo>
                  <a:lnTo>
                    <a:pt x="0" y="880701"/>
                  </a:lnTo>
                  <a:lnTo>
                    <a:pt x="77760" y="802941"/>
                  </a:lnTo>
                  <a:lnTo>
                    <a:pt x="77760" y="155512"/>
                  </a:lnTo>
                  <a:lnTo>
                    <a:pt x="622080" y="155512"/>
                  </a:lnTo>
                  <a:lnTo>
                    <a:pt x="622080" y="103674"/>
                  </a:lnTo>
                  <a:lnTo>
                    <a:pt x="259200" y="103674"/>
                  </a:lnTo>
                  <a:lnTo>
                    <a:pt x="249136" y="101629"/>
                  </a:lnTo>
                  <a:lnTo>
                    <a:pt x="240894" y="96061"/>
                  </a:lnTo>
                  <a:lnTo>
                    <a:pt x="235325" y="87819"/>
                  </a:lnTo>
                  <a:lnTo>
                    <a:pt x="233280" y="77756"/>
                  </a:lnTo>
                  <a:lnTo>
                    <a:pt x="235325" y="67692"/>
                  </a:lnTo>
                  <a:lnTo>
                    <a:pt x="240894" y="59451"/>
                  </a:lnTo>
                  <a:lnTo>
                    <a:pt x="249136" y="53882"/>
                  </a:lnTo>
                  <a:lnTo>
                    <a:pt x="259200" y="51837"/>
                  </a:lnTo>
                  <a:lnTo>
                    <a:pt x="622080" y="51837"/>
                  </a:lnTo>
                  <a:lnTo>
                    <a:pt x="622080" y="25918"/>
                  </a:lnTo>
                  <a:lnTo>
                    <a:pt x="620035" y="15855"/>
                  </a:lnTo>
                  <a:lnTo>
                    <a:pt x="614466" y="7613"/>
                  </a:lnTo>
                  <a:lnTo>
                    <a:pt x="606224" y="2045"/>
                  </a:lnTo>
                  <a:lnTo>
                    <a:pt x="596160" y="0"/>
                  </a:lnTo>
                  <a:close/>
                </a:path>
                <a:path w="622300" h="880745">
                  <a:moveTo>
                    <a:pt x="622080" y="155512"/>
                  </a:moveTo>
                  <a:lnTo>
                    <a:pt x="544320" y="155512"/>
                  </a:lnTo>
                  <a:lnTo>
                    <a:pt x="544320" y="336381"/>
                  </a:lnTo>
                  <a:lnTo>
                    <a:pt x="622080" y="258621"/>
                  </a:lnTo>
                  <a:lnTo>
                    <a:pt x="622080" y="155512"/>
                  </a:lnTo>
                  <a:close/>
                </a:path>
                <a:path w="622300" h="880745">
                  <a:moveTo>
                    <a:pt x="622080" y="51837"/>
                  </a:moveTo>
                  <a:lnTo>
                    <a:pt x="362880" y="51837"/>
                  </a:lnTo>
                  <a:lnTo>
                    <a:pt x="372944" y="53882"/>
                  </a:lnTo>
                  <a:lnTo>
                    <a:pt x="381186" y="59451"/>
                  </a:lnTo>
                  <a:lnTo>
                    <a:pt x="386755" y="67692"/>
                  </a:lnTo>
                  <a:lnTo>
                    <a:pt x="388800" y="77756"/>
                  </a:lnTo>
                  <a:lnTo>
                    <a:pt x="386755" y="87819"/>
                  </a:lnTo>
                  <a:lnTo>
                    <a:pt x="381186" y="96061"/>
                  </a:lnTo>
                  <a:lnTo>
                    <a:pt x="372944" y="101629"/>
                  </a:lnTo>
                  <a:lnTo>
                    <a:pt x="362880" y="103674"/>
                  </a:lnTo>
                  <a:lnTo>
                    <a:pt x="622080" y="103674"/>
                  </a:lnTo>
                  <a:lnTo>
                    <a:pt x="622080" y="5183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6453504" y="5245417"/>
            <a:ext cx="3544570" cy="518159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346075" marR="5080" indent="-333375">
              <a:lnSpc>
                <a:spcPts val="1800"/>
              </a:lnSpc>
              <a:spcBef>
                <a:spcPts val="385"/>
              </a:spcBef>
            </a:pPr>
            <a:r>
              <a:rPr dirty="0" sz="1700" spc="5">
                <a:latin typeface="Trebuchet MS"/>
                <a:cs typeface="Trebuchet MS"/>
              </a:rPr>
              <a:t>2</a:t>
            </a:r>
            <a:r>
              <a:rPr dirty="0" sz="1700" spc="180">
                <a:latin typeface="Trebuchet MS"/>
                <a:cs typeface="Trebuchet MS"/>
              </a:rPr>
              <a:t>-</a:t>
            </a:r>
            <a:r>
              <a:rPr dirty="0" sz="1700" spc="-120">
                <a:latin typeface="Trebuchet MS"/>
                <a:cs typeface="Trebuchet MS"/>
              </a:rPr>
              <a:t> </a:t>
            </a:r>
            <a:r>
              <a:rPr dirty="0" sz="1700" spc="10">
                <a:latin typeface="Trebuchet MS"/>
                <a:cs typeface="Trebuchet MS"/>
              </a:rPr>
              <a:t>B</a:t>
            </a:r>
            <a:r>
              <a:rPr dirty="0" sz="1700" spc="15">
                <a:latin typeface="Trebuchet MS"/>
                <a:cs typeface="Trebuchet MS"/>
              </a:rPr>
              <a:t>U</a:t>
            </a:r>
            <a:r>
              <a:rPr dirty="0" sz="1700" spc="45">
                <a:latin typeface="Trebuchet MS"/>
                <a:cs typeface="Trebuchet MS"/>
              </a:rPr>
              <a:t>I</a:t>
            </a:r>
            <a:r>
              <a:rPr dirty="0" sz="1700" spc="30">
                <a:latin typeface="Trebuchet MS"/>
                <a:cs typeface="Trebuchet MS"/>
              </a:rPr>
              <a:t>L</a:t>
            </a:r>
            <a:r>
              <a:rPr dirty="0" sz="1700" spc="80">
                <a:latin typeface="Trebuchet MS"/>
                <a:cs typeface="Trebuchet MS"/>
              </a:rPr>
              <a:t>D</a:t>
            </a:r>
            <a:r>
              <a:rPr dirty="0" sz="1700" spc="45">
                <a:latin typeface="Trebuchet MS"/>
                <a:cs typeface="Trebuchet MS"/>
              </a:rPr>
              <a:t>I</a:t>
            </a:r>
            <a:r>
              <a:rPr dirty="0" sz="1700" spc="114">
                <a:latin typeface="Trebuchet MS"/>
                <a:cs typeface="Trebuchet MS"/>
              </a:rPr>
              <a:t>N</a:t>
            </a:r>
            <a:r>
              <a:rPr dirty="0" sz="1700" spc="-55">
                <a:latin typeface="Trebuchet MS"/>
                <a:cs typeface="Trebuchet MS"/>
              </a:rPr>
              <a:t>G</a:t>
            </a:r>
            <a:r>
              <a:rPr dirty="0" sz="1700" spc="-260">
                <a:latin typeface="Trebuchet MS"/>
                <a:cs typeface="Trebuchet MS"/>
              </a:rPr>
              <a:t> </a:t>
            </a:r>
            <a:r>
              <a:rPr dirty="0" sz="1700" spc="50">
                <a:latin typeface="Trebuchet MS"/>
                <a:cs typeface="Trebuchet MS"/>
              </a:rPr>
              <a:t>A</a:t>
            </a:r>
            <a:r>
              <a:rPr dirty="0" sz="1700" spc="-145">
                <a:latin typeface="Trebuchet MS"/>
                <a:cs typeface="Trebuchet MS"/>
              </a:rPr>
              <a:t> </a:t>
            </a:r>
            <a:r>
              <a:rPr dirty="0" sz="1700" spc="215">
                <a:latin typeface="Trebuchet MS"/>
                <a:cs typeface="Trebuchet MS"/>
              </a:rPr>
              <a:t>M</a:t>
            </a:r>
            <a:r>
              <a:rPr dirty="0" sz="1700" spc="-25">
                <a:latin typeface="Trebuchet MS"/>
                <a:cs typeface="Trebuchet MS"/>
              </a:rPr>
              <a:t>O</a:t>
            </a:r>
            <a:r>
              <a:rPr dirty="0" sz="1700" spc="114">
                <a:latin typeface="Trebuchet MS"/>
                <a:cs typeface="Trebuchet MS"/>
              </a:rPr>
              <a:t>N</a:t>
            </a:r>
            <a:r>
              <a:rPr dirty="0" sz="1700" spc="45">
                <a:latin typeface="Trebuchet MS"/>
                <a:cs typeface="Trebuchet MS"/>
              </a:rPr>
              <a:t>I</a:t>
            </a:r>
            <a:r>
              <a:rPr dirty="0" sz="1700" spc="-90">
                <a:latin typeface="Trebuchet MS"/>
                <a:cs typeface="Trebuchet MS"/>
              </a:rPr>
              <a:t>T</a:t>
            </a:r>
            <a:r>
              <a:rPr dirty="0" sz="1700" spc="-25">
                <a:latin typeface="Trebuchet MS"/>
                <a:cs typeface="Trebuchet MS"/>
              </a:rPr>
              <a:t>O</a:t>
            </a:r>
            <a:r>
              <a:rPr dirty="0" sz="1700" spc="55">
                <a:latin typeface="Trebuchet MS"/>
                <a:cs typeface="Trebuchet MS"/>
              </a:rPr>
              <a:t>R</a:t>
            </a:r>
            <a:r>
              <a:rPr dirty="0" sz="1700" spc="45">
                <a:latin typeface="Trebuchet MS"/>
                <a:cs typeface="Trebuchet MS"/>
              </a:rPr>
              <a:t>I</a:t>
            </a:r>
            <a:r>
              <a:rPr dirty="0" sz="1700" spc="114">
                <a:latin typeface="Trebuchet MS"/>
                <a:cs typeface="Trebuchet MS"/>
              </a:rPr>
              <a:t>N</a:t>
            </a:r>
            <a:r>
              <a:rPr dirty="0" sz="1700" spc="-55">
                <a:latin typeface="Trebuchet MS"/>
                <a:cs typeface="Trebuchet MS"/>
              </a:rPr>
              <a:t>G</a:t>
            </a:r>
            <a:r>
              <a:rPr dirty="0" sz="1700" spc="-185">
                <a:latin typeface="Trebuchet MS"/>
                <a:cs typeface="Trebuchet MS"/>
              </a:rPr>
              <a:t> </a:t>
            </a:r>
            <a:r>
              <a:rPr dirty="0" sz="1700" spc="20">
                <a:latin typeface="Trebuchet MS"/>
                <a:cs typeface="Trebuchet MS"/>
              </a:rPr>
              <a:t>S</a:t>
            </a:r>
            <a:r>
              <a:rPr dirty="0" sz="1700" spc="-15">
                <a:latin typeface="Trebuchet MS"/>
                <a:cs typeface="Trebuchet MS"/>
              </a:rPr>
              <a:t>Y</a:t>
            </a:r>
            <a:r>
              <a:rPr dirty="0" sz="1700" spc="5">
                <a:latin typeface="Trebuchet MS"/>
                <a:cs typeface="Trebuchet MS"/>
              </a:rPr>
              <a:t>S</a:t>
            </a:r>
            <a:r>
              <a:rPr dirty="0" sz="1700" spc="-15">
                <a:latin typeface="Trebuchet MS"/>
                <a:cs typeface="Trebuchet MS"/>
              </a:rPr>
              <a:t>T</a:t>
            </a:r>
            <a:r>
              <a:rPr dirty="0" sz="1700" spc="-15">
                <a:latin typeface="Trebuchet MS"/>
                <a:cs typeface="Trebuchet MS"/>
              </a:rPr>
              <a:t>E</a:t>
            </a:r>
            <a:r>
              <a:rPr dirty="0" sz="1700" spc="145">
                <a:latin typeface="Trebuchet MS"/>
                <a:cs typeface="Trebuchet MS"/>
              </a:rPr>
              <a:t>M  </a:t>
            </a:r>
            <a:r>
              <a:rPr dirty="0" sz="1700" spc="45">
                <a:latin typeface="Trebuchet MS"/>
                <a:cs typeface="Trebuchet MS"/>
              </a:rPr>
              <a:t>W</a:t>
            </a:r>
            <a:r>
              <a:rPr dirty="0" sz="1700" spc="50">
                <a:latin typeface="Trebuchet MS"/>
                <a:cs typeface="Trebuchet MS"/>
              </a:rPr>
              <a:t>I</a:t>
            </a:r>
            <a:r>
              <a:rPr dirty="0" sz="1700" spc="-15">
                <a:latin typeface="Trebuchet MS"/>
                <a:cs typeface="Trebuchet MS"/>
              </a:rPr>
              <a:t>T</a:t>
            </a:r>
            <a:r>
              <a:rPr dirty="0" sz="1700" spc="65">
                <a:latin typeface="Trebuchet MS"/>
                <a:cs typeface="Trebuchet MS"/>
              </a:rPr>
              <a:t>H</a:t>
            </a:r>
            <a:r>
              <a:rPr dirty="0" sz="1700" spc="-190">
                <a:latin typeface="Trebuchet MS"/>
                <a:cs typeface="Trebuchet MS"/>
              </a:rPr>
              <a:t> </a:t>
            </a:r>
            <a:r>
              <a:rPr dirty="0" sz="1700" spc="50">
                <a:latin typeface="Trebuchet MS"/>
                <a:cs typeface="Trebuchet MS"/>
              </a:rPr>
              <a:t>A</a:t>
            </a:r>
            <a:r>
              <a:rPr dirty="0" sz="1700" spc="-65">
                <a:latin typeface="Trebuchet MS"/>
                <a:cs typeface="Trebuchet MS"/>
              </a:rPr>
              <a:t> </a:t>
            </a:r>
            <a:r>
              <a:rPr dirty="0" sz="1700" spc="215">
                <a:latin typeface="Trebuchet MS"/>
                <a:cs typeface="Trebuchet MS"/>
              </a:rPr>
              <a:t>M</a:t>
            </a:r>
            <a:r>
              <a:rPr dirty="0" sz="1700" spc="-25">
                <a:latin typeface="Trebuchet MS"/>
                <a:cs typeface="Trebuchet MS"/>
              </a:rPr>
              <a:t>O</a:t>
            </a:r>
            <a:r>
              <a:rPr dirty="0" sz="1700" spc="10">
                <a:latin typeface="Trebuchet MS"/>
                <a:cs typeface="Trebuchet MS"/>
              </a:rPr>
              <a:t>B</a:t>
            </a:r>
            <a:r>
              <a:rPr dirty="0" sz="1700" spc="50">
                <a:latin typeface="Trebuchet MS"/>
                <a:cs typeface="Trebuchet MS"/>
              </a:rPr>
              <a:t>I</a:t>
            </a:r>
            <a:r>
              <a:rPr dirty="0" sz="1700" spc="35">
                <a:latin typeface="Trebuchet MS"/>
                <a:cs typeface="Trebuchet MS"/>
              </a:rPr>
              <a:t>L</a:t>
            </a:r>
            <a:r>
              <a:rPr dirty="0" sz="1700" spc="-20">
                <a:latin typeface="Trebuchet MS"/>
                <a:cs typeface="Trebuchet MS"/>
              </a:rPr>
              <a:t>E</a:t>
            </a:r>
            <a:r>
              <a:rPr dirty="0" sz="1700" spc="-125">
                <a:latin typeface="Trebuchet MS"/>
                <a:cs typeface="Trebuchet MS"/>
              </a:rPr>
              <a:t> </a:t>
            </a:r>
            <a:r>
              <a:rPr dirty="0" sz="1700" spc="30">
                <a:latin typeface="Trebuchet MS"/>
                <a:cs typeface="Trebuchet MS"/>
              </a:rPr>
              <a:t>A</a:t>
            </a:r>
            <a:r>
              <a:rPr dirty="0" sz="1700" spc="35">
                <a:latin typeface="Trebuchet MS"/>
                <a:cs typeface="Trebuchet MS"/>
              </a:rPr>
              <a:t>P</a:t>
            </a:r>
            <a:r>
              <a:rPr dirty="0" sz="1700" spc="20">
                <a:latin typeface="Trebuchet MS"/>
                <a:cs typeface="Trebuchet MS"/>
              </a:rPr>
              <a:t>P</a:t>
            </a:r>
            <a:r>
              <a:rPr dirty="0" sz="1700" spc="35">
                <a:latin typeface="Trebuchet MS"/>
                <a:cs typeface="Trebuchet MS"/>
              </a:rPr>
              <a:t>L</a:t>
            </a:r>
            <a:r>
              <a:rPr dirty="0" sz="1700" spc="50">
                <a:latin typeface="Trebuchet MS"/>
                <a:cs typeface="Trebuchet MS"/>
              </a:rPr>
              <a:t>I</a:t>
            </a:r>
            <a:r>
              <a:rPr dirty="0" sz="1700" spc="30">
                <a:latin typeface="Trebuchet MS"/>
                <a:cs typeface="Trebuchet MS"/>
              </a:rPr>
              <a:t>C</a:t>
            </a:r>
            <a:r>
              <a:rPr dirty="0" sz="1700" spc="-30">
                <a:latin typeface="Trebuchet MS"/>
                <a:cs typeface="Trebuchet MS"/>
              </a:rPr>
              <a:t>A</a:t>
            </a:r>
            <a:r>
              <a:rPr dirty="0" sz="1700" spc="-15">
                <a:latin typeface="Trebuchet MS"/>
                <a:cs typeface="Trebuchet MS"/>
              </a:rPr>
              <a:t>T</a:t>
            </a:r>
            <a:r>
              <a:rPr dirty="0" sz="1700" spc="-25">
                <a:latin typeface="Trebuchet MS"/>
                <a:cs typeface="Trebuchet MS"/>
              </a:rPr>
              <a:t>I</a:t>
            </a:r>
            <a:r>
              <a:rPr dirty="0" sz="1700" spc="-25">
                <a:latin typeface="Trebuchet MS"/>
                <a:cs typeface="Trebuchet MS"/>
              </a:rPr>
              <a:t>O</a:t>
            </a:r>
            <a:r>
              <a:rPr dirty="0" sz="1700" spc="80">
                <a:latin typeface="Trebuchet MS"/>
                <a:cs typeface="Trebuchet MS"/>
              </a:rPr>
              <a:t>N</a:t>
            </a:r>
            <a:endParaRPr sz="1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294" y="765555"/>
            <a:ext cx="1279525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110">
                <a:solidFill>
                  <a:srgbClr val="FFFFFF"/>
                </a:solidFill>
              </a:rPr>
              <a:t>G</a:t>
            </a:r>
            <a:r>
              <a:rPr dirty="0" sz="3950" spc="-70">
                <a:solidFill>
                  <a:srgbClr val="FFFFFF"/>
                </a:solidFill>
              </a:rPr>
              <a:t>o</a:t>
            </a:r>
            <a:r>
              <a:rPr dirty="0" sz="3950" spc="215">
                <a:solidFill>
                  <a:srgbClr val="FFFFFF"/>
                </a:solidFill>
              </a:rPr>
              <a:t>a</a:t>
            </a:r>
            <a:r>
              <a:rPr dirty="0" sz="3950" spc="-125">
                <a:solidFill>
                  <a:srgbClr val="FFFFFF"/>
                </a:solidFill>
              </a:rPr>
              <a:t>l</a:t>
            </a:r>
            <a:r>
              <a:rPr dirty="0" sz="3950" spc="80">
                <a:solidFill>
                  <a:srgbClr val="FFFFFF"/>
                </a:solidFill>
              </a:rPr>
              <a:t>s</a:t>
            </a:r>
            <a:endParaRPr sz="3950"/>
          </a:p>
        </p:txBody>
      </p:sp>
      <p:sp>
        <p:nvSpPr>
          <p:cNvPr id="3" name="object 3"/>
          <p:cNvSpPr txBox="1"/>
          <p:nvPr/>
        </p:nvSpPr>
        <p:spPr>
          <a:xfrm>
            <a:off x="131069" y="188594"/>
            <a:ext cx="197485" cy="1346200"/>
          </a:xfrm>
          <a:prstGeom prst="rect">
            <a:avLst/>
          </a:prstGeom>
        </p:spPr>
        <p:txBody>
          <a:bodyPr wrap="square" lIns="0" tIns="8890" rIns="0" bIns="0" rtlCol="0" vert="vert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100" spc="-3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100" spc="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1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-1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1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1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2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982704" y="6541134"/>
            <a:ext cx="10096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10">
                <a:solidFill>
                  <a:srgbClr val="7E7E7E"/>
                </a:solidFill>
                <a:latin typeface="Trebuchet MS"/>
                <a:cs typeface="Trebuchet MS"/>
              </a:rPr>
              <a:t>5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658263" y="3790171"/>
            <a:ext cx="1313815" cy="601345"/>
            <a:chOff x="1658263" y="3790171"/>
            <a:chExt cx="1313815" cy="601345"/>
          </a:xfrm>
        </p:grpSpPr>
        <p:sp>
          <p:nvSpPr>
            <p:cNvPr id="6" name="object 6"/>
            <p:cNvSpPr/>
            <p:nvPr/>
          </p:nvSpPr>
          <p:spPr>
            <a:xfrm>
              <a:off x="1658251" y="3790175"/>
              <a:ext cx="1313815" cy="601345"/>
            </a:xfrm>
            <a:custGeom>
              <a:avLst/>
              <a:gdLst/>
              <a:ahLst/>
              <a:cxnLst/>
              <a:rect l="l" t="t" r="r" b="b"/>
              <a:pathLst>
                <a:path w="1313814" h="601345">
                  <a:moveTo>
                    <a:pt x="776020" y="300418"/>
                  </a:moveTo>
                  <a:lnTo>
                    <a:pt x="769937" y="252933"/>
                  </a:lnTo>
                  <a:lnTo>
                    <a:pt x="752983" y="211709"/>
                  </a:lnTo>
                  <a:lnTo>
                    <a:pt x="727138" y="179184"/>
                  </a:lnTo>
                  <a:lnTo>
                    <a:pt x="694372" y="157861"/>
                  </a:lnTo>
                  <a:lnTo>
                    <a:pt x="656640" y="150202"/>
                  </a:lnTo>
                  <a:lnTo>
                    <a:pt x="618896" y="157861"/>
                  </a:lnTo>
                  <a:lnTo>
                    <a:pt x="586130" y="179184"/>
                  </a:lnTo>
                  <a:lnTo>
                    <a:pt x="560285" y="211709"/>
                  </a:lnTo>
                  <a:lnTo>
                    <a:pt x="543331" y="252933"/>
                  </a:lnTo>
                  <a:lnTo>
                    <a:pt x="537248" y="300418"/>
                  </a:lnTo>
                  <a:lnTo>
                    <a:pt x="543331" y="347891"/>
                  </a:lnTo>
                  <a:lnTo>
                    <a:pt x="560285" y="389128"/>
                  </a:lnTo>
                  <a:lnTo>
                    <a:pt x="586130" y="421640"/>
                  </a:lnTo>
                  <a:lnTo>
                    <a:pt x="618896" y="442963"/>
                  </a:lnTo>
                  <a:lnTo>
                    <a:pt x="656640" y="450621"/>
                  </a:lnTo>
                  <a:lnTo>
                    <a:pt x="694372" y="442963"/>
                  </a:lnTo>
                  <a:lnTo>
                    <a:pt x="727138" y="421640"/>
                  </a:lnTo>
                  <a:lnTo>
                    <a:pt x="752983" y="389128"/>
                  </a:lnTo>
                  <a:lnTo>
                    <a:pt x="769937" y="347891"/>
                  </a:lnTo>
                  <a:lnTo>
                    <a:pt x="776020" y="300418"/>
                  </a:lnTo>
                  <a:close/>
                </a:path>
                <a:path w="1313814" h="601345">
                  <a:moveTo>
                    <a:pt x="1313268" y="0"/>
                  </a:moveTo>
                  <a:lnTo>
                    <a:pt x="1223721" y="0"/>
                  </a:lnTo>
                  <a:lnTo>
                    <a:pt x="1223721" y="135191"/>
                  </a:lnTo>
                  <a:lnTo>
                    <a:pt x="1223721" y="465645"/>
                  </a:lnTo>
                  <a:lnTo>
                    <a:pt x="1178953" y="510705"/>
                  </a:lnTo>
                  <a:lnTo>
                    <a:pt x="149237" y="510705"/>
                  </a:lnTo>
                  <a:lnTo>
                    <a:pt x="89547" y="450621"/>
                  </a:lnTo>
                  <a:lnTo>
                    <a:pt x="89547" y="150202"/>
                  </a:lnTo>
                  <a:lnTo>
                    <a:pt x="149237" y="90131"/>
                  </a:lnTo>
                  <a:lnTo>
                    <a:pt x="1178953" y="90131"/>
                  </a:lnTo>
                  <a:lnTo>
                    <a:pt x="1223721" y="135191"/>
                  </a:lnTo>
                  <a:lnTo>
                    <a:pt x="1223721" y="0"/>
                  </a:lnTo>
                  <a:lnTo>
                    <a:pt x="0" y="0"/>
                  </a:lnTo>
                  <a:lnTo>
                    <a:pt x="0" y="600824"/>
                  </a:lnTo>
                  <a:lnTo>
                    <a:pt x="1313268" y="600824"/>
                  </a:lnTo>
                  <a:lnTo>
                    <a:pt x="1313268" y="510705"/>
                  </a:lnTo>
                  <a:lnTo>
                    <a:pt x="1313268" y="90131"/>
                  </a:lnTo>
                  <a:lnTo>
                    <a:pt x="1313268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97041" y="4045521"/>
              <a:ext cx="89540" cy="9012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43207" y="4045521"/>
              <a:ext cx="89540" cy="90123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1828393" y="3381616"/>
            <a:ext cx="1013460" cy="348615"/>
          </a:xfrm>
          <a:custGeom>
            <a:avLst/>
            <a:gdLst/>
            <a:ahLst/>
            <a:cxnLst/>
            <a:rect l="l" t="t" r="r" b="b"/>
            <a:pathLst>
              <a:path w="1013460" h="348614">
                <a:moveTo>
                  <a:pt x="865543" y="157721"/>
                </a:moveTo>
                <a:lnTo>
                  <a:pt x="802868" y="0"/>
                </a:lnTo>
                <a:lnTo>
                  <a:pt x="0" y="330454"/>
                </a:lnTo>
                <a:lnTo>
                  <a:pt x="459638" y="238823"/>
                </a:lnTo>
                <a:lnTo>
                  <a:pt x="753618" y="118668"/>
                </a:lnTo>
                <a:lnTo>
                  <a:pt x="776008" y="175742"/>
                </a:lnTo>
                <a:lnTo>
                  <a:pt x="865543" y="157721"/>
                </a:lnTo>
                <a:close/>
              </a:path>
              <a:path w="1013460" h="348614">
                <a:moveTo>
                  <a:pt x="1013282" y="348475"/>
                </a:moveTo>
                <a:lnTo>
                  <a:pt x="983437" y="195262"/>
                </a:lnTo>
                <a:lnTo>
                  <a:pt x="217868" y="348475"/>
                </a:lnTo>
                <a:lnTo>
                  <a:pt x="676021" y="348475"/>
                </a:lnTo>
                <a:lnTo>
                  <a:pt x="911809" y="301917"/>
                </a:lnTo>
                <a:lnTo>
                  <a:pt x="922261" y="348475"/>
                </a:lnTo>
                <a:lnTo>
                  <a:pt x="1013282" y="348475"/>
                </a:lnTo>
                <a:close/>
              </a:path>
            </a:pathLst>
          </a:custGeom>
          <a:solidFill>
            <a:srgbClr val="DAE4E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082675" y="5002847"/>
            <a:ext cx="247269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10">
                <a:latin typeface="Trebuchet MS"/>
                <a:cs typeface="Trebuchet MS"/>
              </a:rPr>
              <a:t>1</a:t>
            </a:r>
            <a:r>
              <a:rPr dirty="0" sz="1400" spc="150">
                <a:latin typeface="Trebuchet MS"/>
                <a:cs typeface="Trebuchet MS"/>
              </a:rPr>
              <a:t>-</a:t>
            </a:r>
            <a:r>
              <a:rPr dirty="0" sz="1400" spc="-114">
                <a:latin typeface="Trebuchet MS"/>
                <a:cs typeface="Trebuchet MS"/>
              </a:rPr>
              <a:t> </a:t>
            </a:r>
            <a:r>
              <a:rPr dirty="0" sz="1400" spc="15">
                <a:latin typeface="Trebuchet MS"/>
                <a:cs typeface="Trebuchet MS"/>
              </a:rPr>
              <a:t>h</a:t>
            </a:r>
            <a:r>
              <a:rPr dirty="0" sz="1400" spc="45">
                <a:latin typeface="Trebuchet MS"/>
                <a:cs typeface="Trebuchet MS"/>
              </a:rPr>
              <a:t>a</a:t>
            </a:r>
            <a:r>
              <a:rPr dirty="0" sz="1400" spc="-15">
                <a:latin typeface="Trebuchet MS"/>
                <a:cs typeface="Trebuchet MS"/>
              </a:rPr>
              <a:t>v</a:t>
            </a:r>
            <a:r>
              <a:rPr dirty="0" sz="1400" spc="-45">
                <a:latin typeface="Trebuchet MS"/>
                <a:cs typeface="Trebuchet MS"/>
              </a:rPr>
              <a:t>e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60">
                <a:latin typeface="Trebuchet MS"/>
                <a:cs typeface="Trebuchet MS"/>
              </a:rPr>
              <a:t>a</a:t>
            </a:r>
            <a:r>
              <a:rPr dirty="0" sz="1400" spc="-100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c</a:t>
            </a:r>
            <a:r>
              <a:rPr dirty="0" sz="1400" spc="-10">
                <a:latin typeface="Trebuchet MS"/>
                <a:cs typeface="Trebuchet MS"/>
              </a:rPr>
              <a:t>o</a:t>
            </a:r>
            <a:r>
              <a:rPr dirty="0" sz="1400" spc="25">
                <a:latin typeface="Trebuchet MS"/>
                <a:cs typeface="Trebuchet MS"/>
              </a:rPr>
              <a:t>s</a:t>
            </a:r>
            <a:r>
              <a:rPr dirty="0" sz="1400" spc="-25">
                <a:latin typeface="Trebuchet MS"/>
                <a:cs typeface="Trebuchet MS"/>
              </a:rPr>
              <a:t>t</a:t>
            </a:r>
            <a:r>
              <a:rPr dirty="0" sz="1400" spc="155">
                <a:latin typeface="Trebuchet MS"/>
                <a:cs typeface="Trebuchet MS"/>
              </a:rPr>
              <a:t>-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-75">
                <a:latin typeface="Trebuchet MS"/>
                <a:cs typeface="Trebuchet MS"/>
              </a:rPr>
              <a:t>ff</a:t>
            </a:r>
            <a:r>
              <a:rPr dirty="0" sz="1400" spc="-30">
                <a:latin typeface="Trebuchet MS"/>
                <a:cs typeface="Trebuchet MS"/>
              </a:rPr>
              <a:t>i</a:t>
            </a:r>
            <a:r>
              <a:rPr dirty="0" sz="1400" spc="-25">
                <a:latin typeface="Trebuchet MS"/>
                <a:cs typeface="Trebuchet MS"/>
              </a:rPr>
              <a:t>c</a:t>
            </a:r>
            <a:r>
              <a:rPr dirty="0" sz="1400" spc="-30">
                <a:latin typeface="Trebuchet MS"/>
                <a:cs typeface="Trebuchet MS"/>
              </a:rPr>
              <a:t>i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-95">
                <a:latin typeface="Trebuchet MS"/>
                <a:cs typeface="Trebuchet MS"/>
              </a:rPr>
              <a:t>n</a:t>
            </a:r>
            <a:r>
              <a:rPr dirty="0" sz="1400" spc="-55">
                <a:latin typeface="Trebuchet MS"/>
                <a:cs typeface="Trebuchet MS"/>
              </a:rPr>
              <a:t>t</a:t>
            </a:r>
            <a:r>
              <a:rPr dirty="0" sz="1400" spc="-180">
                <a:latin typeface="Trebuchet MS"/>
                <a:cs typeface="Trebuchet MS"/>
              </a:rPr>
              <a:t> </a:t>
            </a:r>
            <a:r>
              <a:rPr dirty="0" sz="1400" spc="25">
                <a:latin typeface="Trebuchet MS"/>
                <a:cs typeface="Trebuchet MS"/>
              </a:rPr>
              <a:t>s</a:t>
            </a:r>
            <a:r>
              <a:rPr dirty="0" sz="1400" spc="-95">
                <a:latin typeface="Trebuchet MS"/>
                <a:cs typeface="Trebuchet MS"/>
              </a:rPr>
              <a:t>y</a:t>
            </a:r>
            <a:r>
              <a:rPr dirty="0" sz="1400" spc="25">
                <a:latin typeface="Trebuchet MS"/>
                <a:cs typeface="Trebuchet MS"/>
              </a:rPr>
              <a:t>s</a:t>
            </a:r>
            <a:r>
              <a:rPr dirty="0" sz="1400" spc="-40">
                <a:latin typeface="Trebuchet MS"/>
                <a:cs typeface="Trebuchet MS"/>
              </a:rPr>
              <a:t>t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30">
                <a:latin typeface="Trebuchet MS"/>
                <a:cs typeface="Trebuchet MS"/>
              </a:rPr>
              <a:t>m</a:t>
            </a:r>
            <a:r>
              <a:rPr dirty="0" sz="1400" spc="-145"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99176" y="3324542"/>
            <a:ext cx="1016000" cy="1170940"/>
          </a:xfrm>
          <a:custGeom>
            <a:avLst/>
            <a:gdLst/>
            <a:ahLst/>
            <a:cxnLst/>
            <a:rect l="l" t="t" r="r" b="b"/>
            <a:pathLst>
              <a:path w="1016000" h="1170939">
                <a:moveTo>
                  <a:pt x="238036" y="645883"/>
                </a:moveTo>
                <a:lnTo>
                  <a:pt x="235699" y="634187"/>
                </a:lnTo>
                <a:lnTo>
                  <a:pt x="229298" y="624649"/>
                </a:lnTo>
                <a:lnTo>
                  <a:pt x="219811" y="618197"/>
                </a:lnTo>
                <a:lnTo>
                  <a:pt x="208191" y="615835"/>
                </a:lnTo>
                <a:lnTo>
                  <a:pt x="196570" y="618197"/>
                </a:lnTo>
                <a:lnTo>
                  <a:pt x="187083" y="624649"/>
                </a:lnTo>
                <a:lnTo>
                  <a:pt x="180695" y="634187"/>
                </a:lnTo>
                <a:lnTo>
                  <a:pt x="178346" y="645883"/>
                </a:lnTo>
                <a:lnTo>
                  <a:pt x="180695" y="657567"/>
                </a:lnTo>
                <a:lnTo>
                  <a:pt x="187083" y="667118"/>
                </a:lnTo>
                <a:lnTo>
                  <a:pt x="196570" y="673557"/>
                </a:lnTo>
                <a:lnTo>
                  <a:pt x="208191" y="675919"/>
                </a:lnTo>
                <a:lnTo>
                  <a:pt x="219811" y="673557"/>
                </a:lnTo>
                <a:lnTo>
                  <a:pt x="229298" y="667118"/>
                </a:lnTo>
                <a:lnTo>
                  <a:pt x="235699" y="657567"/>
                </a:lnTo>
                <a:lnTo>
                  <a:pt x="238036" y="645883"/>
                </a:lnTo>
                <a:close/>
              </a:path>
              <a:path w="1016000" h="1170939">
                <a:moveTo>
                  <a:pt x="536511" y="961313"/>
                </a:moveTo>
                <a:lnTo>
                  <a:pt x="534162" y="949629"/>
                </a:lnTo>
                <a:lnTo>
                  <a:pt x="527761" y="940079"/>
                </a:lnTo>
                <a:lnTo>
                  <a:pt x="518274" y="933640"/>
                </a:lnTo>
                <a:lnTo>
                  <a:pt x="506666" y="931278"/>
                </a:lnTo>
                <a:lnTo>
                  <a:pt x="495046" y="933640"/>
                </a:lnTo>
                <a:lnTo>
                  <a:pt x="485559" y="940079"/>
                </a:lnTo>
                <a:lnTo>
                  <a:pt x="479158" y="949629"/>
                </a:lnTo>
                <a:lnTo>
                  <a:pt x="476821" y="961313"/>
                </a:lnTo>
                <a:lnTo>
                  <a:pt x="479158" y="973010"/>
                </a:lnTo>
                <a:lnTo>
                  <a:pt x="485559" y="982548"/>
                </a:lnTo>
                <a:lnTo>
                  <a:pt x="495046" y="988999"/>
                </a:lnTo>
                <a:lnTo>
                  <a:pt x="506666" y="991362"/>
                </a:lnTo>
                <a:lnTo>
                  <a:pt x="518274" y="988999"/>
                </a:lnTo>
                <a:lnTo>
                  <a:pt x="527761" y="982548"/>
                </a:lnTo>
                <a:lnTo>
                  <a:pt x="534162" y="973010"/>
                </a:lnTo>
                <a:lnTo>
                  <a:pt x="536511" y="961313"/>
                </a:lnTo>
                <a:close/>
              </a:path>
              <a:path w="1016000" h="1170939">
                <a:moveTo>
                  <a:pt x="536511" y="360489"/>
                </a:moveTo>
                <a:lnTo>
                  <a:pt x="534162" y="348805"/>
                </a:lnTo>
                <a:lnTo>
                  <a:pt x="527761" y="339255"/>
                </a:lnTo>
                <a:lnTo>
                  <a:pt x="518274" y="332816"/>
                </a:lnTo>
                <a:lnTo>
                  <a:pt x="506666" y="330454"/>
                </a:lnTo>
                <a:lnTo>
                  <a:pt x="495033" y="332816"/>
                </a:lnTo>
                <a:lnTo>
                  <a:pt x="485559" y="339255"/>
                </a:lnTo>
                <a:lnTo>
                  <a:pt x="479158" y="348805"/>
                </a:lnTo>
                <a:lnTo>
                  <a:pt x="476821" y="360489"/>
                </a:lnTo>
                <a:lnTo>
                  <a:pt x="479158" y="372186"/>
                </a:lnTo>
                <a:lnTo>
                  <a:pt x="485559" y="381723"/>
                </a:lnTo>
                <a:lnTo>
                  <a:pt x="495033" y="388175"/>
                </a:lnTo>
                <a:lnTo>
                  <a:pt x="506666" y="390537"/>
                </a:lnTo>
                <a:lnTo>
                  <a:pt x="518274" y="388175"/>
                </a:lnTo>
                <a:lnTo>
                  <a:pt x="527761" y="381723"/>
                </a:lnTo>
                <a:lnTo>
                  <a:pt x="534162" y="372186"/>
                </a:lnTo>
                <a:lnTo>
                  <a:pt x="536511" y="360489"/>
                </a:lnTo>
                <a:close/>
              </a:path>
              <a:path w="1016000" h="1170939">
                <a:moveTo>
                  <a:pt x="675297" y="773557"/>
                </a:moveTo>
                <a:lnTo>
                  <a:pt x="536511" y="633869"/>
                </a:lnTo>
                <a:lnTo>
                  <a:pt x="536511" y="435597"/>
                </a:lnTo>
                <a:lnTo>
                  <a:pt x="476821" y="435597"/>
                </a:lnTo>
                <a:lnTo>
                  <a:pt x="476821" y="653389"/>
                </a:lnTo>
                <a:lnTo>
                  <a:pt x="479806" y="660908"/>
                </a:lnTo>
                <a:lnTo>
                  <a:pt x="633514" y="815619"/>
                </a:lnTo>
                <a:lnTo>
                  <a:pt x="675297" y="773557"/>
                </a:lnTo>
                <a:close/>
              </a:path>
              <a:path w="1016000" h="1170939">
                <a:moveTo>
                  <a:pt x="834974" y="645883"/>
                </a:moveTo>
                <a:lnTo>
                  <a:pt x="832624" y="634187"/>
                </a:lnTo>
                <a:lnTo>
                  <a:pt x="826236" y="624649"/>
                </a:lnTo>
                <a:lnTo>
                  <a:pt x="816737" y="618197"/>
                </a:lnTo>
                <a:lnTo>
                  <a:pt x="805129" y="615835"/>
                </a:lnTo>
                <a:lnTo>
                  <a:pt x="793508" y="618197"/>
                </a:lnTo>
                <a:lnTo>
                  <a:pt x="784021" y="624649"/>
                </a:lnTo>
                <a:lnTo>
                  <a:pt x="777621" y="634187"/>
                </a:lnTo>
                <a:lnTo>
                  <a:pt x="775284" y="645883"/>
                </a:lnTo>
                <a:lnTo>
                  <a:pt x="777621" y="657567"/>
                </a:lnTo>
                <a:lnTo>
                  <a:pt x="784021" y="667118"/>
                </a:lnTo>
                <a:lnTo>
                  <a:pt x="793508" y="673557"/>
                </a:lnTo>
                <a:lnTo>
                  <a:pt x="805129" y="675919"/>
                </a:lnTo>
                <a:lnTo>
                  <a:pt x="816737" y="673557"/>
                </a:lnTo>
                <a:lnTo>
                  <a:pt x="826236" y="667118"/>
                </a:lnTo>
                <a:lnTo>
                  <a:pt x="832624" y="657567"/>
                </a:lnTo>
                <a:lnTo>
                  <a:pt x="834974" y="645883"/>
                </a:lnTo>
                <a:close/>
              </a:path>
              <a:path w="1016000" h="1170939">
                <a:moveTo>
                  <a:pt x="1015390" y="665886"/>
                </a:moveTo>
                <a:lnTo>
                  <a:pt x="1013637" y="620560"/>
                </a:lnTo>
                <a:lnTo>
                  <a:pt x="1007884" y="575576"/>
                </a:lnTo>
                <a:lnTo>
                  <a:pt x="998207" y="531241"/>
                </a:lnTo>
                <a:lnTo>
                  <a:pt x="984656" y="487832"/>
                </a:lnTo>
                <a:lnTo>
                  <a:pt x="967257" y="445617"/>
                </a:lnTo>
                <a:lnTo>
                  <a:pt x="946073" y="404888"/>
                </a:lnTo>
                <a:lnTo>
                  <a:pt x="924509" y="371157"/>
                </a:lnTo>
                <a:lnTo>
                  <a:pt x="924509" y="660908"/>
                </a:lnTo>
                <a:lnTo>
                  <a:pt x="921715" y="710057"/>
                </a:lnTo>
                <a:lnTo>
                  <a:pt x="913511" y="757504"/>
                </a:lnTo>
                <a:lnTo>
                  <a:pt x="900214" y="802957"/>
                </a:lnTo>
                <a:lnTo>
                  <a:pt x="882142" y="846099"/>
                </a:lnTo>
                <a:lnTo>
                  <a:pt x="859586" y="886612"/>
                </a:lnTo>
                <a:lnTo>
                  <a:pt x="832891" y="924179"/>
                </a:lnTo>
                <a:lnTo>
                  <a:pt x="802335" y="958494"/>
                </a:lnTo>
                <a:lnTo>
                  <a:pt x="768235" y="989253"/>
                </a:lnTo>
                <a:lnTo>
                  <a:pt x="730910" y="1016139"/>
                </a:lnTo>
                <a:lnTo>
                  <a:pt x="690664" y="1038821"/>
                </a:lnTo>
                <a:lnTo>
                  <a:pt x="647801" y="1057021"/>
                </a:lnTo>
                <a:lnTo>
                  <a:pt x="602640" y="1070406"/>
                </a:lnTo>
                <a:lnTo>
                  <a:pt x="555498" y="1078661"/>
                </a:lnTo>
                <a:lnTo>
                  <a:pt x="506666" y="1081481"/>
                </a:lnTo>
                <a:lnTo>
                  <a:pt x="457835" y="1078661"/>
                </a:lnTo>
                <a:lnTo>
                  <a:pt x="410679" y="1070406"/>
                </a:lnTo>
                <a:lnTo>
                  <a:pt x="365518" y="1057021"/>
                </a:lnTo>
                <a:lnTo>
                  <a:pt x="322668" y="1038821"/>
                </a:lnTo>
                <a:lnTo>
                  <a:pt x="282422" y="1016139"/>
                </a:lnTo>
                <a:lnTo>
                  <a:pt x="245084" y="989253"/>
                </a:lnTo>
                <a:lnTo>
                  <a:pt x="210997" y="958494"/>
                </a:lnTo>
                <a:lnTo>
                  <a:pt x="180441" y="924179"/>
                </a:lnTo>
                <a:lnTo>
                  <a:pt x="153733" y="886612"/>
                </a:lnTo>
                <a:lnTo>
                  <a:pt x="131191" y="846099"/>
                </a:lnTo>
                <a:lnTo>
                  <a:pt x="113106" y="802957"/>
                </a:lnTo>
                <a:lnTo>
                  <a:pt x="99822" y="757504"/>
                </a:lnTo>
                <a:lnTo>
                  <a:pt x="91617" y="710057"/>
                </a:lnTo>
                <a:lnTo>
                  <a:pt x="88811" y="660908"/>
                </a:lnTo>
                <a:lnTo>
                  <a:pt x="91617" y="611759"/>
                </a:lnTo>
                <a:lnTo>
                  <a:pt x="99822" y="564299"/>
                </a:lnTo>
                <a:lnTo>
                  <a:pt x="113106" y="518845"/>
                </a:lnTo>
                <a:lnTo>
                  <a:pt x="131191" y="475703"/>
                </a:lnTo>
                <a:lnTo>
                  <a:pt x="153733" y="435190"/>
                </a:lnTo>
                <a:lnTo>
                  <a:pt x="180441" y="397624"/>
                </a:lnTo>
                <a:lnTo>
                  <a:pt x="210997" y="363308"/>
                </a:lnTo>
                <a:lnTo>
                  <a:pt x="245084" y="332549"/>
                </a:lnTo>
                <a:lnTo>
                  <a:pt x="282422" y="305676"/>
                </a:lnTo>
                <a:lnTo>
                  <a:pt x="322668" y="282981"/>
                </a:lnTo>
                <a:lnTo>
                  <a:pt x="365518" y="264782"/>
                </a:lnTo>
                <a:lnTo>
                  <a:pt x="410679" y="251409"/>
                </a:lnTo>
                <a:lnTo>
                  <a:pt x="457835" y="243154"/>
                </a:lnTo>
                <a:lnTo>
                  <a:pt x="506666" y="240322"/>
                </a:lnTo>
                <a:lnTo>
                  <a:pt x="555498" y="243154"/>
                </a:lnTo>
                <a:lnTo>
                  <a:pt x="602640" y="251409"/>
                </a:lnTo>
                <a:lnTo>
                  <a:pt x="647801" y="264782"/>
                </a:lnTo>
                <a:lnTo>
                  <a:pt x="690664" y="282981"/>
                </a:lnTo>
                <a:lnTo>
                  <a:pt x="730910" y="305676"/>
                </a:lnTo>
                <a:lnTo>
                  <a:pt x="768235" y="332549"/>
                </a:lnTo>
                <a:lnTo>
                  <a:pt x="802335" y="363308"/>
                </a:lnTo>
                <a:lnTo>
                  <a:pt x="832891" y="397624"/>
                </a:lnTo>
                <a:lnTo>
                  <a:pt x="859586" y="435190"/>
                </a:lnTo>
                <a:lnTo>
                  <a:pt x="882142" y="475703"/>
                </a:lnTo>
                <a:lnTo>
                  <a:pt x="900214" y="518845"/>
                </a:lnTo>
                <a:lnTo>
                  <a:pt x="913511" y="564299"/>
                </a:lnTo>
                <a:lnTo>
                  <a:pt x="921715" y="611759"/>
                </a:lnTo>
                <a:lnTo>
                  <a:pt x="924509" y="660908"/>
                </a:lnTo>
                <a:lnTo>
                  <a:pt x="924509" y="371157"/>
                </a:lnTo>
                <a:lnTo>
                  <a:pt x="921169" y="365925"/>
                </a:lnTo>
                <a:lnTo>
                  <a:pt x="892568" y="329006"/>
                </a:lnTo>
                <a:lnTo>
                  <a:pt x="860348" y="294398"/>
                </a:lnTo>
                <a:lnTo>
                  <a:pt x="905116" y="249339"/>
                </a:lnTo>
                <a:lnTo>
                  <a:pt x="910678" y="240322"/>
                </a:lnTo>
                <a:lnTo>
                  <a:pt x="912533" y="237324"/>
                </a:lnTo>
                <a:lnTo>
                  <a:pt x="914323" y="234416"/>
                </a:lnTo>
                <a:lnTo>
                  <a:pt x="903617" y="186258"/>
                </a:lnTo>
                <a:lnTo>
                  <a:pt x="872845" y="173113"/>
                </a:lnTo>
                <a:lnTo>
                  <a:pt x="855980" y="175691"/>
                </a:lnTo>
                <a:lnTo>
                  <a:pt x="840943" y="184746"/>
                </a:lnTo>
                <a:lnTo>
                  <a:pt x="790206" y="237324"/>
                </a:lnTo>
                <a:lnTo>
                  <a:pt x="746036" y="210693"/>
                </a:lnTo>
                <a:lnTo>
                  <a:pt x="699706" y="188683"/>
                </a:lnTo>
                <a:lnTo>
                  <a:pt x="651598" y="171564"/>
                </a:lnTo>
                <a:lnTo>
                  <a:pt x="602056" y="159651"/>
                </a:lnTo>
                <a:lnTo>
                  <a:pt x="551434" y="153212"/>
                </a:lnTo>
                <a:lnTo>
                  <a:pt x="551434" y="90119"/>
                </a:lnTo>
                <a:lnTo>
                  <a:pt x="685736" y="90119"/>
                </a:lnTo>
                <a:lnTo>
                  <a:pt x="685736" y="0"/>
                </a:lnTo>
                <a:lnTo>
                  <a:pt x="327583" y="0"/>
                </a:lnTo>
                <a:lnTo>
                  <a:pt x="327583" y="90119"/>
                </a:lnTo>
                <a:lnTo>
                  <a:pt x="461886" y="90119"/>
                </a:lnTo>
                <a:lnTo>
                  <a:pt x="461886" y="151701"/>
                </a:lnTo>
                <a:lnTo>
                  <a:pt x="415086" y="158064"/>
                </a:lnTo>
                <a:lnTo>
                  <a:pt x="369722" y="168592"/>
                </a:lnTo>
                <a:lnTo>
                  <a:pt x="325996" y="183095"/>
                </a:lnTo>
                <a:lnTo>
                  <a:pt x="284111" y="201371"/>
                </a:lnTo>
                <a:lnTo>
                  <a:pt x="244284" y="223253"/>
                </a:lnTo>
                <a:lnTo>
                  <a:pt x="206717" y="248513"/>
                </a:lnTo>
                <a:lnTo>
                  <a:pt x="171602" y="276961"/>
                </a:lnTo>
                <a:lnTo>
                  <a:pt x="139153" y="308432"/>
                </a:lnTo>
                <a:lnTo>
                  <a:pt x="109575" y="342696"/>
                </a:lnTo>
                <a:lnTo>
                  <a:pt x="83058" y="379577"/>
                </a:lnTo>
                <a:lnTo>
                  <a:pt x="59829" y="418871"/>
                </a:lnTo>
                <a:lnTo>
                  <a:pt x="40081" y="460387"/>
                </a:lnTo>
                <a:lnTo>
                  <a:pt x="24003" y="503923"/>
                </a:lnTo>
                <a:lnTo>
                  <a:pt x="11823" y="549300"/>
                </a:lnTo>
                <a:lnTo>
                  <a:pt x="3746" y="596315"/>
                </a:lnTo>
                <a:lnTo>
                  <a:pt x="0" y="643877"/>
                </a:lnTo>
                <a:lnTo>
                  <a:pt x="609" y="690880"/>
                </a:lnTo>
                <a:lnTo>
                  <a:pt x="5410" y="737082"/>
                </a:lnTo>
                <a:lnTo>
                  <a:pt x="14287" y="782243"/>
                </a:lnTo>
                <a:lnTo>
                  <a:pt x="27063" y="826135"/>
                </a:lnTo>
                <a:lnTo>
                  <a:pt x="43624" y="868489"/>
                </a:lnTo>
                <a:lnTo>
                  <a:pt x="63792" y="909078"/>
                </a:lnTo>
                <a:lnTo>
                  <a:pt x="87439" y="947674"/>
                </a:lnTo>
                <a:lnTo>
                  <a:pt x="114414" y="984021"/>
                </a:lnTo>
                <a:lnTo>
                  <a:pt x="144576" y="1017892"/>
                </a:lnTo>
                <a:lnTo>
                  <a:pt x="177774" y="1049032"/>
                </a:lnTo>
                <a:lnTo>
                  <a:pt x="213868" y="1077214"/>
                </a:lnTo>
                <a:lnTo>
                  <a:pt x="252704" y="1102194"/>
                </a:lnTo>
                <a:lnTo>
                  <a:pt x="294132" y="1123721"/>
                </a:lnTo>
                <a:lnTo>
                  <a:pt x="338023" y="1141564"/>
                </a:lnTo>
                <a:lnTo>
                  <a:pt x="383374" y="1155280"/>
                </a:lnTo>
                <a:lnTo>
                  <a:pt x="429094" y="1164628"/>
                </a:lnTo>
                <a:lnTo>
                  <a:pt x="474929" y="1169720"/>
                </a:lnTo>
                <a:lnTo>
                  <a:pt x="520623" y="1170622"/>
                </a:lnTo>
                <a:lnTo>
                  <a:pt x="565912" y="1167434"/>
                </a:lnTo>
                <a:lnTo>
                  <a:pt x="610539" y="1160233"/>
                </a:lnTo>
                <a:lnTo>
                  <a:pt x="654240" y="1149121"/>
                </a:lnTo>
                <a:lnTo>
                  <a:pt x="696760" y="1134186"/>
                </a:lnTo>
                <a:lnTo>
                  <a:pt x="737844" y="1115504"/>
                </a:lnTo>
                <a:lnTo>
                  <a:pt x="777214" y="1093165"/>
                </a:lnTo>
                <a:lnTo>
                  <a:pt x="814628" y="1067257"/>
                </a:lnTo>
                <a:lnTo>
                  <a:pt x="849820" y="1037882"/>
                </a:lnTo>
                <a:lnTo>
                  <a:pt x="882523" y="1005116"/>
                </a:lnTo>
                <a:lnTo>
                  <a:pt x="912482" y="969048"/>
                </a:lnTo>
                <a:lnTo>
                  <a:pt x="939444" y="929767"/>
                </a:lnTo>
                <a:lnTo>
                  <a:pt x="962647" y="888161"/>
                </a:lnTo>
                <a:lnTo>
                  <a:pt x="981570" y="845223"/>
                </a:lnTo>
                <a:lnTo>
                  <a:pt x="996251" y="801255"/>
                </a:lnTo>
                <a:lnTo>
                  <a:pt x="1006754" y="756526"/>
                </a:lnTo>
                <a:lnTo>
                  <a:pt x="1013117" y="711301"/>
                </a:lnTo>
                <a:lnTo>
                  <a:pt x="1015390" y="665886"/>
                </a:lnTo>
                <a:close/>
              </a:path>
            </a:pathLst>
          </a:custGeom>
          <a:solidFill>
            <a:srgbClr val="62708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4523740" y="5002847"/>
            <a:ext cx="3174365" cy="6724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12700" marR="5080" indent="-5715">
              <a:lnSpc>
                <a:spcPct val="100600"/>
              </a:lnSpc>
              <a:spcBef>
                <a:spcPts val="114"/>
              </a:spcBef>
            </a:pPr>
            <a:r>
              <a:rPr dirty="0" sz="1400" spc="10">
                <a:latin typeface="Trebuchet MS"/>
                <a:cs typeface="Trebuchet MS"/>
              </a:rPr>
              <a:t>2</a:t>
            </a:r>
            <a:r>
              <a:rPr dirty="0" sz="1400" spc="160">
                <a:latin typeface="Trebuchet MS"/>
                <a:cs typeface="Trebuchet MS"/>
              </a:rPr>
              <a:t>-</a:t>
            </a:r>
            <a:r>
              <a:rPr dirty="0" sz="1400" spc="-35" b="1">
                <a:latin typeface="Trebuchet MS"/>
                <a:cs typeface="Trebuchet MS"/>
              </a:rPr>
              <a:t>C</a:t>
            </a:r>
            <a:r>
              <a:rPr dirty="0" sz="1400" spc="-45" b="1">
                <a:latin typeface="Trebuchet MS"/>
                <a:cs typeface="Trebuchet MS"/>
              </a:rPr>
              <a:t>o</a:t>
            </a:r>
            <a:r>
              <a:rPr dirty="0" sz="1400" spc="-85" b="1">
                <a:latin typeface="Trebuchet MS"/>
                <a:cs typeface="Trebuchet MS"/>
              </a:rPr>
              <a:t>n</a:t>
            </a:r>
            <a:r>
              <a:rPr dirty="0" sz="1400" spc="5" b="1">
                <a:latin typeface="Trebuchet MS"/>
                <a:cs typeface="Trebuchet MS"/>
              </a:rPr>
              <a:t>v</a:t>
            </a:r>
            <a:r>
              <a:rPr dirty="0" sz="1400" spc="-60" b="1">
                <a:latin typeface="Trebuchet MS"/>
                <a:cs typeface="Trebuchet MS"/>
              </a:rPr>
              <a:t>e</a:t>
            </a:r>
            <a:r>
              <a:rPr dirty="0" sz="1400" spc="-85" b="1">
                <a:latin typeface="Trebuchet MS"/>
                <a:cs typeface="Trebuchet MS"/>
              </a:rPr>
              <a:t>n</a:t>
            </a:r>
            <a:r>
              <a:rPr dirty="0" sz="1400" spc="-50" b="1">
                <a:latin typeface="Trebuchet MS"/>
                <a:cs typeface="Trebuchet MS"/>
              </a:rPr>
              <a:t>i</a:t>
            </a:r>
            <a:r>
              <a:rPr dirty="0" sz="1400" spc="-60" b="1">
                <a:latin typeface="Trebuchet MS"/>
                <a:cs typeface="Trebuchet MS"/>
              </a:rPr>
              <a:t>e</a:t>
            </a:r>
            <a:r>
              <a:rPr dirty="0" sz="1400" spc="-85" b="1">
                <a:latin typeface="Trebuchet MS"/>
                <a:cs typeface="Trebuchet MS"/>
              </a:rPr>
              <a:t>n</a:t>
            </a:r>
            <a:r>
              <a:rPr dirty="0" sz="1400" spc="-45" b="1">
                <a:latin typeface="Trebuchet MS"/>
                <a:cs typeface="Trebuchet MS"/>
              </a:rPr>
              <a:t>c</a:t>
            </a:r>
            <a:r>
              <a:rPr dirty="0" sz="1400" spc="-85" b="1">
                <a:latin typeface="Trebuchet MS"/>
                <a:cs typeface="Trebuchet MS"/>
              </a:rPr>
              <a:t>e</a:t>
            </a:r>
            <a:r>
              <a:rPr dirty="0" sz="1400" spc="-245" b="1">
                <a:latin typeface="Trebuchet MS"/>
                <a:cs typeface="Trebuchet MS"/>
              </a:rPr>
              <a:t> </a:t>
            </a:r>
            <a:r>
              <a:rPr dirty="0" sz="1400" spc="5" b="1">
                <a:latin typeface="Trebuchet MS"/>
                <a:cs typeface="Trebuchet MS"/>
              </a:rPr>
              <a:t>and</a:t>
            </a:r>
            <a:r>
              <a:rPr dirty="0" sz="1400" spc="-210" b="1">
                <a:latin typeface="Trebuchet MS"/>
                <a:cs typeface="Trebuchet MS"/>
              </a:rPr>
              <a:t> </a:t>
            </a:r>
            <a:r>
              <a:rPr dirty="0" sz="1400" spc="-40" b="1">
                <a:latin typeface="Trebuchet MS"/>
                <a:cs typeface="Trebuchet MS"/>
              </a:rPr>
              <a:t>T</a:t>
            </a:r>
            <a:r>
              <a:rPr dirty="0" sz="1400" spc="-50" b="1">
                <a:latin typeface="Trebuchet MS"/>
                <a:cs typeface="Trebuchet MS"/>
              </a:rPr>
              <a:t>i</a:t>
            </a:r>
            <a:r>
              <a:rPr dirty="0" sz="1400" spc="-5" b="1">
                <a:latin typeface="Trebuchet MS"/>
                <a:cs typeface="Trebuchet MS"/>
              </a:rPr>
              <a:t>m</a:t>
            </a:r>
            <a:r>
              <a:rPr dirty="0" sz="1400" spc="-40" b="1">
                <a:latin typeface="Trebuchet MS"/>
                <a:cs typeface="Trebuchet MS"/>
              </a:rPr>
              <a:t>e</a:t>
            </a:r>
            <a:r>
              <a:rPr dirty="0" sz="1400" spc="160" b="1">
                <a:latin typeface="Trebuchet MS"/>
                <a:cs typeface="Trebuchet MS"/>
              </a:rPr>
              <a:t>-</a:t>
            </a:r>
            <a:r>
              <a:rPr dirty="0" sz="1400" spc="30" b="1">
                <a:latin typeface="Trebuchet MS"/>
                <a:cs typeface="Trebuchet MS"/>
              </a:rPr>
              <a:t>S</a:t>
            </a:r>
            <a:r>
              <a:rPr dirty="0" sz="1400" spc="40" b="1">
                <a:latin typeface="Trebuchet MS"/>
                <a:cs typeface="Trebuchet MS"/>
              </a:rPr>
              <a:t>av</a:t>
            </a:r>
            <a:r>
              <a:rPr dirty="0" sz="1400" spc="-50" b="1">
                <a:latin typeface="Trebuchet MS"/>
                <a:cs typeface="Trebuchet MS"/>
              </a:rPr>
              <a:t>i</a:t>
            </a:r>
            <a:r>
              <a:rPr dirty="0" sz="1400" spc="-85" b="1">
                <a:latin typeface="Trebuchet MS"/>
                <a:cs typeface="Trebuchet MS"/>
              </a:rPr>
              <a:t>n</a:t>
            </a:r>
            <a:r>
              <a:rPr dirty="0" sz="1400" spc="40" b="1">
                <a:latin typeface="Trebuchet MS"/>
                <a:cs typeface="Trebuchet MS"/>
              </a:rPr>
              <a:t>g</a:t>
            </a:r>
            <a:r>
              <a:rPr dirty="0" sz="1400" spc="-100" b="1">
                <a:latin typeface="Trebuchet MS"/>
                <a:cs typeface="Trebuchet MS"/>
              </a:rPr>
              <a:t>:</a:t>
            </a:r>
            <a:r>
              <a:rPr dirty="0" sz="1400" spc="-235" b="1">
                <a:latin typeface="Trebuchet MS"/>
                <a:cs typeface="Trebuchet MS"/>
              </a:rPr>
              <a:t> </a:t>
            </a:r>
            <a:r>
              <a:rPr dirty="0" sz="1400" spc="40">
                <a:latin typeface="Trebuchet MS"/>
                <a:cs typeface="Trebuchet MS"/>
              </a:rPr>
              <a:t>b</a:t>
            </a:r>
            <a:r>
              <a:rPr dirty="0" sz="1400" spc="-20">
                <a:latin typeface="Trebuchet MS"/>
                <a:cs typeface="Trebuchet MS"/>
              </a:rPr>
              <a:t>u</a:t>
            </a:r>
            <a:r>
              <a:rPr dirty="0" sz="1400" spc="-30">
                <a:latin typeface="Trebuchet MS"/>
                <a:cs typeface="Trebuchet MS"/>
              </a:rPr>
              <a:t>i</a:t>
            </a:r>
            <a:r>
              <a:rPr dirty="0" sz="1400" spc="-40">
                <a:latin typeface="Trebuchet MS"/>
                <a:cs typeface="Trebuchet MS"/>
              </a:rPr>
              <a:t>l</a:t>
            </a:r>
            <a:r>
              <a:rPr dirty="0" sz="1400" spc="15">
                <a:latin typeface="Trebuchet MS"/>
                <a:cs typeface="Trebuchet MS"/>
              </a:rPr>
              <a:t>d  </a:t>
            </a:r>
            <a:r>
              <a:rPr dirty="0" sz="1400" spc="60">
                <a:latin typeface="Trebuchet MS"/>
                <a:cs typeface="Trebuchet MS"/>
              </a:rPr>
              <a:t>a </a:t>
            </a:r>
            <a:r>
              <a:rPr dirty="0" sz="1400" spc="-15">
                <a:latin typeface="Trebuchet MS"/>
                <a:cs typeface="Trebuchet MS"/>
              </a:rPr>
              <a:t>system </a:t>
            </a:r>
            <a:r>
              <a:rPr dirty="0" sz="1400" spc="5">
                <a:latin typeface="Trebuchet MS"/>
                <a:cs typeface="Trebuchet MS"/>
              </a:rPr>
              <a:t>allows </a:t>
            </a:r>
            <a:r>
              <a:rPr dirty="0" sz="1400" spc="-10">
                <a:latin typeface="Trebuchet MS"/>
                <a:cs typeface="Trebuchet MS"/>
              </a:rPr>
              <a:t>users </a:t>
            </a:r>
            <a:r>
              <a:rPr dirty="0" sz="1400" spc="-15">
                <a:latin typeface="Trebuchet MS"/>
                <a:cs typeface="Trebuchet MS"/>
              </a:rPr>
              <a:t>to </a:t>
            </a:r>
            <a:r>
              <a:rPr dirty="0" sz="1400" spc="-20">
                <a:latin typeface="Trebuchet MS"/>
                <a:cs typeface="Trebuchet MS"/>
              </a:rPr>
              <a:t>initiate </a:t>
            </a:r>
            <a:r>
              <a:rPr dirty="0" sz="1400" spc="25">
                <a:latin typeface="Trebuchet MS"/>
                <a:cs typeface="Trebuchet MS"/>
              </a:rPr>
              <a:t>and </a:t>
            </a:r>
            <a:r>
              <a:rPr dirty="0" sz="1400" spc="30">
                <a:latin typeface="Trebuchet MS"/>
                <a:cs typeface="Trebuchet MS"/>
              </a:rPr>
              <a:t> </a:t>
            </a:r>
            <a:r>
              <a:rPr dirty="0" sz="1400" spc="30">
                <a:latin typeface="Trebuchet MS"/>
                <a:cs typeface="Trebuchet MS"/>
              </a:rPr>
              <a:t>m</a:t>
            </a:r>
            <a:r>
              <a:rPr dirty="0" sz="1400" spc="-10">
                <a:latin typeface="Trebuchet MS"/>
                <a:cs typeface="Trebuchet MS"/>
              </a:rPr>
              <a:t>o</a:t>
            </a:r>
            <a:r>
              <a:rPr dirty="0" sz="1400" spc="-45">
                <a:latin typeface="Trebuchet MS"/>
                <a:cs typeface="Trebuchet MS"/>
              </a:rPr>
              <a:t>n</a:t>
            </a:r>
            <a:r>
              <a:rPr dirty="0" sz="1400" spc="-10">
                <a:latin typeface="Trebuchet MS"/>
                <a:cs typeface="Trebuchet MS"/>
              </a:rPr>
              <a:t>i</a:t>
            </a:r>
            <a:r>
              <a:rPr dirty="0" sz="1400" spc="-40">
                <a:latin typeface="Trebuchet MS"/>
                <a:cs typeface="Trebuchet MS"/>
              </a:rPr>
              <a:t>t</a:t>
            </a:r>
            <a:r>
              <a:rPr dirty="0" sz="1400" spc="-10">
                <a:latin typeface="Trebuchet MS"/>
                <a:cs typeface="Trebuchet MS"/>
              </a:rPr>
              <a:t>o</a:t>
            </a:r>
            <a:r>
              <a:rPr dirty="0" sz="1400" spc="-65">
                <a:latin typeface="Trebuchet MS"/>
                <a:cs typeface="Trebuchet MS"/>
              </a:rPr>
              <a:t>r</a:t>
            </a:r>
            <a:r>
              <a:rPr dirty="0" sz="1400" spc="-229">
                <a:latin typeface="Trebuchet MS"/>
                <a:cs typeface="Trebuchet MS"/>
              </a:rPr>
              <a:t> </a:t>
            </a:r>
            <a:r>
              <a:rPr dirty="0" sz="1400" spc="-40">
                <a:latin typeface="Trebuchet MS"/>
                <a:cs typeface="Trebuchet MS"/>
              </a:rPr>
              <a:t>t</a:t>
            </a:r>
            <a:r>
              <a:rPr dirty="0" sz="1400" spc="-40">
                <a:latin typeface="Trebuchet MS"/>
                <a:cs typeface="Trebuchet MS"/>
              </a:rPr>
              <a:t>h</a:t>
            </a:r>
            <a:r>
              <a:rPr dirty="0" sz="1400" spc="-35">
                <a:latin typeface="Trebuchet MS"/>
                <a:cs typeface="Trebuchet MS"/>
              </a:rPr>
              <a:t>e</a:t>
            </a:r>
            <a:r>
              <a:rPr dirty="0" sz="1400" spc="-90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c</a:t>
            </a:r>
            <a:r>
              <a:rPr dirty="0" sz="1400" spc="-45">
                <a:latin typeface="Trebuchet MS"/>
                <a:cs typeface="Trebuchet MS"/>
              </a:rPr>
              <a:t>l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80">
                <a:latin typeface="Trebuchet MS"/>
                <a:cs typeface="Trebuchet MS"/>
              </a:rPr>
              <a:t>a</a:t>
            </a:r>
            <a:r>
              <a:rPr dirty="0" sz="1400" spc="-45">
                <a:latin typeface="Trebuchet MS"/>
                <a:cs typeface="Trebuchet MS"/>
              </a:rPr>
              <a:t>n</a:t>
            </a:r>
            <a:r>
              <a:rPr dirty="0" sz="1400" spc="-10">
                <a:latin typeface="Trebuchet MS"/>
                <a:cs typeface="Trebuchet MS"/>
              </a:rPr>
              <a:t>i</a:t>
            </a:r>
            <a:r>
              <a:rPr dirty="0" sz="1400" spc="25">
                <a:latin typeface="Trebuchet MS"/>
                <a:cs typeface="Trebuchet MS"/>
              </a:rPr>
              <a:t>n</a:t>
            </a:r>
            <a:r>
              <a:rPr dirty="0" sz="1400" spc="25">
                <a:latin typeface="Trebuchet MS"/>
                <a:cs typeface="Trebuchet MS"/>
              </a:rPr>
              <a:t>g</a:t>
            </a:r>
            <a:r>
              <a:rPr dirty="0" sz="1400" spc="-225">
                <a:latin typeface="Trebuchet MS"/>
                <a:cs typeface="Trebuchet MS"/>
              </a:rPr>
              <a:t> </a:t>
            </a:r>
            <a:r>
              <a:rPr dirty="0" sz="1400" spc="35">
                <a:latin typeface="Trebuchet MS"/>
                <a:cs typeface="Trebuchet MS"/>
              </a:rPr>
              <a:t>p</a:t>
            </a:r>
            <a:r>
              <a:rPr dirty="0" sz="1400" spc="-100">
                <a:latin typeface="Trebuchet MS"/>
                <a:cs typeface="Trebuchet MS"/>
              </a:rPr>
              <a:t>r</a:t>
            </a:r>
            <a:r>
              <a:rPr dirty="0" sz="1400" spc="-10">
                <a:latin typeface="Trebuchet MS"/>
                <a:cs typeface="Trebuchet MS"/>
              </a:rPr>
              <a:t>o</a:t>
            </a:r>
            <a:r>
              <a:rPr dirty="0" sz="1400" spc="-25">
                <a:latin typeface="Trebuchet MS"/>
                <a:cs typeface="Trebuchet MS"/>
              </a:rPr>
              <a:t>c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25">
                <a:latin typeface="Trebuchet MS"/>
                <a:cs typeface="Trebuchet MS"/>
              </a:rPr>
              <a:t>s</a:t>
            </a:r>
            <a:r>
              <a:rPr dirty="0" sz="1400" spc="55">
                <a:latin typeface="Trebuchet MS"/>
                <a:cs typeface="Trebuchet MS"/>
              </a:rPr>
              <a:t>s</a:t>
            </a:r>
            <a:r>
              <a:rPr dirty="0" sz="1400" spc="-150">
                <a:latin typeface="Trebuchet MS"/>
                <a:cs typeface="Trebuchet MS"/>
              </a:rPr>
              <a:t> 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-75">
                <a:latin typeface="Trebuchet MS"/>
                <a:cs typeface="Trebuchet MS"/>
              </a:rPr>
              <a:t>ff</a:t>
            </a:r>
            <a:r>
              <a:rPr dirty="0" sz="1400" spc="-10">
                <a:latin typeface="Trebuchet MS"/>
                <a:cs typeface="Trebuchet MS"/>
              </a:rPr>
              <a:t>o</a:t>
            </a:r>
            <a:r>
              <a:rPr dirty="0" sz="1400" spc="-100">
                <a:latin typeface="Trebuchet MS"/>
                <a:cs typeface="Trebuchet MS"/>
              </a:rPr>
              <a:t>r</a:t>
            </a:r>
            <a:r>
              <a:rPr dirty="0" sz="1400" spc="-40">
                <a:latin typeface="Trebuchet MS"/>
                <a:cs typeface="Trebuchet MS"/>
              </a:rPr>
              <a:t>t</a:t>
            </a:r>
            <a:r>
              <a:rPr dirty="0" sz="1400" spc="-45">
                <a:latin typeface="Trebuchet MS"/>
                <a:cs typeface="Trebuchet MS"/>
              </a:rPr>
              <a:t>l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25">
                <a:latin typeface="Trebuchet MS"/>
                <a:cs typeface="Trebuchet MS"/>
              </a:rPr>
              <a:t>ss</a:t>
            </a:r>
            <a:r>
              <a:rPr dirty="0" sz="1400" spc="-45">
                <a:latin typeface="Trebuchet MS"/>
                <a:cs typeface="Trebuchet MS"/>
              </a:rPr>
              <a:t>l</a:t>
            </a:r>
            <a:r>
              <a:rPr dirty="0" sz="1400" spc="-95">
                <a:latin typeface="Trebuchet MS"/>
                <a:cs typeface="Trebuchet MS"/>
              </a:rPr>
              <a:t>y</a:t>
            </a:r>
            <a:r>
              <a:rPr dirty="0" sz="1400" spc="-145"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299854" y="3444709"/>
            <a:ext cx="1194435" cy="931544"/>
          </a:xfrm>
          <a:custGeom>
            <a:avLst/>
            <a:gdLst/>
            <a:ahLst/>
            <a:cxnLst/>
            <a:rect l="l" t="t" r="r" b="b"/>
            <a:pathLst>
              <a:path w="1194434" h="931545">
                <a:moveTo>
                  <a:pt x="438886" y="411721"/>
                </a:moveTo>
                <a:lnTo>
                  <a:pt x="396798" y="369354"/>
                </a:lnTo>
                <a:lnTo>
                  <a:pt x="226377" y="540740"/>
                </a:lnTo>
                <a:lnTo>
                  <a:pt x="396798" y="712127"/>
                </a:lnTo>
                <a:lnTo>
                  <a:pt x="438886" y="669772"/>
                </a:lnTo>
                <a:lnTo>
                  <a:pt x="310845" y="540740"/>
                </a:lnTo>
                <a:lnTo>
                  <a:pt x="438886" y="411721"/>
                </a:lnTo>
                <a:close/>
              </a:path>
              <a:path w="1194434" h="931545">
                <a:moveTo>
                  <a:pt x="694893" y="387019"/>
                </a:moveTo>
                <a:lnTo>
                  <a:pt x="639737" y="364032"/>
                </a:lnTo>
                <a:lnTo>
                  <a:pt x="496963" y="710793"/>
                </a:lnTo>
                <a:lnTo>
                  <a:pt x="552107" y="733806"/>
                </a:lnTo>
                <a:lnTo>
                  <a:pt x="694893" y="387019"/>
                </a:lnTo>
                <a:close/>
              </a:path>
              <a:path w="1194434" h="931545">
                <a:moveTo>
                  <a:pt x="967473" y="540740"/>
                </a:moveTo>
                <a:lnTo>
                  <a:pt x="797039" y="369366"/>
                </a:lnTo>
                <a:lnTo>
                  <a:pt x="754964" y="411721"/>
                </a:lnTo>
                <a:lnTo>
                  <a:pt x="883005" y="540740"/>
                </a:lnTo>
                <a:lnTo>
                  <a:pt x="754964" y="669772"/>
                </a:lnTo>
                <a:lnTo>
                  <a:pt x="797039" y="712127"/>
                </a:lnTo>
                <a:lnTo>
                  <a:pt x="967473" y="540740"/>
                </a:lnTo>
                <a:close/>
              </a:path>
              <a:path w="1194434" h="931545">
                <a:moveTo>
                  <a:pt x="1193863" y="0"/>
                </a:moveTo>
                <a:lnTo>
                  <a:pt x="1104328" y="0"/>
                </a:lnTo>
                <a:lnTo>
                  <a:pt x="1104328" y="240322"/>
                </a:lnTo>
                <a:lnTo>
                  <a:pt x="1104328" y="841146"/>
                </a:lnTo>
                <a:lnTo>
                  <a:pt x="89535" y="841146"/>
                </a:lnTo>
                <a:lnTo>
                  <a:pt x="89535" y="240322"/>
                </a:lnTo>
                <a:lnTo>
                  <a:pt x="1104328" y="240322"/>
                </a:lnTo>
                <a:lnTo>
                  <a:pt x="1104328" y="0"/>
                </a:lnTo>
                <a:lnTo>
                  <a:pt x="1059561" y="0"/>
                </a:lnTo>
                <a:lnTo>
                  <a:pt x="1059561" y="120154"/>
                </a:lnTo>
                <a:lnTo>
                  <a:pt x="1057211" y="131851"/>
                </a:lnTo>
                <a:lnTo>
                  <a:pt x="1050810" y="141401"/>
                </a:lnTo>
                <a:lnTo>
                  <a:pt x="1041323" y="147840"/>
                </a:lnTo>
                <a:lnTo>
                  <a:pt x="1029716" y="150202"/>
                </a:lnTo>
                <a:lnTo>
                  <a:pt x="1018082" y="147840"/>
                </a:lnTo>
                <a:lnTo>
                  <a:pt x="1008595" y="141401"/>
                </a:lnTo>
                <a:lnTo>
                  <a:pt x="1002207" y="131851"/>
                </a:lnTo>
                <a:lnTo>
                  <a:pt x="999858" y="120154"/>
                </a:lnTo>
                <a:lnTo>
                  <a:pt x="1002207" y="108470"/>
                </a:lnTo>
                <a:lnTo>
                  <a:pt x="1008595" y="98920"/>
                </a:lnTo>
                <a:lnTo>
                  <a:pt x="1018082" y="92481"/>
                </a:lnTo>
                <a:lnTo>
                  <a:pt x="1029716" y="90119"/>
                </a:lnTo>
                <a:lnTo>
                  <a:pt x="1041323" y="92481"/>
                </a:lnTo>
                <a:lnTo>
                  <a:pt x="1050810" y="98920"/>
                </a:lnTo>
                <a:lnTo>
                  <a:pt x="1057211" y="108470"/>
                </a:lnTo>
                <a:lnTo>
                  <a:pt x="1059561" y="120154"/>
                </a:lnTo>
                <a:lnTo>
                  <a:pt x="1059561" y="0"/>
                </a:lnTo>
                <a:lnTo>
                  <a:pt x="955090" y="0"/>
                </a:lnTo>
                <a:lnTo>
                  <a:pt x="955090" y="120154"/>
                </a:lnTo>
                <a:lnTo>
                  <a:pt x="952741" y="131851"/>
                </a:lnTo>
                <a:lnTo>
                  <a:pt x="946353" y="141401"/>
                </a:lnTo>
                <a:lnTo>
                  <a:pt x="936866" y="147840"/>
                </a:lnTo>
                <a:lnTo>
                  <a:pt x="925245" y="150202"/>
                </a:lnTo>
                <a:lnTo>
                  <a:pt x="913625" y="147840"/>
                </a:lnTo>
                <a:lnTo>
                  <a:pt x="904138" y="141401"/>
                </a:lnTo>
                <a:lnTo>
                  <a:pt x="897737" y="131851"/>
                </a:lnTo>
                <a:lnTo>
                  <a:pt x="895400" y="120154"/>
                </a:lnTo>
                <a:lnTo>
                  <a:pt x="897737" y="108470"/>
                </a:lnTo>
                <a:lnTo>
                  <a:pt x="904138" y="98920"/>
                </a:lnTo>
                <a:lnTo>
                  <a:pt x="913625" y="92481"/>
                </a:lnTo>
                <a:lnTo>
                  <a:pt x="925245" y="90119"/>
                </a:lnTo>
                <a:lnTo>
                  <a:pt x="936866" y="92481"/>
                </a:lnTo>
                <a:lnTo>
                  <a:pt x="946353" y="98920"/>
                </a:lnTo>
                <a:lnTo>
                  <a:pt x="952741" y="108470"/>
                </a:lnTo>
                <a:lnTo>
                  <a:pt x="955090" y="120154"/>
                </a:lnTo>
                <a:lnTo>
                  <a:pt x="955090" y="0"/>
                </a:lnTo>
                <a:lnTo>
                  <a:pt x="850633" y="0"/>
                </a:lnTo>
                <a:lnTo>
                  <a:pt x="850633" y="120154"/>
                </a:lnTo>
                <a:lnTo>
                  <a:pt x="848283" y="131851"/>
                </a:lnTo>
                <a:lnTo>
                  <a:pt x="841883" y="141401"/>
                </a:lnTo>
                <a:lnTo>
                  <a:pt x="832396" y="147840"/>
                </a:lnTo>
                <a:lnTo>
                  <a:pt x="820788" y="150202"/>
                </a:lnTo>
                <a:lnTo>
                  <a:pt x="809155" y="147840"/>
                </a:lnTo>
                <a:lnTo>
                  <a:pt x="799668" y="141401"/>
                </a:lnTo>
                <a:lnTo>
                  <a:pt x="793280" y="131851"/>
                </a:lnTo>
                <a:lnTo>
                  <a:pt x="790930" y="120154"/>
                </a:lnTo>
                <a:lnTo>
                  <a:pt x="793280" y="108470"/>
                </a:lnTo>
                <a:lnTo>
                  <a:pt x="799668" y="98920"/>
                </a:lnTo>
                <a:lnTo>
                  <a:pt x="809155" y="92481"/>
                </a:lnTo>
                <a:lnTo>
                  <a:pt x="820788" y="90119"/>
                </a:lnTo>
                <a:lnTo>
                  <a:pt x="832396" y="92481"/>
                </a:lnTo>
                <a:lnTo>
                  <a:pt x="841883" y="98920"/>
                </a:lnTo>
                <a:lnTo>
                  <a:pt x="848283" y="108470"/>
                </a:lnTo>
                <a:lnTo>
                  <a:pt x="850633" y="120154"/>
                </a:lnTo>
                <a:lnTo>
                  <a:pt x="850633" y="0"/>
                </a:lnTo>
                <a:lnTo>
                  <a:pt x="0" y="0"/>
                </a:lnTo>
                <a:lnTo>
                  <a:pt x="0" y="931265"/>
                </a:lnTo>
                <a:lnTo>
                  <a:pt x="1193863" y="931265"/>
                </a:lnTo>
                <a:lnTo>
                  <a:pt x="1193863" y="841146"/>
                </a:lnTo>
                <a:lnTo>
                  <a:pt x="1193863" y="240322"/>
                </a:lnTo>
                <a:lnTo>
                  <a:pt x="1193863" y="150202"/>
                </a:lnTo>
                <a:lnTo>
                  <a:pt x="1193863" y="90119"/>
                </a:lnTo>
                <a:lnTo>
                  <a:pt x="1193863" y="0"/>
                </a:lnTo>
                <a:close/>
              </a:path>
            </a:pathLst>
          </a:custGeom>
          <a:solidFill>
            <a:srgbClr val="434E5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8327008" y="5002847"/>
            <a:ext cx="3147695" cy="6724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12065" marR="5080">
              <a:lnSpc>
                <a:spcPct val="100600"/>
              </a:lnSpc>
              <a:spcBef>
                <a:spcPts val="114"/>
              </a:spcBef>
            </a:pPr>
            <a:r>
              <a:rPr dirty="0" sz="1400" spc="-75" b="1">
                <a:latin typeface="Trebuchet MS"/>
                <a:cs typeface="Trebuchet MS"/>
              </a:rPr>
              <a:t>3</a:t>
            </a:r>
            <a:r>
              <a:rPr dirty="0" sz="1400" spc="160" b="1">
                <a:latin typeface="Trebuchet MS"/>
                <a:cs typeface="Trebuchet MS"/>
              </a:rPr>
              <a:t>-</a:t>
            </a:r>
            <a:r>
              <a:rPr dirty="0" sz="1400" spc="-30" b="1">
                <a:latin typeface="Trebuchet MS"/>
                <a:cs typeface="Trebuchet MS"/>
              </a:rPr>
              <a:t>Ac</a:t>
            </a:r>
            <a:r>
              <a:rPr dirty="0" sz="1400" spc="-30" b="1">
                <a:latin typeface="Trebuchet MS"/>
                <a:cs typeface="Trebuchet MS"/>
              </a:rPr>
              <a:t>c</a:t>
            </a:r>
            <a:r>
              <a:rPr dirty="0" sz="1400" spc="-60" b="1">
                <a:latin typeface="Trebuchet MS"/>
                <a:cs typeface="Trebuchet MS"/>
              </a:rPr>
              <a:t>e</a:t>
            </a:r>
            <a:r>
              <a:rPr dirty="0" sz="1400" spc="65" b="1">
                <a:latin typeface="Trebuchet MS"/>
                <a:cs typeface="Trebuchet MS"/>
              </a:rPr>
              <a:t>ss</a:t>
            </a:r>
            <a:r>
              <a:rPr dirty="0" sz="1400" spc="-125" b="1">
                <a:latin typeface="Trebuchet MS"/>
                <a:cs typeface="Trebuchet MS"/>
              </a:rPr>
              <a:t>i</a:t>
            </a:r>
            <a:r>
              <a:rPr dirty="0" sz="1400" spc="10" b="1">
                <a:latin typeface="Trebuchet MS"/>
                <a:cs typeface="Trebuchet MS"/>
              </a:rPr>
              <a:t>b</a:t>
            </a:r>
            <a:r>
              <a:rPr dirty="0" sz="1400" spc="-50" b="1">
                <a:latin typeface="Trebuchet MS"/>
                <a:cs typeface="Trebuchet MS"/>
              </a:rPr>
              <a:t>i</a:t>
            </a:r>
            <a:r>
              <a:rPr dirty="0" sz="1400" spc="-45" b="1">
                <a:latin typeface="Trebuchet MS"/>
                <a:cs typeface="Trebuchet MS"/>
              </a:rPr>
              <a:t>l</a:t>
            </a:r>
            <a:r>
              <a:rPr dirty="0" sz="1400" spc="-50" b="1">
                <a:latin typeface="Trebuchet MS"/>
                <a:cs typeface="Trebuchet MS"/>
              </a:rPr>
              <a:t>i</a:t>
            </a:r>
            <a:r>
              <a:rPr dirty="0" sz="1400" spc="-110" b="1">
                <a:latin typeface="Trebuchet MS"/>
                <a:cs typeface="Trebuchet MS"/>
              </a:rPr>
              <a:t>t</a:t>
            </a:r>
            <a:r>
              <a:rPr dirty="0" sz="1400" spc="-15" b="1">
                <a:latin typeface="Trebuchet MS"/>
                <a:cs typeface="Trebuchet MS"/>
              </a:rPr>
              <a:t>y</a:t>
            </a:r>
            <a:r>
              <a:rPr dirty="0" sz="1400" spc="-185" b="1">
                <a:latin typeface="Trebuchet MS"/>
                <a:cs typeface="Trebuchet MS"/>
              </a:rPr>
              <a:t> </a:t>
            </a:r>
            <a:r>
              <a:rPr dirty="0" sz="1400" spc="5" b="1">
                <a:latin typeface="Trebuchet MS"/>
                <a:cs typeface="Trebuchet MS"/>
              </a:rPr>
              <a:t>and</a:t>
            </a:r>
            <a:r>
              <a:rPr dirty="0" sz="1400" spc="-210" b="1">
                <a:latin typeface="Trebuchet MS"/>
                <a:cs typeface="Trebuchet MS"/>
              </a:rPr>
              <a:t> </a:t>
            </a:r>
            <a:r>
              <a:rPr dirty="0" sz="1400" spc="50" b="1">
                <a:latin typeface="Trebuchet MS"/>
                <a:cs typeface="Trebuchet MS"/>
              </a:rPr>
              <a:t>I</a:t>
            </a:r>
            <a:r>
              <a:rPr dirty="0" sz="1400" spc="-85" b="1">
                <a:latin typeface="Trebuchet MS"/>
                <a:cs typeface="Trebuchet MS"/>
              </a:rPr>
              <a:t>n</a:t>
            </a:r>
            <a:r>
              <a:rPr dirty="0" sz="1400" spc="-45" b="1">
                <a:latin typeface="Trebuchet MS"/>
                <a:cs typeface="Trebuchet MS"/>
              </a:rPr>
              <a:t>c</a:t>
            </a:r>
            <a:r>
              <a:rPr dirty="0" sz="1400" spc="-45" b="1">
                <a:latin typeface="Trebuchet MS"/>
                <a:cs typeface="Trebuchet MS"/>
              </a:rPr>
              <a:t>l</a:t>
            </a:r>
            <a:r>
              <a:rPr dirty="0" sz="1400" spc="-30" b="1">
                <a:latin typeface="Trebuchet MS"/>
                <a:cs typeface="Trebuchet MS"/>
              </a:rPr>
              <a:t>u</a:t>
            </a:r>
            <a:r>
              <a:rPr dirty="0" sz="1400" spc="5" b="1">
                <a:latin typeface="Trebuchet MS"/>
                <a:cs typeface="Trebuchet MS"/>
              </a:rPr>
              <a:t>s</a:t>
            </a:r>
            <a:r>
              <a:rPr dirty="0" sz="1400" spc="-50" b="1">
                <a:latin typeface="Trebuchet MS"/>
                <a:cs typeface="Trebuchet MS"/>
              </a:rPr>
              <a:t>i</a:t>
            </a:r>
            <a:r>
              <a:rPr dirty="0" sz="1400" spc="5" b="1">
                <a:latin typeface="Trebuchet MS"/>
                <a:cs typeface="Trebuchet MS"/>
              </a:rPr>
              <a:t>v</a:t>
            </a:r>
            <a:r>
              <a:rPr dirty="0" sz="1400" spc="-50" b="1">
                <a:latin typeface="Trebuchet MS"/>
                <a:cs typeface="Trebuchet MS"/>
              </a:rPr>
              <a:t>i</a:t>
            </a:r>
            <a:r>
              <a:rPr dirty="0" sz="1400" spc="-35" b="1">
                <a:latin typeface="Trebuchet MS"/>
                <a:cs typeface="Trebuchet MS"/>
              </a:rPr>
              <a:t>t</a:t>
            </a:r>
            <a:r>
              <a:rPr dirty="0" sz="1400" spc="-75" b="1">
                <a:latin typeface="Trebuchet MS"/>
                <a:cs typeface="Trebuchet MS"/>
              </a:rPr>
              <a:t>y</a:t>
            </a:r>
            <a:r>
              <a:rPr dirty="0" sz="1400" spc="-100" b="1">
                <a:latin typeface="Trebuchet MS"/>
                <a:cs typeface="Trebuchet MS"/>
              </a:rPr>
              <a:t>:</a:t>
            </a:r>
            <a:r>
              <a:rPr dirty="0" sz="1400" b="1">
                <a:latin typeface="Trebuchet MS"/>
                <a:cs typeface="Trebuchet MS"/>
              </a:rPr>
              <a:t> </a:t>
            </a:r>
            <a:r>
              <a:rPr dirty="0" sz="1400" spc="-175" b="1">
                <a:latin typeface="Trebuchet MS"/>
                <a:cs typeface="Trebuchet MS"/>
              </a:rPr>
              <a:t> </a:t>
            </a:r>
            <a:r>
              <a:rPr dirty="0" sz="1400" spc="40">
                <a:latin typeface="Trebuchet MS"/>
                <a:cs typeface="Trebuchet MS"/>
              </a:rPr>
              <a:t>d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25">
                <a:latin typeface="Trebuchet MS"/>
                <a:cs typeface="Trebuchet MS"/>
              </a:rPr>
              <a:t>s</a:t>
            </a:r>
            <a:r>
              <a:rPr dirty="0" sz="1400" spc="-30">
                <a:latin typeface="Trebuchet MS"/>
                <a:cs typeface="Trebuchet MS"/>
              </a:rPr>
              <a:t>i</a:t>
            </a:r>
            <a:r>
              <a:rPr dirty="0" sz="1400" spc="40">
                <a:latin typeface="Trebuchet MS"/>
                <a:cs typeface="Trebuchet MS"/>
              </a:rPr>
              <a:t>g</a:t>
            </a:r>
            <a:r>
              <a:rPr dirty="0" sz="1400" spc="-20">
                <a:latin typeface="Trebuchet MS"/>
                <a:cs typeface="Trebuchet MS"/>
              </a:rPr>
              <a:t>n</a:t>
            </a:r>
            <a:r>
              <a:rPr dirty="0" sz="1400" spc="-195">
                <a:latin typeface="Trebuchet MS"/>
                <a:cs typeface="Trebuchet MS"/>
              </a:rPr>
              <a:t> </a:t>
            </a:r>
            <a:r>
              <a:rPr dirty="0" sz="1400" spc="45">
                <a:latin typeface="Trebuchet MS"/>
                <a:cs typeface="Trebuchet MS"/>
              </a:rPr>
              <a:t>a  </a:t>
            </a:r>
            <a:r>
              <a:rPr dirty="0" sz="1400" spc="25">
                <a:latin typeface="Trebuchet MS"/>
                <a:cs typeface="Trebuchet MS"/>
              </a:rPr>
              <a:t>s</a:t>
            </a:r>
            <a:r>
              <a:rPr dirty="0" sz="1400" spc="-95">
                <a:latin typeface="Trebuchet MS"/>
                <a:cs typeface="Trebuchet MS"/>
              </a:rPr>
              <a:t>y</a:t>
            </a:r>
            <a:r>
              <a:rPr dirty="0" sz="1400" spc="25">
                <a:latin typeface="Trebuchet MS"/>
                <a:cs typeface="Trebuchet MS"/>
              </a:rPr>
              <a:t>s</a:t>
            </a:r>
            <a:r>
              <a:rPr dirty="0" sz="1400" spc="-40">
                <a:latin typeface="Trebuchet MS"/>
                <a:cs typeface="Trebuchet MS"/>
              </a:rPr>
              <a:t>t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25">
                <a:latin typeface="Trebuchet MS"/>
                <a:cs typeface="Trebuchet MS"/>
              </a:rPr>
              <a:t>m</a:t>
            </a:r>
            <a:r>
              <a:rPr dirty="0" sz="1400" spc="-114">
                <a:latin typeface="Trebuchet MS"/>
                <a:cs typeface="Trebuchet MS"/>
              </a:rPr>
              <a:t> </a:t>
            </a:r>
            <a:r>
              <a:rPr dirty="0" sz="1400" spc="-40">
                <a:latin typeface="Trebuchet MS"/>
                <a:cs typeface="Trebuchet MS"/>
              </a:rPr>
              <a:t>t</a:t>
            </a:r>
            <a:r>
              <a:rPr dirty="0" sz="1400" spc="5">
                <a:latin typeface="Trebuchet MS"/>
                <a:cs typeface="Trebuchet MS"/>
              </a:rPr>
              <a:t>o</a:t>
            </a:r>
            <a:r>
              <a:rPr dirty="0" sz="1400" spc="-135">
                <a:latin typeface="Trebuchet MS"/>
                <a:cs typeface="Trebuchet MS"/>
              </a:rPr>
              <a:t> </a:t>
            </a:r>
            <a:r>
              <a:rPr dirty="0" sz="1400" spc="35">
                <a:latin typeface="Trebuchet MS"/>
                <a:cs typeface="Trebuchet MS"/>
              </a:rPr>
              <a:t>b</a:t>
            </a:r>
            <a:r>
              <a:rPr dirty="0" sz="1400" spc="-45">
                <a:latin typeface="Trebuchet MS"/>
                <a:cs typeface="Trebuchet MS"/>
              </a:rPr>
              <a:t>e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80">
                <a:latin typeface="Trebuchet MS"/>
                <a:cs typeface="Trebuchet MS"/>
              </a:rPr>
              <a:t>a</a:t>
            </a:r>
            <a:r>
              <a:rPr dirty="0" sz="1400" spc="-25">
                <a:latin typeface="Trebuchet MS"/>
                <a:cs typeface="Trebuchet MS"/>
              </a:rPr>
              <a:t>cc</a:t>
            </a:r>
            <a:r>
              <a:rPr dirty="0" sz="1400" spc="-20">
                <a:latin typeface="Trebuchet MS"/>
                <a:cs typeface="Trebuchet MS"/>
              </a:rPr>
              <a:t>e</a:t>
            </a:r>
            <a:r>
              <a:rPr dirty="0" sz="1400" spc="25">
                <a:latin typeface="Trebuchet MS"/>
                <a:cs typeface="Trebuchet MS"/>
              </a:rPr>
              <a:t>ss</a:t>
            </a:r>
            <a:r>
              <a:rPr dirty="0" sz="1400" spc="-30">
                <a:latin typeface="Trebuchet MS"/>
                <a:cs typeface="Trebuchet MS"/>
              </a:rPr>
              <a:t>i</a:t>
            </a:r>
            <a:r>
              <a:rPr dirty="0" sz="1400" spc="35">
                <a:latin typeface="Trebuchet MS"/>
                <a:cs typeface="Trebuchet MS"/>
              </a:rPr>
              <a:t>b</a:t>
            </a:r>
            <a:r>
              <a:rPr dirty="0" sz="1400" spc="-45">
                <a:latin typeface="Trebuchet MS"/>
                <a:cs typeface="Trebuchet MS"/>
              </a:rPr>
              <a:t>l</a:t>
            </a:r>
            <a:r>
              <a:rPr dirty="0" sz="1400" spc="-45">
                <a:latin typeface="Trebuchet MS"/>
                <a:cs typeface="Trebuchet MS"/>
              </a:rPr>
              <a:t>e</a:t>
            </a:r>
            <a:r>
              <a:rPr dirty="0" sz="1400" spc="-170">
                <a:latin typeface="Trebuchet MS"/>
                <a:cs typeface="Trebuchet MS"/>
              </a:rPr>
              <a:t> </a:t>
            </a:r>
            <a:r>
              <a:rPr dirty="0" sz="1400" spc="-40">
                <a:latin typeface="Trebuchet MS"/>
                <a:cs typeface="Trebuchet MS"/>
              </a:rPr>
              <a:t>t</a:t>
            </a:r>
            <a:r>
              <a:rPr dirty="0" sz="1400" spc="5">
                <a:latin typeface="Trebuchet MS"/>
                <a:cs typeface="Trebuchet MS"/>
              </a:rPr>
              <a:t>o</a:t>
            </a:r>
            <a:r>
              <a:rPr dirty="0" sz="1400" spc="-210">
                <a:latin typeface="Trebuchet MS"/>
                <a:cs typeface="Trebuchet MS"/>
              </a:rPr>
              <a:t> </a:t>
            </a:r>
            <a:r>
              <a:rPr dirty="0" sz="1400" spc="60">
                <a:latin typeface="Trebuchet MS"/>
                <a:cs typeface="Trebuchet MS"/>
              </a:rPr>
              <a:t>a</a:t>
            </a:r>
            <a:r>
              <a:rPr dirty="0" sz="1400" spc="-100">
                <a:latin typeface="Trebuchet MS"/>
                <a:cs typeface="Trebuchet MS"/>
              </a:rPr>
              <a:t> </a:t>
            </a:r>
            <a:r>
              <a:rPr dirty="0" sz="1400" spc="5">
                <a:latin typeface="Trebuchet MS"/>
                <a:cs typeface="Trebuchet MS"/>
              </a:rPr>
              <a:t>w</a:t>
            </a:r>
            <a:r>
              <a:rPr dirty="0" sz="1400" spc="-30">
                <a:latin typeface="Trebuchet MS"/>
                <a:cs typeface="Trebuchet MS"/>
              </a:rPr>
              <a:t>i</a:t>
            </a:r>
            <a:r>
              <a:rPr dirty="0" sz="1400" spc="40">
                <a:latin typeface="Trebuchet MS"/>
                <a:cs typeface="Trebuchet MS"/>
              </a:rPr>
              <a:t>d</a:t>
            </a:r>
            <a:r>
              <a:rPr dirty="0" sz="1400" spc="-45">
                <a:latin typeface="Trebuchet MS"/>
                <a:cs typeface="Trebuchet MS"/>
              </a:rPr>
              <a:t>e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-100">
                <a:latin typeface="Trebuchet MS"/>
                <a:cs typeface="Trebuchet MS"/>
              </a:rPr>
              <a:t>r</a:t>
            </a:r>
            <a:r>
              <a:rPr dirty="0" sz="1400" spc="80">
                <a:latin typeface="Trebuchet MS"/>
                <a:cs typeface="Trebuchet MS"/>
              </a:rPr>
              <a:t>a</a:t>
            </a:r>
            <a:r>
              <a:rPr dirty="0" sz="1400" spc="25">
                <a:latin typeface="Trebuchet MS"/>
                <a:cs typeface="Trebuchet MS"/>
              </a:rPr>
              <a:t>n</a:t>
            </a:r>
            <a:r>
              <a:rPr dirty="0" sz="1400" spc="-5">
                <a:latin typeface="Trebuchet MS"/>
                <a:cs typeface="Trebuchet MS"/>
              </a:rPr>
              <a:t>g</a:t>
            </a:r>
            <a:r>
              <a:rPr dirty="0" sz="1400" spc="-35">
                <a:latin typeface="Trebuchet MS"/>
                <a:cs typeface="Trebuchet MS"/>
              </a:rPr>
              <a:t>e  </a:t>
            </a:r>
            <a:r>
              <a:rPr dirty="0" sz="1400" spc="-35">
                <a:latin typeface="Trebuchet MS"/>
                <a:cs typeface="Trebuchet MS"/>
              </a:rPr>
              <a:t>of</a:t>
            </a:r>
            <a:r>
              <a:rPr dirty="0" sz="1400" spc="-65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users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294" y="765555"/>
            <a:ext cx="1805305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>
                <a:solidFill>
                  <a:srgbClr val="FFFFFF"/>
                </a:solidFill>
              </a:rPr>
              <a:t>Goals</a:t>
            </a:r>
            <a:r>
              <a:rPr dirty="0" sz="3950" spc="-290">
                <a:solidFill>
                  <a:srgbClr val="FFFFFF"/>
                </a:solidFill>
              </a:rPr>
              <a:t> </a:t>
            </a:r>
            <a:r>
              <a:rPr dirty="0" sz="3950" spc="-405">
                <a:solidFill>
                  <a:srgbClr val="FFFFFF"/>
                </a:solidFill>
              </a:rPr>
              <a:t>...</a:t>
            </a:r>
            <a:endParaRPr sz="3950"/>
          </a:p>
        </p:txBody>
      </p:sp>
      <p:sp>
        <p:nvSpPr>
          <p:cNvPr id="3" name="object 3"/>
          <p:cNvSpPr txBox="1"/>
          <p:nvPr/>
        </p:nvSpPr>
        <p:spPr>
          <a:xfrm>
            <a:off x="131069" y="188594"/>
            <a:ext cx="197485" cy="1346200"/>
          </a:xfrm>
          <a:prstGeom prst="rect">
            <a:avLst/>
          </a:prstGeom>
        </p:spPr>
        <p:txBody>
          <a:bodyPr wrap="square" lIns="0" tIns="8890" rIns="0" bIns="0" rtlCol="0" vert="vert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100" spc="-3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100" spc="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1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100" spc="1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100" spc="-1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1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dirty="0" sz="11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100" spc="2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10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982704" y="6541134"/>
            <a:ext cx="100965" cy="1974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00" spc="10">
                <a:solidFill>
                  <a:srgbClr val="7E7E7E"/>
                </a:solidFill>
                <a:latin typeface="Trebuchet MS"/>
                <a:cs typeface="Trebuchet MS"/>
              </a:rPr>
              <a:t>6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71152" y="3246691"/>
            <a:ext cx="1421765" cy="1242060"/>
          </a:xfrm>
          <a:custGeom>
            <a:avLst/>
            <a:gdLst/>
            <a:ahLst/>
            <a:cxnLst/>
            <a:rect l="l" t="t" r="r" b="b"/>
            <a:pathLst>
              <a:path w="1421764" h="1242060">
                <a:moveTo>
                  <a:pt x="589038" y="548982"/>
                </a:moveTo>
                <a:lnTo>
                  <a:pt x="532561" y="492493"/>
                </a:lnTo>
                <a:lnTo>
                  <a:pt x="303834" y="721004"/>
                </a:lnTo>
                <a:lnTo>
                  <a:pt x="502081" y="919099"/>
                </a:lnTo>
                <a:lnTo>
                  <a:pt x="558596" y="862584"/>
                </a:lnTo>
                <a:lnTo>
                  <a:pt x="417195" y="721004"/>
                </a:lnTo>
                <a:lnTo>
                  <a:pt x="589038" y="548982"/>
                </a:lnTo>
                <a:close/>
              </a:path>
              <a:path w="1421764" h="1242060">
                <a:moveTo>
                  <a:pt x="913180" y="508000"/>
                </a:moveTo>
                <a:lnTo>
                  <a:pt x="858608" y="485394"/>
                </a:lnTo>
                <a:lnTo>
                  <a:pt x="803986" y="617194"/>
                </a:lnTo>
                <a:lnTo>
                  <a:pt x="913180" y="508000"/>
                </a:lnTo>
                <a:close/>
              </a:path>
              <a:path w="1421764" h="1242060">
                <a:moveTo>
                  <a:pt x="1421180" y="0"/>
                </a:moveTo>
                <a:lnTo>
                  <a:pt x="1141653" y="0"/>
                </a:lnTo>
                <a:lnTo>
                  <a:pt x="1141653" y="160223"/>
                </a:lnTo>
                <a:lnTo>
                  <a:pt x="1138504" y="175818"/>
                </a:lnTo>
                <a:lnTo>
                  <a:pt x="1129919" y="188544"/>
                </a:lnTo>
                <a:lnTo>
                  <a:pt x="1117193" y="197129"/>
                </a:lnTo>
                <a:lnTo>
                  <a:pt x="1101598" y="200279"/>
                </a:lnTo>
                <a:lnTo>
                  <a:pt x="1086002" y="197129"/>
                </a:lnTo>
                <a:lnTo>
                  <a:pt x="1073277" y="188544"/>
                </a:lnTo>
                <a:lnTo>
                  <a:pt x="1064691" y="175818"/>
                </a:lnTo>
                <a:lnTo>
                  <a:pt x="1061542" y="160223"/>
                </a:lnTo>
                <a:lnTo>
                  <a:pt x="1064691" y="144627"/>
                </a:lnTo>
                <a:lnTo>
                  <a:pt x="1073277" y="131902"/>
                </a:lnTo>
                <a:lnTo>
                  <a:pt x="1086002" y="123317"/>
                </a:lnTo>
                <a:lnTo>
                  <a:pt x="1101598" y="120167"/>
                </a:lnTo>
                <a:lnTo>
                  <a:pt x="1117193" y="123317"/>
                </a:lnTo>
                <a:lnTo>
                  <a:pt x="1129919" y="131902"/>
                </a:lnTo>
                <a:lnTo>
                  <a:pt x="1138504" y="144627"/>
                </a:lnTo>
                <a:lnTo>
                  <a:pt x="1141653" y="160223"/>
                </a:lnTo>
                <a:lnTo>
                  <a:pt x="1141653" y="0"/>
                </a:lnTo>
                <a:lnTo>
                  <a:pt x="0" y="0"/>
                </a:lnTo>
                <a:lnTo>
                  <a:pt x="0" y="1241742"/>
                </a:lnTo>
                <a:lnTo>
                  <a:pt x="179438" y="1241742"/>
                </a:lnTo>
                <a:lnTo>
                  <a:pt x="299618" y="1121562"/>
                </a:lnTo>
                <a:lnTo>
                  <a:pt x="120180" y="1121562"/>
                </a:lnTo>
                <a:lnTo>
                  <a:pt x="120180" y="320446"/>
                </a:lnTo>
                <a:lnTo>
                  <a:pt x="1100734" y="320446"/>
                </a:lnTo>
                <a:lnTo>
                  <a:pt x="1220901" y="200279"/>
                </a:lnTo>
                <a:lnTo>
                  <a:pt x="1224915" y="196265"/>
                </a:lnTo>
                <a:lnTo>
                  <a:pt x="1213472" y="188544"/>
                </a:lnTo>
                <a:lnTo>
                  <a:pt x="1204887" y="175818"/>
                </a:lnTo>
                <a:lnTo>
                  <a:pt x="1201750" y="160223"/>
                </a:lnTo>
                <a:lnTo>
                  <a:pt x="1204887" y="144627"/>
                </a:lnTo>
                <a:lnTo>
                  <a:pt x="1213472" y="131902"/>
                </a:lnTo>
                <a:lnTo>
                  <a:pt x="1226210" y="123317"/>
                </a:lnTo>
                <a:lnTo>
                  <a:pt x="1241806" y="120167"/>
                </a:lnTo>
                <a:lnTo>
                  <a:pt x="1257388" y="123317"/>
                </a:lnTo>
                <a:lnTo>
                  <a:pt x="1270127" y="131902"/>
                </a:lnTo>
                <a:lnTo>
                  <a:pt x="1277835" y="143344"/>
                </a:lnTo>
                <a:lnTo>
                  <a:pt x="1301013" y="120167"/>
                </a:lnTo>
                <a:lnTo>
                  <a:pt x="1421180" y="0"/>
                </a:lnTo>
                <a:close/>
              </a:path>
            </a:pathLst>
          </a:custGeom>
          <a:solidFill>
            <a:srgbClr val="434E5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008504" y="5293042"/>
            <a:ext cx="313309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10">
                <a:latin typeface="Trebuchet MS"/>
                <a:cs typeface="Trebuchet MS"/>
              </a:rPr>
              <a:t>4</a:t>
            </a:r>
            <a:r>
              <a:rPr dirty="0" sz="2400" spc="240">
                <a:latin typeface="Trebuchet MS"/>
                <a:cs typeface="Trebuchet MS"/>
              </a:rPr>
              <a:t>-</a:t>
            </a:r>
            <a:r>
              <a:rPr dirty="0" sz="2400" spc="75">
                <a:latin typeface="Trebuchet MS"/>
                <a:cs typeface="Trebuchet MS"/>
              </a:rPr>
              <a:t>H</a:t>
            </a:r>
            <a:r>
              <a:rPr dirty="0" sz="2400" spc="5">
                <a:latin typeface="Trebuchet MS"/>
                <a:cs typeface="Trebuchet MS"/>
              </a:rPr>
              <a:t>i</a:t>
            </a:r>
            <a:r>
              <a:rPr dirty="0" sz="2400" spc="45">
                <a:latin typeface="Trebuchet MS"/>
                <a:cs typeface="Trebuchet MS"/>
              </a:rPr>
              <a:t>g</a:t>
            </a:r>
            <a:r>
              <a:rPr dirty="0" sz="2400" spc="-35">
                <a:latin typeface="Trebuchet MS"/>
                <a:cs typeface="Trebuchet MS"/>
              </a:rPr>
              <a:t>h</a:t>
            </a:r>
            <a:r>
              <a:rPr dirty="0" sz="2400" spc="235">
                <a:latin typeface="Trebuchet MS"/>
                <a:cs typeface="Trebuchet MS"/>
              </a:rPr>
              <a:t>-</a:t>
            </a:r>
            <a:r>
              <a:rPr dirty="0" sz="2400" spc="-50">
                <a:latin typeface="Trebuchet MS"/>
                <a:cs typeface="Trebuchet MS"/>
              </a:rPr>
              <a:t>Q</a:t>
            </a:r>
            <a:r>
              <a:rPr dirty="0" sz="2400" spc="-40">
                <a:latin typeface="Trebuchet MS"/>
                <a:cs typeface="Trebuchet MS"/>
              </a:rPr>
              <a:t>u</a:t>
            </a:r>
            <a:r>
              <a:rPr dirty="0" sz="2400" spc="-25">
                <a:latin typeface="Trebuchet MS"/>
                <a:cs typeface="Trebuchet MS"/>
              </a:rPr>
              <a:t>a</a:t>
            </a:r>
            <a:r>
              <a:rPr dirty="0" sz="2400" spc="-5">
                <a:latin typeface="Trebuchet MS"/>
                <a:cs typeface="Trebuchet MS"/>
              </a:rPr>
              <a:t>l</a:t>
            </a:r>
            <a:r>
              <a:rPr dirty="0" sz="2400" spc="-80">
                <a:latin typeface="Trebuchet MS"/>
                <a:cs typeface="Trebuchet MS"/>
              </a:rPr>
              <a:t>i</a:t>
            </a:r>
            <a:r>
              <a:rPr dirty="0" sz="2400" spc="-135">
                <a:latin typeface="Trebuchet MS"/>
                <a:cs typeface="Trebuchet MS"/>
              </a:rPr>
              <a:t>t</a:t>
            </a:r>
            <a:r>
              <a:rPr dirty="0" sz="2400" spc="-20">
                <a:latin typeface="Trebuchet MS"/>
                <a:cs typeface="Trebuchet MS"/>
              </a:rPr>
              <a:t>y</a:t>
            </a:r>
            <a:r>
              <a:rPr dirty="0" sz="2400" spc="-160">
                <a:latin typeface="Trebuchet MS"/>
                <a:cs typeface="Trebuchet MS"/>
              </a:rPr>
              <a:t> </a:t>
            </a:r>
            <a:r>
              <a:rPr dirty="0" sz="2400" spc="-40">
                <a:latin typeface="Trebuchet MS"/>
                <a:cs typeface="Trebuchet MS"/>
              </a:rPr>
              <a:t>R</a:t>
            </a:r>
            <a:r>
              <a:rPr dirty="0" sz="2400" spc="-45">
                <a:latin typeface="Trebuchet MS"/>
                <a:cs typeface="Trebuchet MS"/>
              </a:rPr>
              <a:t>e</a:t>
            </a:r>
            <a:r>
              <a:rPr dirty="0" sz="2400" spc="10">
                <a:latin typeface="Trebuchet MS"/>
                <a:cs typeface="Trebuchet MS"/>
              </a:rPr>
              <a:t>s</a:t>
            </a:r>
            <a:r>
              <a:rPr dirty="0" sz="2400" spc="30">
                <a:latin typeface="Trebuchet MS"/>
                <a:cs typeface="Trebuchet MS"/>
              </a:rPr>
              <a:t>u</a:t>
            </a:r>
            <a:r>
              <a:rPr dirty="0" sz="2400" spc="-95">
                <a:latin typeface="Trebuchet MS"/>
                <a:cs typeface="Trebuchet MS"/>
              </a:rPr>
              <a:t>l</a:t>
            </a:r>
            <a:r>
              <a:rPr dirty="0" sz="2400" spc="-220">
                <a:latin typeface="Trebuchet MS"/>
                <a:cs typeface="Trebuchet MS"/>
              </a:rPr>
              <a:t>t</a:t>
            </a:r>
            <a:r>
              <a:rPr dirty="0" sz="2400" spc="-35">
                <a:latin typeface="Trebuchet MS"/>
                <a:cs typeface="Trebuchet MS"/>
              </a:rPr>
              <a:t>s: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681976" y="2900426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1943100" y="0"/>
                </a:moveTo>
                <a:lnTo>
                  <a:pt x="0" y="0"/>
                </a:lnTo>
                <a:lnTo>
                  <a:pt x="0" y="1943100"/>
                </a:lnTo>
                <a:lnTo>
                  <a:pt x="1943100" y="1943100"/>
                </a:lnTo>
                <a:lnTo>
                  <a:pt x="1943100" y="0"/>
                </a:lnTo>
                <a:close/>
              </a:path>
            </a:pathLst>
          </a:custGeom>
          <a:solidFill>
            <a:srgbClr val="62708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516369" y="5293042"/>
            <a:ext cx="426656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15">
                <a:latin typeface="Trebuchet MS"/>
                <a:cs typeface="Trebuchet MS"/>
              </a:rPr>
              <a:t>5</a:t>
            </a:r>
            <a:r>
              <a:rPr dirty="0" sz="2400" spc="235">
                <a:latin typeface="Trebuchet MS"/>
                <a:cs typeface="Trebuchet MS"/>
              </a:rPr>
              <a:t>-</a:t>
            </a:r>
            <a:r>
              <a:rPr dirty="0" sz="2400" spc="-120">
                <a:latin typeface="Trebuchet MS"/>
                <a:cs typeface="Trebuchet MS"/>
              </a:rPr>
              <a:t> </a:t>
            </a:r>
            <a:r>
              <a:rPr dirty="0" sz="2400" spc="320">
                <a:latin typeface="Trebuchet MS"/>
                <a:cs typeface="Trebuchet MS"/>
              </a:rPr>
              <a:t>M</a:t>
            </a:r>
            <a:r>
              <a:rPr dirty="0" sz="2400" spc="-35">
                <a:latin typeface="Trebuchet MS"/>
                <a:cs typeface="Trebuchet MS"/>
              </a:rPr>
              <a:t>o</a:t>
            </a:r>
            <a:r>
              <a:rPr dirty="0" sz="2400" spc="-30">
                <a:latin typeface="Trebuchet MS"/>
                <a:cs typeface="Trebuchet MS"/>
              </a:rPr>
              <a:t>n</a:t>
            </a:r>
            <a:r>
              <a:rPr dirty="0" sz="2400" spc="-80">
                <a:latin typeface="Trebuchet MS"/>
                <a:cs typeface="Trebuchet MS"/>
              </a:rPr>
              <a:t>i</a:t>
            </a:r>
            <a:r>
              <a:rPr dirty="0" sz="2400" spc="-140">
                <a:latin typeface="Trebuchet MS"/>
                <a:cs typeface="Trebuchet MS"/>
              </a:rPr>
              <a:t>t</a:t>
            </a:r>
            <a:r>
              <a:rPr dirty="0" sz="2400" spc="-80">
                <a:latin typeface="Trebuchet MS"/>
                <a:cs typeface="Trebuchet MS"/>
              </a:rPr>
              <a:t>o</a:t>
            </a:r>
            <a:r>
              <a:rPr dirty="0" sz="2400" spc="-55">
                <a:latin typeface="Trebuchet MS"/>
                <a:cs typeface="Trebuchet MS"/>
              </a:rPr>
              <a:t>r</a:t>
            </a:r>
            <a:r>
              <a:rPr dirty="0" sz="2400" spc="-50">
                <a:latin typeface="Trebuchet MS"/>
                <a:cs typeface="Trebuchet MS"/>
              </a:rPr>
              <a:t>i</a:t>
            </a:r>
            <a:r>
              <a:rPr dirty="0" sz="2400" spc="-85">
                <a:latin typeface="Trebuchet MS"/>
                <a:cs typeface="Trebuchet MS"/>
              </a:rPr>
              <a:t>n</a:t>
            </a:r>
            <a:r>
              <a:rPr dirty="0" sz="2400" spc="110">
                <a:latin typeface="Trebuchet MS"/>
                <a:cs typeface="Trebuchet MS"/>
              </a:rPr>
              <a:t>g</a:t>
            </a:r>
            <a:r>
              <a:rPr dirty="0" sz="2400" spc="-165">
                <a:latin typeface="Trebuchet MS"/>
                <a:cs typeface="Trebuchet MS"/>
              </a:rPr>
              <a:t> </a:t>
            </a:r>
            <a:r>
              <a:rPr dirty="0" sz="2400" spc="25">
                <a:latin typeface="Trebuchet MS"/>
                <a:cs typeface="Trebuchet MS"/>
              </a:rPr>
              <a:t>s</a:t>
            </a:r>
            <a:r>
              <a:rPr dirty="0" sz="2400" spc="-15">
                <a:latin typeface="Trebuchet MS"/>
                <a:cs typeface="Trebuchet MS"/>
              </a:rPr>
              <a:t>y</a:t>
            </a:r>
            <a:r>
              <a:rPr dirty="0" sz="2400" spc="-10">
                <a:latin typeface="Trebuchet MS"/>
                <a:cs typeface="Trebuchet MS"/>
              </a:rPr>
              <a:t>s</a:t>
            </a:r>
            <a:r>
              <a:rPr dirty="0" sz="2400" spc="-45">
                <a:latin typeface="Trebuchet MS"/>
                <a:cs typeface="Trebuchet MS"/>
              </a:rPr>
              <a:t>t</a:t>
            </a:r>
            <a:r>
              <a:rPr dirty="0" sz="2400" spc="-114">
                <a:latin typeface="Trebuchet MS"/>
                <a:cs typeface="Trebuchet MS"/>
              </a:rPr>
              <a:t>e</a:t>
            </a:r>
            <a:r>
              <a:rPr dirty="0" sz="2400" spc="10">
                <a:latin typeface="Trebuchet MS"/>
                <a:cs typeface="Trebuchet MS"/>
              </a:rPr>
              <a:t>m</a:t>
            </a:r>
            <a:r>
              <a:rPr dirty="0" sz="2400" spc="-100">
                <a:latin typeface="Trebuchet MS"/>
                <a:cs typeface="Trebuchet MS"/>
              </a:rPr>
              <a:t> </a:t>
            </a:r>
            <a:r>
              <a:rPr dirty="0" sz="2400" spc="-140">
                <a:latin typeface="Trebuchet MS"/>
                <a:cs typeface="Trebuchet MS"/>
              </a:rPr>
              <a:t>f</a:t>
            </a:r>
            <a:r>
              <a:rPr dirty="0" sz="2400" spc="-80">
                <a:latin typeface="Trebuchet MS"/>
                <a:cs typeface="Trebuchet MS"/>
              </a:rPr>
              <a:t>o</a:t>
            </a:r>
            <a:r>
              <a:rPr dirty="0" sz="2400" spc="-55">
                <a:latin typeface="Trebuchet MS"/>
                <a:cs typeface="Trebuchet MS"/>
              </a:rPr>
              <a:t>r</a:t>
            </a:r>
            <a:r>
              <a:rPr dirty="0" sz="2400" spc="-120">
                <a:latin typeface="Trebuchet MS"/>
                <a:cs typeface="Trebuchet MS"/>
              </a:rPr>
              <a:t> </a:t>
            </a:r>
            <a:r>
              <a:rPr dirty="0" sz="2400" spc="25">
                <a:latin typeface="Trebuchet MS"/>
                <a:cs typeface="Trebuchet MS"/>
              </a:rPr>
              <a:t>ad</a:t>
            </a:r>
            <a:r>
              <a:rPr dirty="0" sz="2400" spc="65">
                <a:latin typeface="Trebuchet MS"/>
                <a:cs typeface="Trebuchet MS"/>
              </a:rPr>
              <a:t>m</a:t>
            </a:r>
            <a:r>
              <a:rPr dirty="0" sz="2400" spc="-50">
                <a:latin typeface="Trebuchet MS"/>
                <a:cs typeface="Trebuchet MS"/>
              </a:rPr>
              <a:t>i</a:t>
            </a:r>
            <a:r>
              <a:rPr dirty="0" sz="2400" spc="-85">
                <a:latin typeface="Trebuchet MS"/>
                <a:cs typeface="Trebuchet MS"/>
              </a:rPr>
              <a:t>n</a:t>
            </a:r>
            <a:r>
              <a:rPr dirty="0" sz="2400" spc="-254"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286000"/>
            <a:ext cx="12192000" cy="4572000"/>
            <a:chOff x="0" y="2286000"/>
            <a:chExt cx="12192000" cy="4572000"/>
          </a:xfrm>
        </p:grpSpPr>
        <p:sp>
          <p:nvSpPr>
            <p:cNvPr id="3" name="object 3"/>
            <p:cNvSpPr/>
            <p:nvPr/>
          </p:nvSpPr>
          <p:spPr>
            <a:xfrm>
              <a:off x="0" y="2286000"/>
              <a:ext cx="12192000" cy="4572000"/>
            </a:xfrm>
            <a:custGeom>
              <a:avLst/>
              <a:gdLst/>
              <a:ahLst/>
              <a:cxnLst/>
              <a:rect l="l" t="t" r="r" b="b"/>
              <a:pathLst>
                <a:path w="12192000" h="4572000">
                  <a:moveTo>
                    <a:pt x="12192000" y="4571998"/>
                  </a:moveTo>
                  <a:lnTo>
                    <a:pt x="12192000" y="0"/>
                  </a:lnTo>
                  <a:lnTo>
                    <a:pt x="0" y="0"/>
                  </a:lnTo>
                  <a:lnTo>
                    <a:pt x="0" y="4571998"/>
                  </a:lnTo>
                  <a:lnTo>
                    <a:pt x="12192000" y="4571998"/>
                  </a:lnTo>
                  <a:close/>
                </a:path>
              </a:pathLst>
            </a:custGeom>
            <a:solidFill>
              <a:srgbClr val="006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8601427" y="3620613"/>
              <a:ext cx="3590925" cy="3237865"/>
            </a:xfrm>
            <a:custGeom>
              <a:avLst/>
              <a:gdLst/>
              <a:ahLst/>
              <a:cxnLst/>
              <a:rect l="l" t="t" r="r" b="b"/>
              <a:pathLst>
                <a:path w="3590925" h="3237865">
                  <a:moveTo>
                    <a:pt x="3590571" y="0"/>
                  </a:moveTo>
                  <a:lnTo>
                    <a:pt x="3584147" y="58519"/>
                  </a:lnTo>
                  <a:lnTo>
                    <a:pt x="3578239" y="105545"/>
                  </a:lnTo>
                  <a:lnTo>
                    <a:pt x="3571729" y="152381"/>
                  </a:lnTo>
                  <a:lnTo>
                    <a:pt x="3564622" y="199023"/>
                  </a:lnTo>
                  <a:lnTo>
                    <a:pt x="3556922" y="245468"/>
                  </a:lnTo>
                  <a:lnTo>
                    <a:pt x="3548633" y="291711"/>
                  </a:lnTo>
                  <a:lnTo>
                    <a:pt x="3539759" y="337748"/>
                  </a:lnTo>
                  <a:lnTo>
                    <a:pt x="3530304" y="383576"/>
                  </a:lnTo>
                  <a:lnTo>
                    <a:pt x="3520272" y="429190"/>
                  </a:lnTo>
                  <a:lnTo>
                    <a:pt x="3509666" y="474586"/>
                  </a:lnTo>
                  <a:lnTo>
                    <a:pt x="3498492" y="519761"/>
                  </a:lnTo>
                  <a:lnTo>
                    <a:pt x="3486753" y="564710"/>
                  </a:lnTo>
                  <a:lnTo>
                    <a:pt x="3474452" y="609430"/>
                  </a:lnTo>
                  <a:lnTo>
                    <a:pt x="3461595" y="653916"/>
                  </a:lnTo>
                  <a:lnTo>
                    <a:pt x="3448184" y="698164"/>
                  </a:lnTo>
                  <a:lnTo>
                    <a:pt x="3434224" y="742171"/>
                  </a:lnTo>
                  <a:lnTo>
                    <a:pt x="3419719" y="785932"/>
                  </a:lnTo>
                  <a:lnTo>
                    <a:pt x="3404673" y="829444"/>
                  </a:lnTo>
                  <a:lnTo>
                    <a:pt x="3389090" y="872702"/>
                  </a:lnTo>
                  <a:lnTo>
                    <a:pt x="3372974" y="915702"/>
                  </a:lnTo>
                  <a:lnTo>
                    <a:pt x="3356328" y="958441"/>
                  </a:lnTo>
                  <a:lnTo>
                    <a:pt x="3339157" y="1000915"/>
                  </a:lnTo>
                  <a:lnTo>
                    <a:pt x="3321466" y="1043118"/>
                  </a:lnTo>
                  <a:lnTo>
                    <a:pt x="3303257" y="1085049"/>
                  </a:lnTo>
                  <a:lnTo>
                    <a:pt x="3284535" y="1126701"/>
                  </a:lnTo>
                  <a:lnTo>
                    <a:pt x="3265303" y="1168072"/>
                  </a:lnTo>
                  <a:lnTo>
                    <a:pt x="3245567" y="1209158"/>
                  </a:lnTo>
                  <a:lnTo>
                    <a:pt x="3225329" y="1249954"/>
                  </a:lnTo>
                  <a:lnTo>
                    <a:pt x="3204594" y="1290457"/>
                  </a:lnTo>
                  <a:lnTo>
                    <a:pt x="3183366" y="1330662"/>
                  </a:lnTo>
                  <a:lnTo>
                    <a:pt x="3161649" y="1370565"/>
                  </a:lnTo>
                  <a:lnTo>
                    <a:pt x="3139446" y="1410163"/>
                  </a:lnTo>
                  <a:lnTo>
                    <a:pt x="3116763" y="1449452"/>
                  </a:lnTo>
                  <a:lnTo>
                    <a:pt x="3093602" y="1488427"/>
                  </a:lnTo>
                  <a:lnTo>
                    <a:pt x="3069968" y="1527085"/>
                  </a:lnTo>
                  <a:lnTo>
                    <a:pt x="3045864" y="1565421"/>
                  </a:lnTo>
                  <a:lnTo>
                    <a:pt x="3021296" y="1603432"/>
                  </a:lnTo>
                  <a:lnTo>
                    <a:pt x="2996266" y="1641113"/>
                  </a:lnTo>
                  <a:lnTo>
                    <a:pt x="2970778" y="1678461"/>
                  </a:lnTo>
                  <a:lnTo>
                    <a:pt x="2944838" y="1715471"/>
                  </a:lnTo>
                  <a:lnTo>
                    <a:pt x="2918448" y="1752140"/>
                  </a:lnTo>
                  <a:lnTo>
                    <a:pt x="2891613" y="1788463"/>
                  </a:lnTo>
                  <a:lnTo>
                    <a:pt x="2864337" y="1824438"/>
                  </a:lnTo>
                  <a:lnTo>
                    <a:pt x="2836624" y="1860058"/>
                  </a:lnTo>
                  <a:lnTo>
                    <a:pt x="2808477" y="1895321"/>
                  </a:lnTo>
                  <a:lnTo>
                    <a:pt x="2779901" y="1930223"/>
                  </a:lnTo>
                  <a:lnTo>
                    <a:pt x="2750899" y="1964760"/>
                  </a:lnTo>
                  <a:lnTo>
                    <a:pt x="2721476" y="1998927"/>
                  </a:lnTo>
                  <a:lnTo>
                    <a:pt x="2691636" y="2032720"/>
                  </a:lnTo>
                  <a:lnTo>
                    <a:pt x="2661383" y="2066136"/>
                  </a:lnTo>
                  <a:lnTo>
                    <a:pt x="2630720" y="2099171"/>
                  </a:lnTo>
                  <a:lnTo>
                    <a:pt x="2599652" y="2131821"/>
                  </a:lnTo>
                  <a:lnTo>
                    <a:pt x="2568183" y="2164081"/>
                  </a:lnTo>
                  <a:lnTo>
                    <a:pt x="2536316" y="2195948"/>
                  </a:lnTo>
                  <a:lnTo>
                    <a:pt x="2504056" y="2227417"/>
                  </a:lnTo>
                  <a:lnTo>
                    <a:pt x="2471406" y="2258485"/>
                  </a:lnTo>
                  <a:lnTo>
                    <a:pt x="2438372" y="2289148"/>
                  </a:lnTo>
                  <a:lnTo>
                    <a:pt x="2404955" y="2319401"/>
                  </a:lnTo>
                  <a:lnTo>
                    <a:pt x="2371162" y="2349241"/>
                  </a:lnTo>
                  <a:lnTo>
                    <a:pt x="2336995" y="2378664"/>
                  </a:lnTo>
                  <a:lnTo>
                    <a:pt x="2302458" y="2407666"/>
                  </a:lnTo>
                  <a:lnTo>
                    <a:pt x="2267556" y="2436242"/>
                  </a:lnTo>
                  <a:lnTo>
                    <a:pt x="2232293" y="2464388"/>
                  </a:lnTo>
                  <a:lnTo>
                    <a:pt x="2196673" y="2492102"/>
                  </a:lnTo>
                  <a:lnTo>
                    <a:pt x="2160699" y="2519378"/>
                  </a:lnTo>
                  <a:lnTo>
                    <a:pt x="2124375" y="2546213"/>
                  </a:lnTo>
                  <a:lnTo>
                    <a:pt x="2087706" y="2572603"/>
                  </a:lnTo>
                  <a:lnTo>
                    <a:pt x="2050696" y="2598543"/>
                  </a:lnTo>
                  <a:lnTo>
                    <a:pt x="2013348" y="2624030"/>
                  </a:lnTo>
                  <a:lnTo>
                    <a:pt x="1975667" y="2649060"/>
                  </a:lnTo>
                  <a:lnTo>
                    <a:pt x="1937656" y="2673629"/>
                  </a:lnTo>
                  <a:lnTo>
                    <a:pt x="1899320" y="2697732"/>
                  </a:lnTo>
                  <a:lnTo>
                    <a:pt x="1860662" y="2721367"/>
                  </a:lnTo>
                  <a:lnTo>
                    <a:pt x="1821687" y="2744528"/>
                  </a:lnTo>
                  <a:lnTo>
                    <a:pt x="1782399" y="2767211"/>
                  </a:lnTo>
                  <a:lnTo>
                    <a:pt x="1742801" y="2789414"/>
                  </a:lnTo>
                  <a:lnTo>
                    <a:pt x="1702897" y="2811131"/>
                  </a:lnTo>
                  <a:lnTo>
                    <a:pt x="1662692" y="2832359"/>
                  </a:lnTo>
                  <a:lnTo>
                    <a:pt x="1622189" y="2853094"/>
                  </a:lnTo>
                  <a:lnTo>
                    <a:pt x="1581393" y="2873332"/>
                  </a:lnTo>
                  <a:lnTo>
                    <a:pt x="1540308" y="2893068"/>
                  </a:lnTo>
                  <a:lnTo>
                    <a:pt x="1498936" y="2912299"/>
                  </a:lnTo>
                  <a:lnTo>
                    <a:pt x="1457284" y="2931022"/>
                  </a:lnTo>
                  <a:lnTo>
                    <a:pt x="1415353" y="2949230"/>
                  </a:lnTo>
                  <a:lnTo>
                    <a:pt x="1373150" y="2966922"/>
                  </a:lnTo>
                  <a:lnTo>
                    <a:pt x="1330676" y="2984093"/>
                  </a:lnTo>
                  <a:lnTo>
                    <a:pt x="1287938" y="3000738"/>
                  </a:lnTo>
                  <a:lnTo>
                    <a:pt x="1244937" y="3016855"/>
                  </a:lnTo>
                  <a:lnTo>
                    <a:pt x="1201679" y="3032438"/>
                  </a:lnTo>
                  <a:lnTo>
                    <a:pt x="1158167" y="3047484"/>
                  </a:lnTo>
                  <a:lnTo>
                    <a:pt x="1114406" y="3061989"/>
                  </a:lnTo>
                  <a:lnTo>
                    <a:pt x="1070399" y="3075949"/>
                  </a:lnTo>
                  <a:lnTo>
                    <a:pt x="1026151" y="3089359"/>
                  </a:lnTo>
                  <a:lnTo>
                    <a:pt x="981665" y="3102217"/>
                  </a:lnTo>
                  <a:lnTo>
                    <a:pt x="936946" y="3114518"/>
                  </a:lnTo>
                  <a:lnTo>
                    <a:pt x="891996" y="3126257"/>
                  </a:lnTo>
                  <a:lnTo>
                    <a:pt x="846822" y="3137431"/>
                  </a:lnTo>
                  <a:lnTo>
                    <a:pt x="801425" y="3148037"/>
                  </a:lnTo>
                  <a:lnTo>
                    <a:pt x="755811" y="3158069"/>
                  </a:lnTo>
                  <a:lnTo>
                    <a:pt x="709983" y="3167524"/>
                  </a:lnTo>
                  <a:lnTo>
                    <a:pt x="663946" y="3176398"/>
                  </a:lnTo>
                  <a:lnTo>
                    <a:pt x="617703" y="3184687"/>
                  </a:lnTo>
                  <a:lnTo>
                    <a:pt x="571258" y="3192387"/>
                  </a:lnTo>
                  <a:lnTo>
                    <a:pt x="524616" y="3199494"/>
                  </a:lnTo>
                  <a:lnTo>
                    <a:pt x="477780" y="3206004"/>
                  </a:lnTo>
                  <a:lnTo>
                    <a:pt x="430754" y="3211912"/>
                  </a:lnTo>
                  <a:lnTo>
                    <a:pt x="383543" y="3217216"/>
                  </a:lnTo>
                  <a:lnTo>
                    <a:pt x="336150" y="3221911"/>
                  </a:lnTo>
                  <a:lnTo>
                    <a:pt x="288579" y="3225993"/>
                  </a:lnTo>
                  <a:lnTo>
                    <a:pt x="240835" y="3229457"/>
                  </a:lnTo>
                  <a:lnTo>
                    <a:pt x="192920" y="3232301"/>
                  </a:lnTo>
                  <a:lnTo>
                    <a:pt x="144840" y="3234520"/>
                  </a:lnTo>
                  <a:lnTo>
                    <a:pt x="96599" y="3236110"/>
                  </a:lnTo>
                  <a:lnTo>
                    <a:pt x="48200" y="3237066"/>
                  </a:lnTo>
                  <a:lnTo>
                    <a:pt x="0" y="3237384"/>
                  </a:lnTo>
                  <a:lnTo>
                    <a:pt x="3590571" y="3237384"/>
                  </a:lnTo>
                  <a:lnTo>
                    <a:pt x="3590571" y="0"/>
                  </a:lnTo>
                  <a:close/>
                </a:path>
              </a:pathLst>
            </a:custGeom>
            <a:solidFill>
              <a:srgbClr val="DAE4E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0" y="0"/>
            <a:ext cx="933450" cy="933450"/>
          </a:xfrm>
          <a:custGeom>
            <a:avLst/>
            <a:gdLst/>
            <a:ahLst/>
            <a:cxnLst/>
            <a:rect l="l" t="t" r="r" b="b"/>
            <a:pathLst>
              <a:path w="933450" h="933450">
                <a:moveTo>
                  <a:pt x="933450" y="0"/>
                </a:moveTo>
                <a:lnTo>
                  <a:pt x="0" y="0"/>
                </a:lnTo>
                <a:lnTo>
                  <a:pt x="0" y="933450"/>
                </a:lnTo>
                <a:lnTo>
                  <a:pt x="48035" y="932235"/>
                </a:lnTo>
                <a:lnTo>
                  <a:pt x="95439" y="928630"/>
                </a:lnTo>
                <a:lnTo>
                  <a:pt x="142155" y="922693"/>
                </a:lnTo>
                <a:lnTo>
                  <a:pt x="188122" y="914484"/>
                </a:lnTo>
                <a:lnTo>
                  <a:pt x="233283" y="904060"/>
                </a:lnTo>
                <a:lnTo>
                  <a:pt x="277579" y="891480"/>
                </a:lnTo>
                <a:lnTo>
                  <a:pt x="320951" y="876804"/>
                </a:lnTo>
                <a:lnTo>
                  <a:pt x="363341" y="860089"/>
                </a:lnTo>
                <a:lnTo>
                  <a:pt x="404689" y="841395"/>
                </a:lnTo>
                <a:lnTo>
                  <a:pt x="444938" y="820780"/>
                </a:lnTo>
                <a:lnTo>
                  <a:pt x="484028" y="798302"/>
                </a:lnTo>
                <a:lnTo>
                  <a:pt x="521901" y="774021"/>
                </a:lnTo>
                <a:lnTo>
                  <a:pt x="558498" y="747995"/>
                </a:lnTo>
                <a:lnTo>
                  <a:pt x="593761" y="720283"/>
                </a:lnTo>
                <a:lnTo>
                  <a:pt x="627631" y="690943"/>
                </a:lnTo>
                <a:lnTo>
                  <a:pt x="660049" y="660034"/>
                </a:lnTo>
                <a:lnTo>
                  <a:pt x="690956" y="627615"/>
                </a:lnTo>
                <a:lnTo>
                  <a:pt x="720295" y="593745"/>
                </a:lnTo>
                <a:lnTo>
                  <a:pt x="748006" y="558482"/>
                </a:lnTo>
                <a:lnTo>
                  <a:pt x="774031" y="521884"/>
                </a:lnTo>
                <a:lnTo>
                  <a:pt x="798311" y="484011"/>
                </a:lnTo>
                <a:lnTo>
                  <a:pt x="820787" y="444921"/>
                </a:lnTo>
                <a:lnTo>
                  <a:pt x="841401" y="404672"/>
                </a:lnTo>
                <a:lnTo>
                  <a:pt x="860094" y="363325"/>
                </a:lnTo>
                <a:lnTo>
                  <a:pt x="876808" y="320936"/>
                </a:lnTo>
                <a:lnTo>
                  <a:pt x="891484" y="277565"/>
                </a:lnTo>
                <a:lnTo>
                  <a:pt x="904062" y="233271"/>
                </a:lnTo>
                <a:lnTo>
                  <a:pt x="914485" y="188112"/>
                </a:lnTo>
                <a:lnTo>
                  <a:pt x="922694" y="142146"/>
                </a:lnTo>
                <a:lnTo>
                  <a:pt x="928630" y="95433"/>
                </a:lnTo>
                <a:lnTo>
                  <a:pt x="932235" y="48031"/>
                </a:lnTo>
                <a:lnTo>
                  <a:pt x="933450" y="0"/>
                </a:lnTo>
                <a:close/>
              </a:path>
            </a:pathLst>
          </a:custGeom>
          <a:solidFill>
            <a:srgbClr val="627083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object 7"/>
            <p:cNvSpPr/>
            <p:nvPr/>
          </p:nvSpPr>
          <p:spPr>
            <a:xfrm>
              <a:off x="10782300" y="0"/>
              <a:ext cx="1409700" cy="2286000"/>
            </a:xfrm>
            <a:custGeom>
              <a:avLst/>
              <a:gdLst/>
              <a:ahLst/>
              <a:cxnLst/>
              <a:rect l="l" t="t" r="r" b="b"/>
              <a:pathLst>
                <a:path w="1409700" h="2286000">
                  <a:moveTo>
                    <a:pt x="1409700" y="0"/>
                  </a:moveTo>
                  <a:lnTo>
                    <a:pt x="1265554" y="7366"/>
                  </a:lnTo>
                  <a:lnTo>
                    <a:pt x="1218402" y="12991"/>
                  </a:lnTo>
                  <a:lnTo>
                    <a:pt x="1171739" y="20165"/>
                  </a:lnTo>
                  <a:lnTo>
                    <a:pt x="1125590" y="28860"/>
                  </a:lnTo>
                  <a:lnTo>
                    <a:pt x="1079982" y="39051"/>
                  </a:lnTo>
                  <a:lnTo>
                    <a:pt x="1034943" y="50710"/>
                  </a:lnTo>
                  <a:lnTo>
                    <a:pt x="990496" y="63812"/>
                  </a:lnTo>
                  <a:lnTo>
                    <a:pt x="946670" y="78330"/>
                  </a:lnTo>
                  <a:lnTo>
                    <a:pt x="903490" y="94237"/>
                  </a:lnTo>
                  <a:lnTo>
                    <a:pt x="860982" y="111508"/>
                  </a:lnTo>
                  <a:lnTo>
                    <a:pt x="819173" y="130115"/>
                  </a:lnTo>
                  <a:lnTo>
                    <a:pt x="778089" y="150032"/>
                  </a:lnTo>
                  <a:lnTo>
                    <a:pt x="737757" y="171234"/>
                  </a:lnTo>
                  <a:lnTo>
                    <a:pt x="698201" y="193693"/>
                  </a:lnTo>
                  <a:lnTo>
                    <a:pt x="659450" y="217383"/>
                  </a:lnTo>
                  <a:lnTo>
                    <a:pt x="621528" y="242278"/>
                  </a:lnTo>
                  <a:lnTo>
                    <a:pt x="584463" y="268351"/>
                  </a:lnTo>
                  <a:lnTo>
                    <a:pt x="548280" y="295576"/>
                  </a:lnTo>
                  <a:lnTo>
                    <a:pt x="513005" y="323927"/>
                  </a:lnTo>
                  <a:lnTo>
                    <a:pt x="478666" y="353376"/>
                  </a:lnTo>
                  <a:lnTo>
                    <a:pt x="445288" y="383899"/>
                  </a:lnTo>
                  <a:lnTo>
                    <a:pt x="412897" y="415467"/>
                  </a:lnTo>
                  <a:lnTo>
                    <a:pt x="381520" y="448056"/>
                  </a:lnTo>
                  <a:lnTo>
                    <a:pt x="351183" y="481638"/>
                  </a:lnTo>
                  <a:lnTo>
                    <a:pt x="321912" y="516187"/>
                  </a:lnTo>
                  <a:lnTo>
                    <a:pt x="293734" y="551676"/>
                  </a:lnTo>
                  <a:lnTo>
                    <a:pt x="266674" y="588080"/>
                  </a:lnTo>
                  <a:lnTo>
                    <a:pt x="240759" y="625372"/>
                  </a:lnTo>
                  <a:lnTo>
                    <a:pt x="216015" y="663525"/>
                  </a:lnTo>
                  <a:lnTo>
                    <a:pt x="192469" y="702513"/>
                  </a:lnTo>
                  <a:lnTo>
                    <a:pt x="170147" y="742310"/>
                  </a:lnTo>
                  <a:lnTo>
                    <a:pt x="149074" y="782889"/>
                  </a:lnTo>
                  <a:lnTo>
                    <a:pt x="129278" y="824223"/>
                  </a:lnTo>
                  <a:lnTo>
                    <a:pt x="110784" y="866287"/>
                  </a:lnTo>
                  <a:lnTo>
                    <a:pt x="93618" y="909055"/>
                  </a:lnTo>
                  <a:lnTo>
                    <a:pt x="77808" y="952498"/>
                  </a:lnTo>
                  <a:lnTo>
                    <a:pt x="63379" y="996592"/>
                  </a:lnTo>
                  <a:lnTo>
                    <a:pt x="50357" y="1041309"/>
                  </a:lnTo>
                  <a:lnTo>
                    <a:pt x="38769" y="1086624"/>
                  </a:lnTo>
                  <a:lnTo>
                    <a:pt x="28640" y="1132510"/>
                  </a:lnTo>
                  <a:lnTo>
                    <a:pt x="19998" y="1178940"/>
                  </a:lnTo>
                  <a:lnTo>
                    <a:pt x="12869" y="1225889"/>
                  </a:lnTo>
                  <a:lnTo>
                    <a:pt x="7278" y="1273329"/>
                  </a:lnTo>
                  <a:lnTo>
                    <a:pt x="3252" y="1321234"/>
                  </a:lnTo>
                  <a:lnTo>
                    <a:pt x="817" y="1369579"/>
                  </a:lnTo>
                  <a:lnTo>
                    <a:pt x="0" y="1418336"/>
                  </a:lnTo>
                  <a:lnTo>
                    <a:pt x="0" y="2286000"/>
                  </a:lnTo>
                  <a:lnTo>
                    <a:pt x="48460" y="2285177"/>
                  </a:lnTo>
                  <a:lnTo>
                    <a:pt x="96511" y="2282727"/>
                  </a:lnTo>
                  <a:lnTo>
                    <a:pt x="144126" y="2278677"/>
                  </a:lnTo>
                  <a:lnTo>
                    <a:pt x="191278" y="2273052"/>
                  </a:lnTo>
                  <a:lnTo>
                    <a:pt x="237941" y="2265879"/>
                  </a:lnTo>
                  <a:lnTo>
                    <a:pt x="284090" y="2257184"/>
                  </a:lnTo>
                  <a:lnTo>
                    <a:pt x="329698" y="2246995"/>
                  </a:lnTo>
                  <a:lnTo>
                    <a:pt x="374738" y="2235336"/>
                  </a:lnTo>
                  <a:lnTo>
                    <a:pt x="419184" y="2222235"/>
                  </a:lnTo>
                  <a:lnTo>
                    <a:pt x="463011" y="2207718"/>
                  </a:lnTo>
                  <a:lnTo>
                    <a:pt x="506191" y="2191811"/>
                  </a:lnTo>
                  <a:lnTo>
                    <a:pt x="548699" y="2174541"/>
                  </a:lnTo>
                  <a:lnTo>
                    <a:pt x="590508" y="2155934"/>
                  </a:lnTo>
                  <a:lnTo>
                    <a:pt x="631593" y="2136017"/>
                  </a:lnTo>
                  <a:lnTo>
                    <a:pt x="671926" y="2114816"/>
                  </a:lnTo>
                  <a:lnTo>
                    <a:pt x="711482" y="2092357"/>
                  </a:lnTo>
                  <a:lnTo>
                    <a:pt x="750234" y="2068668"/>
                  </a:lnTo>
                  <a:lnTo>
                    <a:pt x="788156" y="2043773"/>
                  </a:lnTo>
                  <a:lnTo>
                    <a:pt x="825222" y="2017700"/>
                  </a:lnTo>
                  <a:lnTo>
                    <a:pt x="861406" y="1990475"/>
                  </a:lnTo>
                  <a:lnTo>
                    <a:pt x="896681" y="1962124"/>
                  </a:lnTo>
                  <a:lnTo>
                    <a:pt x="931021" y="1932674"/>
                  </a:lnTo>
                  <a:lnTo>
                    <a:pt x="964399" y="1902151"/>
                  </a:lnTo>
                  <a:lnTo>
                    <a:pt x="996791" y="1870582"/>
                  </a:lnTo>
                  <a:lnTo>
                    <a:pt x="1028168" y="1837994"/>
                  </a:lnTo>
                  <a:lnTo>
                    <a:pt x="1058506" y="1804411"/>
                  </a:lnTo>
                  <a:lnTo>
                    <a:pt x="1087778" y="1769861"/>
                  </a:lnTo>
                  <a:lnTo>
                    <a:pt x="1115957" y="1734371"/>
                  </a:lnTo>
                  <a:lnTo>
                    <a:pt x="1143017" y="1697966"/>
                  </a:lnTo>
                  <a:lnTo>
                    <a:pt x="1168933" y="1660673"/>
                  </a:lnTo>
                  <a:lnTo>
                    <a:pt x="1193677" y="1622519"/>
                  </a:lnTo>
                  <a:lnTo>
                    <a:pt x="1217224" y="1583530"/>
                  </a:lnTo>
                  <a:lnTo>
                    <a:pt x="1239547" y="1543731"/>
                  </a:lnTo>
                  <a:lnTo>
                    <a:pt x="1260620" y="1503151"/>
                  </a:lnTo>
                  <a:lnTo>
                    <a:pt x="1280417" y="1461814"/>
                  </a:lnTo>
                  <a:lnTo>
                    <a:pt x="1298912" y="1419748"/>
                  </a:lnTo>
                  <a:lnTo>
                    <a:pt x="1316078" y="1376979"/>
                  </a:lnTo>
                  <a:lnTo>
                    <a:pt x="1331889" y="1333533"/>
                  </a:lnTo>
                  <a:lnTo>
                    <a:pt x="1346318" y="1289437"/>
                  </a:lnTo>
                  <a:lnTo>
                    <a:pt x="1359340" y="1244717"/>
                  </a:lnTo>
                  <a:lnTo>
                    <a:pt x="1370929" y="1199399"/>
                  </a:lnTo>
                  <a:lnTo>
                    <a:pt x="1381058" y="1153511"/>
                  </a:lnTo>
                  <a:lnTo>
                    <a:pt x="1389700" y="1107077"/>
                  </a:lnTo>
                  <a:lnTo>
                    <a:pt x="1396830" y="1060126"/>
                  </a:lnTo>
                  <a:lnTo>
                    <a:pt x="1402421" y="1012682"/>
                  </a:lnTo>
                  <a:lnTo>
                    <a:pt x="1406447" y="964773"/>
                  </a:lnTo>
                  <a:lnTo>
                    <a:pt x="1408882" y="916424"/>
                  </a:lnTo>
                  <a:lnTo>
                    <a:pt x="1409700" y="867663"/>
                  </a:lnTo>
                  <a:lnTo>
                    <a:pt x="1409700" y="0"/>
                  </a:lnTo>
                  <a:close/>
                </a:path>
              </a:pathLst>
            </a:custGeom>
            <a:solidFill>
              <a:srgbClr val="44536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85799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5324475"/>
              <a:ext cx="12192000" cy="733425"/>
            </a:xfrm>
            <a:custGeom>
              <a:avLst/>
              <a:gdLst/>
              <a:ahLst/>
              <a:cxnLst/>
              <a:rect l="l" t="t" r="r" b="b"/>
              <a:pathLst>
                <a:path w="12192000" h="733425">
                  <a:moveTo>
                    <a:pt x="12192000" y="0"/>
                  </a:moveTo>
                  <a:lnTo>
                    <a:pt x="0" y="0"/>
                  </a:lnTo>
                  <a:lnTo>
                    <a:pt x="0" y="733425"/>
                  </a:lnTo>
                  <a:lnTo>
                    <a:pt x="12192000" y="73342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>
                <a:alpha val="9293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978275" y="5114035"/>
            <a:ext cx="4296410" cy="5753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70"/>
              <a:t>D</a:t>
            </a:r>
            <a:r>
              <a:rPr dirty="0" spc="-350"/>
              <a:t>e</a:t>
            </a:r>
            <a:r>
              <a:rPr dirty="0" spc="-100"/>
              <a:t>v</a:t>
            </a:r>
            <a:r>
              <a:rPr dirty="0" spc="-275"/>
              <a:t>e</a:t>
            </a:r>
            <a:r>
              <a:rPr dirty="0" spc="-165"/>
              <a:t>l</a:t>
            </a:r>
            <a:r>
              <a:rPr dirty="0" spc="-90"/>
              <a:t>opm</a:t>
            </a:r>
            <a:r>
              <a:rPr dirty="0" spc="-114"/>
              <a:t>e</a:t>
            </a:r>
            <a:r>
              <a:rPr dirty="0" spc="-254"/>
              <a:t>n</a:t>
            </a:r>
            <a:r>
              <a:rPr dirty="0" spc="-175"/>
              <a:t>t</a:t>
            </a:r>
            <a:r>
              <a:rPr dirty="0" spc="-100"/>
              <a:t> </a:t>
            </a:r>
            <a:r>
              <a:rPr dirty="0" spc="-20"/>
              <a:t>P</a:t>
            </a:r>
            <a:r>
              <a:rPr dirty="0" spc="-165"/>
              <a:t>ro</a:t>
            </a:r>
            <a:r>
              <a:rPr dirty="0" spc="-155"/>
              <a:t>c</a:t>
            </a:r>
            <a:r>
              <a:rPr dirty="0" spc="-275"/>
              <a:t>e</a:t>
            </a:r>
            <a:r>
              <a:rPr dirty="0" spc="90"/>
              <a:t>s</a:t>
            </a:r>
            <a:r>
              <a:rPr dirty="0" spc="60"/>
              <a:t>s</a:t>
            </a:r>
          </a:p>
        </p:txBody>
      </p:sp>
      <p:sp>
        <p:nvSpPr>
          <p:cNvPr id="11" name="object 11"/>
          <p:cNvSpPr/>
          <p:nvPr/>
        </p:nvSpPr>
        <p:spPr>
          <a:xfrm>
            <a:off x="0" y="5238750"/>
            <a:ext cx="12192000" cy="895350"/>
          </a:xfrm>
          <a:custGeom>
            <a:avLst/>
            <a:gdLst/>
            <a:ahLst/>
            <a:cxnLst/>
            <a:rect l="l" t="t" r="r" b="b"/>
            <a:pathLst>
              <a:path w="12192000" h="895350">
                <a:moveTo>
                  <a:pt x="0" y="0"/>
                </a:moveTo>
                <a:lnTo>
                  <a:pt x="12192000" y="0"/>
                </a:lnTo>
              </a:path>
              <a:path w="12192000" h="895350">
                <a:moveTo>
                  <a:pt x="0" y="895350"/>
                </a:moveTo>
                <a:lnTo>
                  <a:pt x="12192000" y="895350"/>
                </a:lnTo>
              </a:path>
            </a:pathLst>
          </a:custGeom>
          <a:ln w="412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379339" y="6434454"/>
            <a:ext cx="14452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200" spc="4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200" spc="-4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200" spc="2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200" spc="-4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200" spc="5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200" spc="-10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200" spc="-3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200" spc="-3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200" spc="3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200" spc="1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200" spc="-1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200" spc="3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200" spc="-3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184001" y="6434454"/>
            <a:ext cx="10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45104" y="568896"/>
            <a:ext cx="5690870" cy="7581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800" spc="-220">
                <a:solidFill>
                  <a:srgbClr val="FFFFFF"/>
                </a:solidFill>
              </a:rPr>
              <a:t>Development</a:t>
            </a:r>
            <a:r>
              <a:rPr dirty="0" sz="4800" spc="-100">
                <a:solidFill>
                  <a:srgbClr val="FFFFFF"/>
                </a:solidFill>
              </a:rPr>
              <a:t> </a:t>
            </a:r>
            <a:r>
              <a:rPr dirty="0" sz="4800" spc="-155">
                <a:solidFill>
                  <a:srgbClr val="FFFFFF"/>
                </a:solidFill>
              </a:rPr>
              <a:t>Process</a:t>
            </a:r>
            <a:endParaRPr sz="4800"/>
          </a:p>
        </p:txBody>
      </p:sp>
      <p:sp>
        <p:nvSpPr>
          <p:cNvPr id="4" name="object 4"/>
          <p:cNvSpPr txBox="1"/>
          <p:nvPr/>
        </p:nvSpPr>
        <p:spPr>
          <a:xfrm>
            <a:off x="11924918" y="173355"/>
            <a:ext cx="80645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10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942593" y="2927350"/>
            <a:ext cx="151765" cy="1007110"/>
          </a:xfrm>
          <a:prstGeom prst="rect">
            <a:avLst/>
          </a:prstGeom>
        </p:spPr>
        <p:txBody>
          <a:bodyPr wrap="square" lIns="0" tIns="10795" rIns="0" bIns="0" rtlCol="0" vert="vert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800" spc="-1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800" spc="3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800" spc="2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15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800" spc="2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-3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2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2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35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553999" y="4428397"/>
            <a:ext cx="758190" cy="333692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5640"/>
              </a:lnSpc>
            </a:pPr>
            <a:r>
              <a:rPr dirty="0" sz="4800" spc="-40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4800" spc="-4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4800" spc="-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4800" spc="-25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4800" spc="-4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4800" spc="-5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4800" spc="-30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4800" spc="-5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4800" spc="-9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480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4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8266" y="186837"/>
            <a:ext cx="151765" cy="80645"/>
          </a:xfrm>
          <a:prstGeom prst="rect">
            <a:avLst/>
          </a:prstGeom>
        </p:spPr>
        <p:txBody>
          <a:bodyPr wrap="square" lIns="0" tIns="1079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27350" y="93344"/>
            <a:ext cx="1007110" cy="1511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800" spc="55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800" spc="2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6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800" spc="2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800" spc="1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2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800" spc="45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8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-15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800" spc="-1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800" spc="3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800" spc="-5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2024-04-29T09:35:32Z</dcterms:created>
  <dcterms:modified xsi:type="dcterms:W3CDTF">2024-04-29T09:35:32Z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2024-02-05T00:00:00Z</vt:filetime>
  </property>
  <property fmtid="{D5CDD505-2E9C-101B-9397-08002B2CF9AE}" pid="3" name="LastSaved">
    <vt:filetime>2024-04-29T00:00:00Z</vt:filetime>
  </property>
</Properties>
</file>