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90" r:id="rId10"/>
    <p:sldId id="265" r:id="rId11"/>
    <p:sldId id="266" r:id="rId12"/>
    <p:sldId id="268" r:id="rId13"/>
    <p:sldId id="269" r:id="rId14"/>
    <p:sldId id="291" r:id="rId15"/>
    <p:sldId id="270" r:id="rId16"/>
    <p:sldId id="271" r:id="rId17"/>
    <p:sldId id="301" r:id="rId18"/>
    <p:sldId id="272" r:id="rId19"/>
    <p:sldId id="302" r:id="rId20"/>
    <p:sldId id="274" r:id="rId21"/>
    <p:sldId id="273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300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2" r:id="rId39"/>
    <p:sldId id="293" r:id="rId40"/>
    <p:sldId id="306" r:id="rId41"/>
    <p:sldId id="294" r:id="rId42"/>
    <p:sldId id="295" r:id="rId43"/>
    <p:sldId id="297" r:id="rId44"/>
    <p:sldId id="296" r:id="rId45"/>
    <p:sldId id="298" r:id="rId46"/>
    <p:sldId id="299" r:id="rId47"/>
    <p:sldId id="303" r:id="rId48"/>
    <p:sldId id="304" r:id="rId49"/>
    <p:sldId id="305" r:id="rId50"/>
    <p:sldId id="307" r:id="rId51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44" autoAdjust="0"/>
    <p:restoredTop sz="94660"/>
  </p:normalViewPr>
  <p:slideViewPr>
    <p:cSldViewPr>
      <p:cViewPr varScale="1">
        <p:scale>
          <a:sx n="88" d="100"/>
          <a:sy n="88" d="100"/>
        </p:scale>
        <p:origin x="139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er\Desktop\s%203%20v.xls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er\Desktop\project\mohammed%20almasri\Book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er\Desktop\s%201%20p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er\Desktop\s%201%20v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er\Desktop\s%202%20p.xls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er\Desktop\s%202%20v.xls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er\Desktop\s%203%20p.xls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Pumping in (2012/2013/2014)[m3/month]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Total pumping in 2013</c:v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r="5400000" sx="99000" sy="99000" rotWithShape="0">
                <a:srgbClr val="000000">
                  <a:alpha val="15000"/>
                </a:srgbClr>
              </a:outerShdw>
            </a:effectLst>
          </c:spPr>
          <c:invertIfNegative val="0"/>
          <c:cat>
            <c:strRef>
              <c:f>Sheet1!$B$3:$B$14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Sheet1!$D$3:$D$14</c:f>
              <c:numCache>
                <c:formatCode>General</c:formatCode>
                <c:ptCount val="12"/>
                <c:pt idx="0">
                  <c:v>12820</c:v>
                </c:pt>
                <c:pt idx="1">
                  <c:v>17500</c:v>
                </c:pt>
                <c:pt idx="2">
                  <c:v>17950</c:v>
                </c:pt>
                <c:pt idx="3">
                  <c:v>26500</c:v>
                </c:pt>
                <c:pt idx="4">
                  <c:v>34400</c:v>
                </c:pt>
                <c:pt idx="5">
                  <c:v>40900</c:v>
                </c:pt>
                <c:pt idx="6">
                  <c:v>41900</c:v>
                </c:pt>
                <c:pt idx="7">
                  <c:v>44200</c:v>
                </c:pt>
                <c:pt idx="8">
                  <c:v>36020</c:v>
                </c:pt>
                <c:pt idx="9">
                  <c:v>34400</c:v>
                </c:pt>
                <c:pt idx="10">
                  <c:v>30750</c:v>
                </c:pt>
                <c:pt idx="11">
                  <c:v>28000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EC-45B1-B5DA-3FB22B58F091}"/>
            </c:ext>
          </c:extLst>
        </c:ser>
        <c:ser>
          <c:idx val="2"/>
          <c:order val="1"/>
          <c:tx>
            <c:v>Total Pumping in 2014</c:v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Sheet1!$B$3:$B$14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Sheet1!$E$3:$E$14</c:f>
              <c:numCache>
                <c:formatCode>General</c:formatCode>
                <c:ptCount val="12"/>
                <c:pt idx="0">
                  <c:v>12800</c:v>
                </c:pt>
                <c:pt idx="1">
                  <c:v>16800</c:v>
                </c:pt>
                <c:pt idx="2">
                  <c:v>18400</c:v>
                </c:pt>
                <c:pt idx="3">
                  <c:v>27800</c:v>
                </c:pt>
                <c:pt idx="4">
                  <c:v>36800</c:v>
                </c:pt>
                <c:pt idx="5">
                  <c:v>41700</c:v>
                </c:pt>
                <c:pt idx="6">
                  <c:v>43800</c:v>
                </c:pt>
                <c:pt idx="7">
                  <c:v>45400</c:v>
                </c:pt>
                <c:pt idx="8">
                  <c:v>35800</c:v>
                </c:pt>
                <c:pt idx="9">
                  <c:v>37600</c:v>
                </c:pt>
                <c:pt idx="10">
                  <c:v>31500</c:v>
                </c:pt>
                <c:pt idx="11">
                  <c:v>30004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EC-45B1-B5DA-3FB22B58F091}"/>
            </c:ext>
          </c:extLst>
        </c:ser>
        <c:ser>
          <c:idx val="0"/>
          <c:order val="2"/>
          <c:tx>
            <c:v>Total Pumping in 2012</c:v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Sheet1!$B$3:$B$14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Sheet1!$C$3:$C$14</c:f>
              <c:numCache>
                <c:formatCode>General</c:formatCode>
                <c:ptCount val="12"/>
                <c:pt idx="1">
                  <c:v>16720</c:v>
                </c:pt>
                <c:pt idx="2">
                  <c:v>18920</c:v>
                </c:pt>
                <c:pt idx="3">
                  <c:v>27000</c:v>
                </c:pt>
                <c:pt idx="4">
                  <c:v>35500</c:v>
                </c:pt>
                <c:pt idx="5">
                  <c:v>39900</c:v>
                </c:pt>
                <c:pt idx="6">
                  <c:v>40860</c:v>
                </c:pt>
                <c:pt idx="7">
                  <c:v>42580</c:v>
                </c:pt>
                <c:pt idx="8">
                  <c:v>38040</c:v>
                </c:pt>
                <c:pt idx="9">
                  <c:v>33401</c:v>
                </c:pt>
                <c:pt idx="10">
                  <c:v>28400</c:v>
                </c:pt>
                <c:pt idx="11">
                  <c:v>24500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EC-45B1-B5DA-3FB22B58F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8"/>
        <c:overlap val="-30"/>
        <c:axId val="81314560"/>
        <c:axId val="81316864"/>
      </c:barChart>
      <c:catAx>
        <c:axId val="813145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Month in 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81316864"/>
        <c:crosses val="autoZero"/>
        <c:auto val="1"/>
        <c:lblAlgn val="ctr"/>
        <c:lblOffset val="100"/>
        <c:tickLblSkip val="1"/>
        <c:tickMarkSkip val="1"/>
        <c:noMultiLvlLbl val="1"/>
      </c:catAx>
      <c:valAx>
        <c:axId val="81316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Amount in [m3/month]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81314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>
          <a:outerShdw blurRad="50800" sx="1000" sy="1000" algn="ctr" rotWithShape="0">
            <a:srgbClr val="000000"/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6.5599968035364511E-2"/>
          <c:y val="0.13733233776812381"/>
          <c:w val="0.87097587535600607"/>
          <c:h val="0.74668793555977919"/>
        </c:manualLayout>
      </c:layout>
      <c:scatterChart>
        <c:scatterStyle val="lineMarker"/>
        <c:varyColors val="0"/>
        <c:ser>
          <c:idx val="0"/>
          <c:order val="0"/>
          <c:tx>
            <c:v> variation of velocity S3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lt1"/>
              </a:solidFill>
              <a:ln w="1587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Sheet2!$B$1:$B$147</c:f>
              <c:numCache>
                <c:formatCode>General</c:formatCode>
                <c:ptCount val="14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</c:numCache>
            </c:numRef>
          </c:xVal>
          <c:yVal>
            <c:numRef>
              <c:f>Sheet2!$A$1:$A$147</c:f>
              <c:numCache>
                <c:formatCode>General</c:formatCode>
                <c:ptCount val="147"/>
                <c:pt idx="0">
                  <c:v>0</c:v>
                </c:pt>
                <c:pt idx="1">
                  <c:v>0.01</c:v>
                </c:pt>
                <c:pt idx="2">
                  <c:v>0.01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0.04</c:v>
                </c:pt>
                <c:pt idx="8">
                  <c:v>0.04</c:v>
                </c:pt>
                <c:pt idx="9">
                  <c:v>0.04</c:v>
                </c:pt>
                <c:pt idx="10">
                  <c:v>0.04</c:v>
                </c:pt>
                <c:pt idx="11">
                  <c:v>0.04</c:v>
                </c:pt>
                <c:pt idx="12">
                  <c:v>0.04</c:v>
                </c:pt>
                <c:pt idx="13">
                  <c:v>0.04</c:v>
                </c:pt>
                <c:pt idx="14">
                  <c:v>0.04</c:v>
                </c:pt>
                <c:pt idx="15">
                  <c:v>0.05</c:v>
                </c:pt>
                <c:pt idx="16">
                  <c:v>0.05</c:v>
                </c:pt>
                <c:pt idx="17">
                  <c:v>0.05</c:v>
                </c:pt>
                <c:pt idx="18">
                  <c:v>0.05</c:v>
                </c:pt>
                <c:pt idx="19">
                  <c:v>0.05</c:v>
                </c:pt>
                <c:pt idx="20">
                  <c:v>0.05</c:v>
                </c:pt>
                <c:pt idx="21">
                  <c:v>0.05</c:v>
                </c:pt>
                <c:pt idx="22">
                  <c:v>0.05</c:v>
                </c:pt>
                <c:pt idx="23">
                  <c:v>7.0000000000000007E-2</c:v>
                </c:pt>
                <c:pt idx="24">
                  <c:v>7.0000000000000007E-2</c:v>
                </c:pt>
                <c:pt idx="25">
                  <c:v>7.0000000000000007E-2</c:v>
                </c:pt>
                <c:pt idx="26">
                  <c:v>7.0000000000000007E-2</c:v>
                </c:pt>
                <c:pt idx="27">
                  <c:v>7.0000000000000007E-2</c:v>
                </c:pt>
                <c:pt idx="28">
                  <c:v>0.08</c:v>
                </c:pt>
                <c:pt idx="29">
                  <c:v>0.08</c:v>
                </c:pt>
                <c:pt idx="30">
                  <c:v>0.08</c:v>
                </c:pt>
                <c:pt idx="31">
                  <c:v>0.08</c:v>
                </c:pt>
                <c:pt idx="32">
                  <c:v>0.09</c:v>
                </c:pt>
                <c:pt idx="33">
                  <c:v>0.09</c:v>
                </c:pt>
                <c:pt idx="34">
                  <c:v>0.1</c:v>
                </c:pt>
                <c:pt idx="35">
                  <c:v>0.1</c:v>
                </c:pt>
                <c:pt idx="36">
                  <c:v>0.1</c:v>
                </c:pt>
                <c:pt idx="37">
                  <c:v>0.1</c:v>
                </c:pt>
                <c:pt idx="38">
                  <c:v>0.11</c:v>
                </c:pt>
                <c:pt idx="39">
                  <c:v>0.11</c:v>
                </c:pt>
                <c:pt idx="40">
                  <c:v>0.11</c:v>
                </c:pt>
                <c:pt idx="41">
                  <c:v>0.12</c:v>
                </c:pt>
                <c:pt idx="42">
                  <c:v>0.12</c:v>
                </c:pt>
                <c:pt idx="43">
                  <c:v>0.13</c:v>
                </c:pt>
                <c:pt idx="44">
                  <c:v>0.14000000000000001</c:v>
                </c:pt>
                <c:pt idx="45">
                  <c:v>0.15</c:v>
                </c:pt>
                <c:pt idx="46">
                  <c:v>0.16</c:v>
                </c:pt>
                <c:pt idx="47">
                  <c:v>0.16</c:v>
                </c:pt>
                <c:pt idx="48">
                  <c:v>0.16</c:v>
                </c:pt>
                <c:pt idx="49">
                  <c:v>0.17</c:v>
                </c:pt>
                <c:pt idx="50">
                  <c:v>0.17</c:v>
                </c:pt>
                <c:pt idx="51">
                  <c:v>0.18</c:v>
                </c:pt>
                <c:pt idx="52">
                  <c:v>0.19</c:v>
                </c:pt>
                <c:pt idx="53">
                  <c:v>0.19</c:v>
                </c:pt>
                <c:pt idx="54">
                  <c:v>0.21</c:v>
                </c:pt>
                <c:pt idx="55">
                  <c:v>0.21</c:v>
                </c:pt>
                <c:pt idx="56">
                  <c:v>0.21</c:v>
                </c:pt>
                <c:pt idx="57">
                  <c:v>0.22</c:v>
                </c:pt>
                <c:pt idx="58">
                  <c:v>0.22</c:v>
                </c:pt>
                <c:pt idx="59">
                  <c:v>0.23</c:v>
                </c:pt>
                <c:pt idx="60">
                  <c:v>0.23</c:v>
                </c:pt>
                <c:pt idx="61">
                  <c:v>0.24</c:v>
                </c:pt>
                <c:pt idx="62">
                  <c:v>0.24</c:v>
                </c:pt>
                <c:pt idx="63">
                  <c:v>0.26</c:v>
                </c:pt>
                <c:pt idx="64">
                  <c:v>0.26</c:v>
                </c:pt>
                <c:pt idx="65">
                  <c:v>0.26</c:v>
                </c:pt>
                <c:pt idx="66">
                  <c:v>0.26</c:v>
                </c:pt>
                <c:pt idx="67">
                  <c:v>0.26</c:v>
                </c:pt>
                <c:pt idx="68">
                  <c:v>0.26</c:v>
                </c:pt>
                <c:pt idx="69">
                  <c:v>0.27</c:v>
                </c:pt>
                <c:pt idx="70">
                  <c:v>0.28000000000000003</c:v>
                </c:pt>
                <c:pt idx="71">
                  <c:v>0.28999999999999998</c:v>
                </c:pt>
                <c:pt idx="72">
                  <c:v>0.3</c:v>
                </c:pt>
                <c:pt idx="73">
                  <c:v>0.3</c:v>
                </c:pt>
                <c:pt idx="74">
                  <c:v>0.31</c:v>
                </c:pt>
                <c:pt idx="75">
                  <c:v>0.31</c:v>
                </c:pt>
                <c:pt idx="76">
                  <c:v>0.33</c:v>
                </c:pt>
                <c:pt idx="77">
                  <c:v>0.34</c:v>
                </c:pt>
                <c:pt idx="78">
                  <c:v>0.34</c:v>
                </c:pt>
                <c:pt idx="79">
                  <c:v>0.35</c:v>
                </c:pt>
                <c:pt idx="80">
                  <c:v>0.35</c:v>
                </c:pt>
                <c:pt idx="81">
                  <c:v>0.36</c:v>
                </c:pt>
                <c:pt idx="82">
                  <c:v>0.37</c:v>
                </c:pt>
                <c:pt idx="83">
                  <c:v>0.37</c:v>
                </c:pt>
                <c:pt idx="84">
                  <c:v>0.37</c:v>
                </c:pt>
                <c:pt idx="85">
                  <c:v>0.38</c:v>
                </c:pt>
                <c:pt idx="86">
                  <c:v>0.38</c:v>
                </c:pt>
                <c:pt idx="87">
                  <c:v>0.38</c:v>
                </c:pt>
                <c:pt idx="88">
                  <c:v>0.39</c:v>
                </c:pt>
                <c:pt idx="89">
                  <c:v>0.4</c:v>
                </c:pt>
                <c:pt idx="90">
                  <c:v>0.42</c:v>
                </c:pt>
                <c:pt idx="91">
                  <c:v>0.43</c:v>
                </c:pt>
                <c:pt idx="92">
                  <c:v>0.43</c:v>
                </c:pt>
                <c:pt idx="93">
                  <c:v>0.44</c:v>
                </c:pt>
                <c:pt idx="94">
                  <c:v>0.44</c:v>
                </c:pt>
                <c:pt idx="95">
                  <c:v>0.48</c:v>
                </c:pt>
                <c:pt idx="96">
                  <c:v>0.49</c:v>
                </c:pt>
                <c:pt idx="97">
                  <c:v>0.49</c:v>
                </c:pt>
                <c:pt idx="98">
                  <c:v>0.49</c:v>
                </c:pt>
                <c:pt idx="99">
                  <c:v>0.5</c:v>
                </c:pt>
                <c:pt idx="100">
                  <c:v>0.5</c:v>
                </c:pt>
                <c:pt idx="101">
                  <c:v>0.51</c:v>
                </c:pt>
                <c:pt idx="102">
                  <c:v>0.52</c:v>
                </c:pt>
                <c:pt idx="103">
                  <c:v>0.53</c:v>
                </c:pt>
                <c:pt idx="104">
                  <c:v>0.53</c:v>
                </c:pt>
                <c:pt idx="105">
                  <c:v>0.53</c:v>
                </c:pt>
                <c:pt idx="106">
                  <c:v>0.55000000000000004</c:v>
                </c:pt>
                <c:pt idx="107">
                  <c:v>0.56999999999999995</c:v>
                </c:pt>
                <c:pt idx="108">
                  <c:v>0.57999999999999996</c:v>
                </c:pt>
                <c:pt idx="109">
                  <c:v>0.59</c:v>
                </c:pt>
                <c:pt idx="110">
                  <c:v>0.59</c:v>
                </c:pt>
                <c:pt idx="111">
                  <c:v>0.6</c:v>
                </c:pt>
                <c:pt idx="112">
                  <c:v>0.64</c:v>
                </c:pt>
                <c:pt idx="113">
                  <c:v>0.64</c:v>
                </c:pt>
                <c:pt idx="114">
                  <c:v>0.65</c:v>
                </c:pt>
                <c:pt idx="115">
                  <c:v>0.67</c:v>
                </c:pt>
                <c:pt idx="116">
                  <c:v>0.68</c:v>
                </c:pt>
                <c:pt idx="117">
                  <c:v>0.69</c:v>
                </c:pt>
                <c:pt idx="118">
                  <c:v>0.71</c:v>
                </c:pt>
                <c:pt idx="119">
                  <c:v>0.71</c:v>
                </c:pt>
                <c:pt idx="120">
                  <c:v>0.72</c:v>
                </c:pt>
                <c:pt idx="121">
                  <c:v>0.72</c:v>
                </c:pt>
                <c:pt idx="122">
                  <c:v>0.75</c:v>
                </c:pt>
                <c:pt idx="123">
                  <c:v>0.75</c:v>
                </c:pt>
                <c:pt idx="124">
                  <c:v>0.76</c:v>
                </c:pt>
                <c:pt idx="125">
                  <c:v>0.77</c:v>
                </c:pt>
                <c:pt idx="126">
                  <c:v>0.78</c:v>
                </c:pt>
                <c:pt idx="127">
                  <c:v>0.81</c:v>
                </c:pt>
                <c:pt idx="128">
                  <c:v>0.84</c:v>
                </c:pt>
                <c:pt idx="129">
                  <c:v>0.86</c:v>
                </c:pt>
                <c:pt idx="130">
                  <c:v>0.86</c:v>
                </c:pt>
                <c:pt idx="131">
                  <c:v>0.87</c:v>
                </c:pt>
                <c:pt idx="132">
                  <c:v>0.9</c:v>
                </c:pt>
                <c:pt idx="133">
                  <c:v>0.93</c:v>
                </c:pt>
                <c:pt idx="134">
                  <c:v>1.03</c:v>
                </c:pt>
                <c:pt idx="135">
                  <c:v>1.06</c:v>
                </c:pt>
                <c:pt idx="136">
                  <c:v>1.1100000000000001</c:v>
                </c:pt>
                <c:pt idx="137">
                  <c:v>1.1499999999999999</c:v>
                </c:pt>
                <c:pt idx="138">
                  <c:v>1.24</c:v>
                </c:pt>
                <c:pt idx="139">
                  <c:v>1.3</c:v>
                </c:pt>
                <c:pt idx="140">
                  <c:v>1.44</c:v>
                </c:pt>
                <c:pt idx="141">
                  <c:v>1.44</c:v>
                </c:pt>
                <c:pt idx="142">
                  <c:v>1.59</c:v>
                </c:pt>
                <c:pt idx="143">
                  <c:v>1.65</c:v>
                </c:pt>
                <c:pt idx="144">
                  <c:v>1.89</c:v>
                </c:pt>
                <c:pt idx="145">
                  <c:v>2.58</c:v>
                </c:pt>
                <c:pt idx="146">
                  <c:v>3.25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E75-434E-A655-7D47732F5E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271936"/>
        <c:axId val="137418624"/>
      </c:scatterChart>
      <c:valAx>
        <c:axId val="137271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37418624"/>
        <c:crosses val="autoZero"/>
        <c:crossBetween val="midCat"/>
        <c:majorUnit val="20"/>
        <c:minorUnit val="20"/>
      </c:valAx>
      <c:valAx>
        <c:axId val="137418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37271936"/>
        <c:crosses val="autoZero"/>
        <c:crossBetween val="midCat"/>
        <c:majorUnit val="0.30000000000000004"/>
        <c:minorUnit val="0.30000000000000004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Water Domeistic in[2012/2013/2014]m3/month </a:t>
            </a:r>
          </a:p>
        </c:rich>
      </c:tx>
      <c:layout>
        <c:manualLayout>
          <c:xMode val="edge"/>
          <c:yMode val="edge"/>
          <c:x val="5.5976150000017127E-2"/>
          <c:y val="2.7072753227946188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11225056334769906"/>
          <c:y val="0.10529772397853253"/>
          <c:w val="0.86623386920384948"/>
          <c:h val="0.74339625355049799"/>
        </c:manualLayout>
      </c:layout>
      <c:barChart>
        <c:barDir val="col"/>
        <c:grouping val="clustered"/>
        <c:varyColors val="0"/>
        <c:ser>
          <c:idx val="0"/>
          <c:order val="0"/>
          <c:tx>
            <c:v>water domistic 2012</c:v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val>
            <c:numRef>
              <c:f>Sheet1!$F$12:$Q$12</c:f>
              <c:numCache>
                <c:formatCode>General</c:formatCode>
                <c:ptCount val="12"/>
                <c:pt idx="1">
                  <c:v>7040</c:v>
                </c:pt>
                <c:pt idx="2">
                  <c:v>8000</c:v>
                </c:pt>
                <c:pt idx="3">
                  <c:v>10350</c:v>
                </c:pt>
                <c:pt idx="4">
                  <c:v>20740</c:v>
                </c:pt>
                <c:pt idx="5">
                  <c:v>17000</c:v>
                </c:pt>
                <c:pt idx="6">
                  <c:v>17060</c:v>
                </c:pt>
                <c:pt idx="7">
                  <c:v>19400</c:v>
                </c:pt>
                <c:pt idx="8">
                  <c:v>17040</c:v>
                </c:pt>
                <c:pt idx="9">
                  <c:v>14050</c:v>
                </c:pt>
                <c:pt idx="10">
                  <c:v>14000</c:v>
                </c:pt>
                <c:pt idx="11">
                  <c:v>10403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EC-42D1-B9BC-177E024E60B1}"/>
            </c:ext>
          </c:extLst>
        </c:ser>
        <c:ser>
          <c:idx val="1"/>
          <c:order val="1"/>
          <c:tx>
            <c:v>water domidtic 2013</c:v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val>
            <c:numRef>
              <c:f>Sheet1!$F$13:$Q$13</c:f>
              <c:numCache>
                <c:formatCode>General</c:formatCode>
                <c:ptCount val="12"/>
                <c:pt idx="0">
                  <c:v>4900</c:v>
                </c:pt>
                <c:pt idx="1">
                  <c:v>8500</c:v>
                </c:pt>
                <c:pt idx="2">
                  <c:v>8700</c:v>
                </c:pt>
                <c:pt idx="3">
                  <c:v>13000</c:v>
                </c:pt>
                <c:pt idx="4">
                  <c:v>20111</c:v>
                </c:pt>
                <c:pt idx="5">
                  <c:v>21005</c:v>
                </c:pt>
                <c:pt idx="6">
                  <c:v>21950</c:v>
                </c:pt>
                <c:pt idx="7">
                  <c:v>22887</c:v>
                </c:pt>
                <c:pt idx="8">
                  <c:v>18400</c:v>
                </c:pt>
                <c:pt idx="9">
                  <c:v>17200</c:v>
                </c:pt>
                <c:pt idx="10">
                  <c:v>16200</c:v>
                </c:pt>
                <c:pt idx="11">
                  <c:v>14060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EC-42D1-B9BC-177E024E60B1}"/>
            </c:ext>
          </c:extLst>
        </c:ser>
        <c:ser>
          <c:idx val="2"/>
          <c:order val="2"/>
          <c:tx>
            <c:v>water domistic 2014</c:v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val>
            <c:numRef>
              <c:f>Sheet1!$F$14:$Q$14</c:f>
              <c:numCache>
                <c:formatCode>General</c:formatCode>
                <c:ptCount val="12"/>
                <c:pt idx="0">
                  <c:v>4800</c:v>
                </c:pt>
                <c:pt idx="1">
                  <c:v>8004</c:v>
                </c:pt>
                <c:pt idx="2">
                  <c:v>8900</c:v>
                </c:pt>
                <c:pt idx="3">
                  <c:v>13090</c:v>
                </c:pt>
                <c:pt idx="4">
                  <c:v>21450</c:v>
                </c:pt>
                <c:pt idx="5">
                  <c:v>22450</c:v>
                </c:pt>
                <c:pt idx="6">
                  <c:v>23750</c:v>
                </c:pt>
                <c:pt idx="7">
                  <c:v>24444</c:v>
                </c:pt>
                <c:pt idx="8">
                  <c:v>20009</c:v>
                </c:pt>
                <c:pt idx="9">
                  <c:v>19999</c:v>
                </c:pt>
                <c:pt idx="10">
                  <c:v>15456</c:v>
                </c:pt>
                <c:pt idx="11">
                  <c:v>14597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EC-42D1-B9BC-177E024E60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84598656"/>
        <c:axId val="284600576"/>
      </c:barChart>
      <c:catAx>
        <c:axId val="2845986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month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84600576"/>
        <c:crosses val="autoZero"/>
        <c:auto val="0"/>
        <c:lblAlgn val="ctr"/>
        <c:lblOffset val="100"/>
        <c:noMultiLvlLbl val="0"/>
      </c:catAx>
      <c:valAx>
        <c:axId val="284600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Water Domeistic[m3/month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84598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Water agriculture use in[2012/2013/2014]m3/month </a:t>
            </a:r>
          </a:p>
        </c:rich>
      </c:tx>
      <c:layout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0.11374077124156751"/>
          <c:y val="0.10819914981709408"/>
          <c:w val="0.85885644502770486"/>
          <c:h val="0.74694546415599894"/>
        </c:manualLayout>
      </c:layout>
      <c:barChart>
        <c:barDir val="col"/>
        <c:grouping val="clustered"/>
        <c:varyColors val="0"/>
        <c:ser>
          <c:idx val="0"/>
          <c:order val="0"/>
          <c:tx>
            <c:v>water agriculture use 2012</c:v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val>
            <c:numRef>
              <c:f>Sheet1!$F$19:$Q$19</c:f>
              <c:numCache>
                <c:formatCode>General</c:formatCode>
                <c:ptCount val="12"/>
                <c:pt idx="1">
                  <c:v>6060</c:v>
                </c:pt>
                <c:pt idx="2">
                  <c:v>7950</c:v>
                </c:pt>
                <c:pt idx="3">
                  <c:v>14500</c:v>
                </c:pt>
                <c:pt idx="4">
                  <c:v>12005</c:v>
                </c:pt>
                <c:pt idx="5">
                  <c:v>18090</c:v>
                </c:pt>
                <c:pt idx="6">
                  <c:v>20400</c:v>
                </c:pt>
                <c:pt idx="7">
                  <c:v>20860</c:v>
                </c:pt>
                <c:pt idx="8">
                  <c:v>19900</c:v>
                </c:pt>
                <c:pt idx="9">
                  <c:v>16040</c:v>
                </c:pt>
                <c:pt idx="10">
                  <c:v>12060</c:v>
                </c:pt>
                <c:pt idx="11">
                  <c:v>12400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7C-4FE6-A9D7-82728325F505}"/>
            </c:ext>
          </c:extLst>
        </c:ser>
        <c:ser>
          <c:idx val="1"/>
          <c:order val="1"/>
          <c:tx>
            <c:v>water agriculture use 2013</c:v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val>
            <c:numRef>
              <c:f>Sheet1!$F$20:$Q$20</c:f>
              <c:numCache>
                <c:formatCode>General</c:formatCode>
                <c:ptCount val="12"/>
                <c:pt idx="0">
                  <c:v>6040</c:v>
                </c:pt>
                <c:pt idx="1">
                  <c:v>7400</c:v>
                </c:pt>
                <c:pt idx="2">
                  <c:v>7700</c:v>
                </c:pt>
                <c:pt idx="3">
                  <c:v>14450</c:v>
                </c:pt>
                <c:pt idx="4">
                  <c:v>11890</c:v>
                </c:pt>
                <c:pt idx="5">
                  <c:v>16990</c:v>
                </c:pt>
                <c:pt idx="6">
                  <c:v>17450</c:v>
                </c:pt>
                <c:pt idx="7">
                  <c:v>18940</c:v>
                </c:pt>
                <c:pt idx="8">
                  <c:v>15560</c:v>
                </c:pt>
                <c:pt idx="9">
                  <c:v>15640</c:v>
                </c:pt>
                <c:pt idx="10">
                  <c:v>12233</c:v>
                </c:pt>
                <c:pt idx="11">
                  <c:v>12023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7C-4FE6-A9D7-82728325F505}"/>
            </c:ext>
          </c:extLst>
        </c:ser>
        <c:ser>
          <c:idx val="2"/>
          <c:order val="2"/>
          <c:tx>
            <c:v>water agriculture use 2014</c:v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val>
            <c:numRef>
              <c:f>Sheet1!$F$21:$Q$21</c:f>
              <c:numCache>
                <c:formatCode>General</c:formatCode>
                <c:ptCount val="12"/>
                <c:pt idx="0">
                  <c:v>5950</c:v>
                </c:pt>
                <c:pt idx="1">
                  <c:v>7020</c:v>
                </c:pt>
                <c:pt idx="2">
                  <c:v>7650</c:v>
                </c:pt>
                <c:pt idx="3">
                  <c:v>12920</c:v>
                </c:pt>
                <c:pt idx="4">
                  <c:v>12480</c:v>
                </c:pt>
                <c:pt idx="5">
                  <c:v>14897</c:v>
                </c:pt>
                <c:pt idx="6">
                  <c:v>16997</c:v>
                </c:pt>
                <c:pt idx="7">
                  <c:v>18997</c:v>
                </c:pt>
                <c:pt idx="8">
                  <c:v>13010</c:v>
                </c:pt>
                <c:pt idx="9">
                  <c:v>15657</c:v>
                </c:pt>
                <c:pt idx="10">
                  <c:v>13998</c:v>
                </c:pt>
                <c:pt idx="11">
                  <c:v>13670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D7C-4FE6-A9D7-82728325F5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84820992"/>
        <c:axId val="284822912"/>
      </c:barChart>
      <c:catAx>
        <c:axId val="2848209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month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84822912"/>
        <c:crosses val="autoZero"/>
        <c:auto val="1"/>
        <c:lblAlgn val="ctr"/>
        <c:lblOffset val="100"/>
        <c:noMultiLvlLbl val="0"/>
      </c:catAx>
      <c:valAx>
        <c:axId val="28482291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Water  agriculture[m3/month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84820992"/>
        <c:crosses val="autoZero"/>
        <c:crossBetween val="between"/>
        <c:majorUnit val="2500"/>
        <c:minorUnit val="25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/>
              <a:t>Monthly </a:t>
            </a:r>
            <a:r>
              <a:rPr lang="en-US" dirty="0"/>
              <a:t>factor</a:t>
            </a:r>
          </a:p>
        </c:rich>
      </c:tx>
      <c:layout>
        <c:manualLayout>
          <c:xMode val="edge"/>
          <c:yMode val="edge"/>
          <c:x val="0.27085411198600173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8.865308503103779E-2"/>
          <c:y val="0.19480351414406533"/>
          <c:w val="0.86474027955807853"/>
          <c:h val="0.64754980911476978"/>
        </c:manualLayout>
      </c:layout>
      <c:barChart>
        <c:barDir val="col"/>
        <c:grouping val="clustered"/>
        <c:varyColors val="0"/>
        <c:ser>
          <c:idx val="0"/>
          <c:order val="0"/>
          <c:tx>
            <c:v>manthly factor</c:v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Sheet1!$B$24:$M$24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Sheet1!$B$27:$M$27</c:f>
              <c:numCache>
                <c:formatCode>0.00</c:formatCode>
                <c:ptCount val="12"/>
                <c:pt idx="0">
                  <c:v>0.38721079691516713</c:v>
                </c:pt>
                <c:pt idx="1">
                  <c:v>0.52394553936970401</c:v>
                </c:pt>
                <c:pt idx="2">
                  <c:v>0.58197657812053705</c:v>
                </c:pt>
                <c:pt idx="3">
                  <c:v>0.9319956202989621</c:v>
                </c:pt>
                <c:pt idx="4">
                  <c:v>1.1743787489288775</c:v>
                </c:pt>
                <c:pt idx="5">
                  <c:v>1.3142911549081218</c:v>
                </c:pt>
                <c:pt idx="6">
                  <c:v>1.3996834237836808</c:v>
                </c:pt>
                <c:pt idx="7">
                  <c:v>1.4939541083499954</c:v>
                </c:pt>
                <c:pt idx="8">
                  <c:v>1.2367775873559934</c:v>
                </c:pt>
                <c:pt idx="9">
                  <c:v>1.1733076263924593</c:v>
                </c:pt>
                <c:pt idx="10">
                  <c:v>0.99908359516328671</c:v>
                </c:pt>
                <c:pt idx="11">
                  <c:v>0.9182257450252308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F9-4459-B4B7-9D48E5511CD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84768896"/>
        <c:axId val="284803840"/>
      </c:barChart>
      <c:catAx>
        <c:axId val="2847688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84803840"/>
        <c:crosses val="autoZero"/>
        <c:auto val="1"/>
        <c:lblAlgn val="ctr"/>
        <c:lblOffset val="100"/>
        <c:noMultiLvlLbl val="0"/>
      </c:catAx>
      <c:valAx>
        <c:axId val="284803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8476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7.9651250490240438E-2"/>
          <c:y val="0.18268241469816274"/>
          <c:w val="0.86329939361028152"/>
          <c:h val="0.68921660834062404"/>
        </c:manualLayout>
      </c:layout>
      <c:scatterChart>
        <c:scatterStyle val="lineMarker"/>
        <c:varyColors val="0"/>
        <c:ser>
          <c:idx val="0"/>
          <c:order val="0"/>
          <c:tx>
            <c:v>variation of pressure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lt1"/>
              </a:solidFill>
              <a:ln w="1587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Sheet2!$B$1:$B$127</c:f>
              <c:numCache>
                <c:formatCode>General</c:formatCode>
                <c:ptCount val="12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</c:numCache>
            </c:numRef>
          </c:xVal>
          <c:yVal>
            <c:numRef>
              <c:f>Sheet2!$A$1:$A$127</c:f>
              <c:numCache>
                <c:formatCode>General</c:formatCode>
                <c:ptCount val="127"/>
                <c:pt idx="0">
                  <c:v>23.92</c:v>
                </c:pt>
                <c:pt idx="1">
                  <c:v>24.14</c:v>
                </c:pt>
                <c:pt idx="2">
                  <c:v>23.69</c:v>
                </c:pt>
                <c:pt idx="3">
                  <c:v>22.34</c:v>
                </c:pt>
                <c:pt idx="4">
                  <c:v>23.57</c:v>
                </c:pt>
                <c:pt idx="5">
                  <c:v>28.5</c:v>
                </c:pt>
                <c:pt idx="6">
                  <c:v>27.68</c:v>
                </c:pt>
                <c:pt idx="7">
                  <c:v>32.119999999999997</c:v>
                </c:pt>
                <c:pt idx="8">
                  <c:v>27.96</c:v>
                </c:pt>
                <c:pt idx="9">
                  <c:v>25.45</c:v>
                </c:pt>
                <c:pt idx="10">
                  <c:v>31.15</c:v>
                </c:pt>
                <c:pt idx="11">
                  <c:v>34.25</c:v>
                </c:pt>
                <c:pt idx="12">
                  <c:v>34.270000000000003</c:v>
                </c:pt>
                <c:pt idx="13">
                  <c:v>28.81</c:v>
                </c:pt>
                <c:pt idx="14">
                  <c:v>28.81</c:v>
                </c:pt>
                <c:pt idx="15">
                  <c:v>34.26</c:v>
                </c:pt>
                <c:pt idx="16">
                  <c:v>33.4</c:v>
                </c:pt>
                <c:pt idx="17">
                  <c:v>25.76</c:v>
                </c:pt>
                <c:pt idx="18">
                  <c:v>27.85</c:v>
                </c:pt>
                <c:pt idx="19">
                  <c:v>26.31</c:v>
                </c:pt>
                <c:pt idx="20">
                  <c:v>28.01</c:v>
                </c:pt>
                <c:pt idx="21">
                  <c:v>26.84</c:v>
                </c:pt>
                <c:pt idx="22">
                  <c:v>24.56</c:v>
                </c:pt>
                <c:pt idx="23">
                  <c:v>24.78</c:v>
                </c:pt>
                <c:pt idx="24">
                  <c:v>22.65</c:v>
                </c:pt>
                <c:pt idx="25">
                  <c:v>22.72</c:v>
                </c:pt>
                <c:pt idx="26">
                  <c:v>19.940000000000001</c:v>
                </c:pt>
                <c:pt idx="27">
                  <c:v>22.52</c:v>
                </c:pt>
                <c:pt idx="28">
                  <c:v>19.239999999999998</c:v>
                </c:pt>
                <c:pt idx="29">
                  <c:v>19.52</c:v>
                </c:pt>
                <c:pt idx="30">
                  <c:v>15.78</c:v>
                </c:pt>
                <c:pt idx="31">
                  <c:v>15.87</c:v>
                </c:pt>
                <c:pt idx="32">
                  <c:v>11.1</c:v>
                </c:pt>
                <c:pt idx="33">
                  <c:v>16.78</c:v>
                </c:pt>
                <c:pt idx="34">
                  <c:v>19.82</c:v>
                </c:pt>
                <c:pt idx="35">
                  <c:v>17.079999999999998</c:v>
                </c:pt>
                <c:pt idx="36">
                  <c:v>15.52</c:v>
                </c:pt>
                <c:pt idx="37">
                  <c:v>24.13</c:v>
                </c:pt>
                <c:pt idx="38">
                  <c:v>23.46</c:v>
                </c:pt>
                <c:pt idx="39">
                  <c:v>21.39</c:v>
                </c:pt>
                <c:pt idx="40">
                  <c:v>22.14</c:v>
                </c:pt>
                <c:pt idx="41">
                  <c:v>23.17</c:v>
                </c:pt>
                <c:pt idx="42">
                  <c:v>25.62</c:v>
                </c:pt>
                <c:pt idx="43">
                  <c:v>24.14</c:v>
                </c:pt>
                <c:pt idx="44">
                  <c:v>23.51</c:v>
                </c:pt>
                <c:pt idx="45">
                  <c:v>23.81</c:v>
                </c:pt>
                <c:pt idx="46">
                  <c:v>14.71</c:v>
                </c:pt>
                <c:pt idx="47">
                  <c:v>11.2</c:v>
                </c:pt>
                <c:pt idx="48">
                  <c:v>42.67</c:v>
                </c:pt>
                <c:pt idx="49">
                  <c:v>43.97</c:v>
                </c:pt>
                <c:pt idx="50">
                  <c:v>31.2</c:v>
                </c:pt>
                <c:pt idx="51">
                  <c:v>46.04</c:v>
                </c:pt>
                <c:pt idx="52">
                  <c:v>60.67</c:v>
                </c:pt>
                <c:pt idx="53">
                  <c:v>48.97</c:v>
                </c:pt>
                <c:pt idx="54">
                  <c:v>25.58</c:v>
                </c:pt>
                <c:pt idx="55">
                  <c:v>30.83</c:v>
                </c:pt>
                <c:pt idx="56">
                  <c:v>53.13</c:v>
                </c:pt>
                <c:pt idx="57">
                  <c:v>31.86</c:v>
                </c:pt>
                <c:pt idx="58">
                  <c:v>36.47</c:v>
                </c:pt>
                <c:pt idx="59">
                  <c:v>58.69</c:v>
                </c:pt>
                <c:pt idx="60">
                  <c:v>40.799999999999997</c:v>
                </c:pt>
                <c:pt idx="61">
                  <c:v>42.23</c:v>
                </c:pt>
                <c:pt idx="62">
                  <c:v>46.52</c:v>
                </c:pt>
                <c:pt idx="63">
                  <c:v>52.98</c:v>
                </c:pt>
                <c:pt idx="64">
                  <c:v>59.84</c:v>
                </c:pt>
                <c:pt idx="65">
                  <c:v>40.44</c:v>
                </c:pt>
                <c:pt idx="66">
                  <c:v>31.09</c:v>
                </c:pt>
                <c:pt idx="67">
                  <c:v>39.53</c:v>
                </c:pt>
                <c:pt idx="68">
                  <c:v>44.92</c:v>
                </c:pt>
                <c:pt idx="69">
                  <c:v>60.71</c:v>
                </c:pt>
                <c:pt idx="70">
                  <c:v>29.1</c:v>
                </c:pt>
                <c:pt idx="71">
                  <c:v>26.71</c:v>
                </c:pt>
                <c:pt idx="72">
                  <c:v>26.22</c:v>
                </c:pt>
                <c:pt idx="73">
                  <c:v>29.34</c:v>
                </c:pt>
                <c:pt idx="74">
                  <c:v>34.090000000000003</c:v>
                </c:pt>
                <c:pt idx="75">
                  <c:v>43.5</c:v>
                </c:pt>
                <c:pt idx="76">
                  <c:v>60.55</c:v>
                </c:pt>
                <c:pt idx="77">
                  <c:v>27.2</c:v>
                </c:pt>
                <c:pt idx="78">
                  <c:v>26.21</c:v>
                </c:pt>
                <c:pt idx="79">
                  <c:v>23.66</c:v>
                </c:pt>
                <c:pt idx="80">
                  <c:v>24.85</c:v>
                </c:pt>
                <c:pt idx="81">
                  <c:v>25.88</c:v>
                </c:pt>
                <c:pt idx="82">
                  <c:v>23.44</c:v>
                </c:pt>
                <c:pt idx="83">
                  <c:v>27.48</c:v>
                </c:pt>
                <c:pt idx="84">
                  <c:v>24.46</c:v>
                </c:pt>
                <c:pt idx="85">
                  <c:v>24.02</c:v>
                </c:pt>
                <c:pt idx="86">
                  <c:v>29.83</c:v>
                </c:pt>
                <c:pt idx="87">
                  <c:v>24.27</c:v>
                </c:pt>
                <c:pt idx="88">
                  <c:v>23.83</c:v>
                </c:pt>
                <c:pt idx="89">
                  <c:v>24.07</c:v>
                </c:pt>
                <c:pt idx="90">
                  <c:v>24.26</c:v>
                </c:pt>
                <c:pt idx="91">
                  <c:v>24.26</c:v>
                </c:pt>
                <c:pt idx="92">
                  <c:v>24.26</c:v>
                </c:pt>
                <c:pt idx="93">
                  <c:v>24.08</c:v>
                </c:pt>
                <c:pt idx="94">
                  <c:v>23.16</c:v>
                </c:pt>
                <c:pt idx="95">
                  <c:v>22.87</c:v>
                </c:pt>
                <c:pt idx="96">
                  <c:v>22.25</c:v>
                </c:pt>
                <c:pt idx="97">
                  <c:v>21.8</c:v>
                </c:pt>
                <c:pt idx="98">
                  <c:v>22.2</c:v>
                </c:pt>
                <c:pt idx="99">
                  <c:v>24.26</c:v>
                </c:pt>
                <c:pt idx="100">
                  <c:v>24.27</c:v>
                </c:pt>
                <c:pt idx="101">
                  <c:v>25.09</c:v>
                </c:pt>
                <c:pt idx="102">
                  <c:v>24.38</c:v>
                </c:pt>
                <c:pt idx="103">
                  <c:v>24.45</c:v>
                </c:pt>
                <c:pt idx="104">
                  <c:v>31.87</c:v>
                </c:pt>
                <c:pt idx="105">
                  <c:v>32.869999999999997</c:v>
                </c:pt>
                <c:pt idx="106">
                  <c:v>29.21</c:v>
                </c:pt>
                <c:pt idx="107">
                  <c:v>34.79</c:v>
                </c:pt>
                <c:pt idx="108">
                  <c:v>37.21</c:v>
                </c:pt>
                <c:pt idx="109">
                  <c:v>30.25</c:v>
                </c:pt>
                <c:pt idx="110">
                  <c:v>28.47</c:v>
                </c:pt>
                <c:pt idx="111">
                  <c:v>28.04</c:v>
                </c:pt>
                <c:pt idx="112">
                  <c:v>24.78</c:v>
                </c:pt>
                <c:pt idx="113">
                  <c:v>26.2</c:v>
                </c:pt>
                <c:pt idx="114">
                  <c:v>38.020000000000003</c:v>
                </c:pt>
                <c:pt idx="115">
                  <c:v>46.8</c:v>
                </c:pt>
                <c:pt idx="116">
                  <c:v>52.98</c:v>
                </c:pt>
                <c:pt idx="117">
                  <c:v>56.63</c:v>
                </c:pt>
                <c:pt idx="118">
                  <c:v>28.22</c:v>
                </c:pt>
                <c:pt idx="119">
                  <c:v>33.479999999999997</c:v>
                </c:pt>
                <c:pt idx="120">
                  <c:v>34.270000000000003</c:v>
                </c:pt>
                <c:pt idx="121">
                  <c:v>30.95</c:v>
                </c:pt>
                <c:pt idx="122">
                  <c:v>28.27</c:v>
                </c:pt>
                <c:pt idx="123">
                  <c:v>29.1</c:v>
                </c:pt>
                <c:pt idx="124">
                  <c:v>25.11</c:v>
                </c:pt>
                <c:pt idx="125">
                  <c:v>22.02</c:v>
                </c:pt>
                <c:pt idx="126">
                  <c:v>21.84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0C-4FAF-A08E-664F2ED17A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453696"/>
        <c:axId val="71890048"/>
      </c:scatterChart>
      <c:valAx>
        <c:axId val="714536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1890048"/>
        <c:crosses val="autoZero"/>
        <c:crossBetween val="midCat"/>
      </c:valAx>
      <c:valAx>
        <c:axId val="71890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1453696"/>
        <c:crosses val="autoZero"/>
        <c:crossBetween val="midCat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6.2167342718523831E-2"/>
          <c:y val="0.15035914260717409"/>
          <c:w val="0.85785081789018802"/>
          <c:h val="0.73366097987751544"/>
        </c:manualLayout>
      </c:layout>
      <c:scatterChart>
        <c:scatterStyle val="lineMarker"/>
        <c:varyColors val="0"/>
        <c:ser>
          <c:idx val="0"/>
          <c:order val="0"/>
          <c:tx>
            <c:v>variation of velocity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lt1"/>
              </a:solidFill>
              <a:ln w="1587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Sheet2!$B$1:$B$148</c:f>
              <c:numCache>
                <c:formatCode>General</c:formatCode>
                <c:ptCount val="1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</c:numCache>
            </c:numRef>
          </c:xVal>
          <c:yVal>
            <c:numRef>
              <c:f>Sheet2!$A$1:$A$148</c:f>
              <c:numCache>
                <c:formatCode>General</c:formatCode>
                <c:ptCount val="148"/>
                <c:pt idx="0">
                  <c:v>3.0000000000000001E-3</c:v>
                </c:pt>
                <c:pt idx="1">
                  <c:v>7.0000000000000001E-3</c:v>
                </c:pt>
                <c:pt idx="2">
                  <c:v>1.4E-2</c:v>
                </c:pt>
                <c:pt idx="3">
                  <c:v>1.4E-2</c:v>
                </c:pt>
                <c:pt idx="4">
                  <c:v>1.4E-2</c:v>
                </c:pt>
                <c:pt idx="5">
                  <c:v>1.6E-2</c:v>
                </c:pt>
                <c:pt idx="6">
                  <c:v>1.7999999999999999E-2</c:v>
                </c:pt>
                <c:pt idx="7">
                  <c:v>2.1000000000000001E-2</c:v>
                </c:pt>
                <c:pt idx="8">
                  <c:v>2.1000000000000001E-2</c:v>
                </c:pt>
                <c:pt idx="9">
                  <c:v>2.1000000000000001E-2</c:v>
                </c:pt>
                <c:pt idx="10">
                  <c:v>2.1000000000000001E-2</c:v>
                </c:pt>
                <c:pt idx="11">
                  <c:v>2.1000000000000001E-2</c:v>
                </c:pt>
                <c:pt idx="12">
                  <c:v>2.1000000000000001E-2</c:v>
                </c:pt>
                <c:pt idx="13">
                  <c:v>2.3E-2</c:v>
                </c:pt>
                <c:pt idx="14">
                  <c:v>2.5999999999999999E-2</c:v>
                </c:pt>
                <c:pt idx="15">
                  <c:v>2.7E-2</c:v>
                </c:pt>
                <c:pt idx="16">
                  <c:v>2.7E-2</c:v>
                </c:pt>
                <c:pt idx="17">
                  <c:v>2.7E-2</c:v>
                </c:pt>
                <c:pt idx="18">
                  <c:v>2.7E-2</c:v>
                </c:pt>
                <c:pt idx="19">
                  <c:v>2.7E-2</c:v>
                </c:pt>
                <c:pt idx="20">
                  <c:v>2.8000000000000001E-2</c:v>
                </c:pt>
                <c:pt idx="21">
                  <c:v>3.3000000000000002E-2</c:v>
                </c:pt>
                <c:pt idx="22">
                  <c:v>3.4000000000000002E-2</c:v>
                </c:pt>
                <c:pt idx="23">
                  <c:v>3.5000000000000003E-2</c:v>
                </c:pt>
                <c:pt idx="24">
                  <c:v>3.5999999999999997E-2</c:v>
                </c:pt>
                <c:pt idx="25">
                  <c:v>3.6999999999999998E-2</c:v>
                </c:pt>
                <c:pt idx="26">
                  <c:v>3.6999999999999998E-2</c:v>
                </c:pt>
                <c:pt idx="27">
                  <c:v>4.1000000000000002E-2</c:v>
                </c:pt>
                <c:pt idx="28">
                  <c:v>4.1000000000000002E-2</c:v>
                </c:pt>
                <c:pt idx="29">
                  <c:v>4.5999999999999999E-2</c:v>
                </c:pt>
                <c:pt idx="30">
                  <c:v>4.7E-2</c:v>
                </c:pt>
                <c:pt idx="31">
                  <c:v>4.8000000000000001E-2</c:v>
                </c:pt>
                <c:pt idx="32">
                  <c:v>0.05</c:v>
                </c:pt>
                <c:pt idx="33">
                  <c:v>0.05</c:v>
                </c:pt>
                <c:pt idx="34">
                  <c:v>5.1999999999999998E-2</c:v>
                </c:pt>
                <c:pt idx="35">
                  <c:v>5.2999999999999999E-2</c:v>
                </c:pt>
                <c:pt idx="36">
                  <c:v>5.5E-2</c:v>
                </c:pt>
                <c:pt idx="37">
                  <c:v>5.6000000000000001E-2</c:v>
                </c:pt>
                <c:pt idx="38">
                  <c:v>6.2E-2</c:v>
                </c:pt>
                <c:pt idx="39">
                  <c:v>6.4000000000000001E-2</c:v>
                </c:pt>
                <c:pt idx="40">
                  <c:v>7.8E-2</c:v>
                </c:pt>
                <c:pt idx="41">
                  <c:v>8.1000000000000003E-2</c:v>
                </c:pt>
                <c:pt idx="42">
                  <c:v>8.1000000000000003E-2</c:v>
                </c:pt>
                <c:pt idx="43">
                  <c:v>8.3000000000000004E-2</c:v>
                </c:pt>
                <c:pt idx="44">
                  <c:v>8.6999999999999994E-2</c:v>
                </c:pt>
                <c:pt idx="45">
                  <c:v>9.0999999999999998E-2</c:v>
                </c:pt>
                <c:pt idx="46">
                  <c:v>9.0999999999999998E-2</c:v>
                </c:pt>
                <c:pt idx="47">
                  <c:v>9.5000000000000001E-2</c:v>
                </c:pt>
                <c:pt idx="48">
                  <c:v>9.8000000000000004E-2</c:v>
                </c:pt>
                <c:pt idx="49">
                  <c:v>0.1</c:v>
                </c:pt>
                <c:pt idx="50">
                  <c:v>0.10100000000000001</c:v>
                </c:pt>
                <c:pt idx="51">
                  <c:v>0.106</c:v>
                </c:pt>
                <c:pt idx="52">
                  <c:v>0.107</c:v>
                </c:pt>
                <c:pt idx="53">
                  <c:v>0.108</c:v>
                </c:pt>
                <c:pt idx="54">
                  <c:v>0.11</c:v>
                </c:pt>
                <c:pt idx="55">
                  <c:v>0.114</c:v>
                </c:pt>
                <c:pt idx="56">
                  <c:v>0.11600000000000001</c:v>
                </c:pt>
                <c:pt idx="57">
                  <c:v>0.11899999999999999</c:v>
                </c:pt>
                <c:pt idx="58">
                  <c:v>0.122</c:v>
                </c:pt>
                <c:pt idx="59">
                  <c:v>0.124</c:v>
                </c:pt>
                <c:pt idx="60">
                  <c:v>0.13400000000000001</c:v>
                </c:pt>
                <c:pt idx="61">
                  <c:v>0.13500000000000001</c:v>
                </c:pt>
                <c:pt idx="62">
                  <c:v>0.13600000000000001</c:v>
                </c:pt>
                <c:pt idx="63">
                  <c:v>0.13700000000000001</c:v>
                </c:pt>
                <c:pt idx="64">
                  <c:v>0.13900000000000001</c:v>
                </c:pt>
                <c:pt idx="65">
                  <c:v>0.14000000000000001</c:v>
                </c:pt>
                <c:pt idx="66">
                  <c:v>0.14799999999999999</c:v>
                </c:pt>
                <c:pt idx="67">
                  <c:v>0.14799999999999999</c:v>
                </c:pt>
                <c:pt idx="68">
                  <c:v>0.14899999999999999</c:v>
                </c:pt>
                <c:pt idx="69">
                  <c:v>0.155</c:v>
                </c:pt>
                <c:pt idx="70">
                  <c:v>0.157</c:v>
                </c:pt>
                <c:pt idx="71">
                  <c:v>0.159</c:v>
                </c:pt>
                <c:pt idx="72">
                  <c:v>0.17399999999999999</c:v>
                </c:pt>
                <c:pt idx="73">
                  <c:v>0.17799999999999999</c:v>
                </c:pt>
                <c:pt idx="74">
                  <c:v>0.18</c:v>
                </c:pt>
                <c:pt idx="75">
                  <c:v>0.185</c:v>
                </c:pt>
                <c:pt idx="76">
                  <c:v>0.185</c:v>
                </c:pt>
                <c:pt idx="77">
                  <c:v>0.185</c:v>
                </c:pt>
                <c:pt idx="78">
                  <c:v>0.186</c:v>
                </c:pt>
                <c:pt idx="79">
                  <c:v>0.188</c:v>
                </c:pt>
                <c:pt idx="80">
                  <c:v>0.191</c:v>
                </c:pt>
                <c:pt idx="81">
                  <c:v>0.19400000000000001</c:v>
                </c:pt>
                <c:pt idx="82">
                  <c:v>0.19700000000000001</c:v>
                </c:pt>
                <c:pt idx="83">
                  <c:v>0.20200000000000001</c:v>
                </c:pt>
                <c:pt idx="84">
                  <c:v>0.21099999999999999</c:v>
                </c:pt>
                <c:pt idx="85">
                  <c:v>0.219</c:v>
                </c:pt>
                <c:pt idx="86">
                  <c:v>0.222</c:v>
                </c:pt>
                <c:pt idx="87">
                  <c:v>0.22500000000000001</c:v>
                </c:pt>
                <c:pt idx="88">
                  <c:v>0.22900000000000001</c:v>
                </c:pt>
                <c:pt idx="89">
                  <c:v>0.23300000000000001</c:v>
                </c:pt>
                <c:pt idx="90">
                  <c:v>0.23300000000000001</c:v>
                </c:pt>
                <c:pt idx="91">
                  <c:v>0.24199999999999999</c:v>
                </c:pt>
                <c:pt idx="92">
                  <c:v>0.249</c:v>
                </c:pt>
                <c:pt idx="93">
                  <c:v>0.25</c:v>
                </c:pt>
                <c:pt idx="94">
                  <c:v>0.252</c:v>
                </c:pt>
                <c:pt idx="95">
                  <c:v>0.25700000000000001</c:v>
                </c:pt>
                <c:pt idx="96">
                  <c:v>0.26900000000000002</c:v>
                </c:pt>
                <c:pt idx="97">
                  <c:v>0.27900000000000003</c:v>
                </c:pt>
                <c:pt idx="98">
                  <c:v>0.28499999999999998</c:v>
                </c:pt>
                <c:pt idx="99">
                  <c:v>0.28499999999999998</c:v>
                </c:pt>
                <c:pt idx="100">
                  <c:v>0.29699999999999999</c:v>
                </c:pt>
                <c:pt idx="101">
                  <c:v>0.30499999999999999</c:v>
                </c:pt>
                <c:pt idx="102">
                  <c:v>0.30499999999999999</c:v>
                </c:pt>
                <c:pt idx="103">
                  <c:v>0.311</c:v>
                </c:pt>
                <c:pt idx="104">
                  <c:v>0.315</c:v>
                </c:pt>
                <c:pt idx="105">
                  <c:v>0.32700000000000001</c:v>
                </c:pt>
                <c:pt idx="106">
                  <c:v>0.32900000000000001</c:v>
                </c:pt>
                <c:pt idx="107">
                  <c:v>0.33700000000000002</c:v>
                </c:pt>
                <c:pt idx="108">
                  <c:v>0.34799999999999998</c:v>
                </c:pt>
                <c:pt idx="109">
                  <c:v>0.34899999999999998</c:v>
                </c:pt>
                <c:pt idx="110">
                  <c:v>0.35199999999999998</c:v>
                </c:pt>
                <c:pt idx="111">
                  <c:v>0.35499999999999998</c:v>
                </c:pt>
                <c:pt idx="112">
                  <c:v>0.35799999999999998</c:v>
                </c:pt>
                <c:pt idx="113">
                  <c:v>0.37</c:v>
                </c:pt>
                <c:pt idx="114">
                  <c:v>0.372</c:v>
                </c:pt>
                <c:pt idx="115">
                  <c:v>0.38600000000000001</c:v>
                </c:pt>
                <c:pt idx="116">
                  <c:v>0.38700000000000001</c:v>
                </c:pt>
                <c:pt idx="117">
                  <c:v>0.39500000000000002</c:v>
                </c:pt>
                <c:pt idx="118">
                  <c:v>0.39700000000000002</c:v>
                </c:pt>
                <c:pt idx="119">
                  <c:v>0.39900000000000002</c:v>
                </c:pt>
                <c:pt idx="120">
                  <c:v>0.41199999999999998</c:v>
                </c:pt>
                <c:pt idx="121">
                  <c:v>0.42399999999999999</c:v>
                </c:pt>
                <c:pt idx="122">
                  <c:v>0.44500000000000001</c:v>
                </c:pt>
                <c:pt idx="123">
                  <c:v>0.44700000000000001</c:v>
                </c:pt>
                <c:pt idx="124">
                  <c:v>0.45400000000000001</c:v>
                </c:pt>
                <c:pt idx="125">
                  <c:v>0.45800000000000002</c:v>
                </c:pt>
                <c:pt idx="126">
                  <c:v>0.46600000000000003</c:v>
                </c:pt>
                <c:pt idx="127">
                  <c:v>0.48899999999999999</c:v>
                </c:pt>
                <c:pt idx="128">
                  <c:v>0.502</c:v>
                </c:pt>
                <c:pt idx="129">
                  <c:v>0.50600000000000001</c:v>
                </c:pt>
                <c:pt idx="130">
                  <c:v>0.51700000000000002</c:v>
                </c:pt>
                <c:pt idx="131">
                  <c:v>0.55300000000000005</c:v>
                </c:pt>
                <c:pt idx="132">
                  <c:v>0.57499999999999996</c:v>
                </c:pt>
                <c:pt idx="133">
                  <c:v>0.624</c:v>
                </c:pt>
                <c:pt idx="134">
                  <c:v>0.67900000000000005</c:v>
                </c:pt>
                <c:pt idx="135">
                  <c:v>0.70199999999999996</c:v>
                </c:pt>
                <c:pt idx="136">
                  <c:v>0.71399999999999997</c:v>
                </c:pt>
                <c:pt idx="137">
                  <c:v>0.73599999999999999</c:v>
                </c:pt>
                <c:pt idx="138">
                  <c:v>0.81100000000000005</c:v>
                </c:pt>
                <c:pt idx="139">
                  <c:v>0.98</c:v>
                </c:pt>
                <c:pt idx="140">
                  <c:v>1.1020000000000001</c:v>
                </c:pt>
                <c:pt idx="141">
                  <c:v>1.2050000000000001</c:v>
                </c:pt>
                <c:pt idx="142">
                  <c:v>1.2130000000000001</c:v>
                </c:pt>
                <c:pt idx="143">
                  <c:v>1.272</c:v>
                </c:pt>
                <c:pt idx="144">
                  <c:v>1.272</c:v>
                </c:pt>
                <c:pt idx="145">
                  <c:v>1.341</c:v>
                </c:pt>
                <c:pt idx="146">
                  <c:v>1.6859999999999999</c:v>
                </c:pt>
                <c:pt idx="147">
                  <c:v>2.0030000000000001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30-4307-84E9-64F0319F02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162752"/>
        <c:axId val="111714304"/>
      </c:scatterChart>
      <c:valAx>
        <c:axId val="99162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11714304"/>
        <c:crosses val="autoZero"/>
        <c:crossBetween val="midCat"/>
        <c:majorUnit val="20"/>
      </c:valAx>
      <c:valAx>
        <c:axId val="11171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99162752"/>
        <c:crosses val="autoZero"/>
        <c:crossBetween val="midCat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variation of the pressure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7.1988407699037624E-2"/>
          <c:y val="0.1442083802024747"/>
          <c:w val="0.87019206583552056"/>
          <c:h val="0.7398118203974503"/>
        </c:manualLayout>
      </c:layout>
      <c:scatterChart>
        <c:scatterStyle val="lineMarker"/>
        <c:varyColors val="0"/>
        <c:ser>
          <c:idx val="0"/>
          <c:order val="0"/>
          <c:tx>
            <c:v>variationof the pressure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lt1"/>
              </a:solidFill>
              <a:ln w="1587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Sheet2!$B$1:$B$127</c:f>
              <c:numCache>
                <c:formatCode>General</c:formatCode>
                <c:ptCount val="12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</c:numCache>
            </c:numRef>
          </c:xVal>
          <c:yVal>
            <c:numRef>
              <c:f>Sheet2!$A$1:$A$127</c:f>
              <c:numCache>
                <c:formatCode>General</c:formatCode>
                <c:ptCount val="127"/>
                <c:pt idx="0">
                  <c:v>23.22</c:v>
                </c:pt>
                <c:pt idx="1">
                  <c:v>23.3</c:v>
                </c:pt>
                <c:pt idx="2">
                  <c:v>20.62</c:v>
                </c:pt>
                <c:pt idx="3">
                  <c:v>20.96</c:v>
                </c:pt>
                <c:pt idx="4">
                  <c:v>22</c:v>
                </c:pt>
                <c:pt idx="5">
                  <c:v>25.93</c:v>
                </c:pt>
                <c:pt idx="6">
                  <c:v>24.85</c:v>
                </c:pt>
                <c:pt idx="7">
                  <c:v>29.29</c:v>
                </c:pt>
                <c:pt idx="8">
                  <c:v>24.83</c:v>
                </c:pt>
                <c:pt idx="9">
                  <c:v>22.31</c:v>
                </c:pt>
                <c:pt idx="10">
                  <c:v>26.91</c:v>
                </c:pt>
                <c:pt idx="11">
                  <c:v>29.53</c:v>
                </c:pt>
                <c:pt idx="12">
                  <c:v>29.57</c:v>
                </c:pt>
                <c:pt idx="13">
                  <c:v>24.21</c:v>
                </c:pt>
                <c:pt idx="14">
                  <c:v>24.24</c:v>
                </c:pt>
                <c:pt idx="15">
                  <c:v>29.54</c:v>
                </c:pt>
                <c:pt idx="16">
                  <c:v>27.74</c:v>
                </c:pt>
                <c:pt idx="17">
                  <c:v>20.84</c:v>
                </c:pt>
                <c:pt idx="18">
                  <c:v>22.87</c:v>
                </c:pt>
                <c:pt idx="19">
                  <c:v>21.34</c:v>
                </c:pt>
                <c:pt idx="20">
                  <c:v>23.01</c:v>
                </c:pt>
                <c:pt idx="21">
                  <c:v>21.83</c:v>
                </c:pt>
                <c:pt idx="22">
                  <c:v>19.53</c:v>
                </c:pt>
                <c:pt idx="23">
                  <c:v>19.73</c:v>
                </c:pt>
                <c:pt idx="24">
                  <c:v>17.3</c:v>
                </c:pt>
                <c:pt idx="25">
                  <c:v>17.309999999999999</c:v>
                </c:pt>
                <c:pt idx="26">
                  <c:v>14.53</c:v>
                </c:pt>
                <c:pt idx="27">
                  <c:v>17.100000000000001</c:v>
                </c:pt>
                <c:pt idx="28">
                  <c:v>13.82</c:v>
                </c:pt>
                <c:pt idx="29">
                  <c:v>14.09</c:v>
                </c:pt>
                <c:pt idx="30">
                  <c:v>10.14</c:v>
                </c:pt>
                <c:pt idx="31">
                  <c:v>10.220000000000001</c:v>
                </c:pt>
                <c:pt idx="32">
                  <c:v>4.7</c:v>
                </c:pt>
                <c:pt idx="33">
                  <c:v>11.14</c:v>
                </c:pt>
                <c:pt idx="34">
                  <c:v>14.17</c:v>
                </c:pt>
                <c:pt idx="35">
                  <c:v>11.43</c:v>
                </c:pt>
                <c:pt idx="36">
                  <c:v>9.8699999999999992</c:v>
                </c:pt>
                <c:pt idx="37">
                  <c:v>19.05</c:v>
                </c:pt>
                <c:pt idx="38">
                  <c:v>18.350000000000001</c:v>
                </c:pt>
                <c:pt idx="39">
                  <c:v>16.04</c:v>
                </c:pt>
                <c:pt idx="40">
                  <c:v>16.77</c:v>
                </c:pt>
                <c:pt idx="41">
                  <c:v>17.760000000000002</c:v>
                </c:pt>
                <c:pt idx="42">
                  <c:v>20.14</c:v>
                </c:pt>
                <c:pt idx="43">
                  <c:v>18.04</c:v>
                </c:pt>
                <c:pt idx="44">
                  <c:v>17.399999999999999</c:v>
                </c:pt>
                <c:pt idx="45">
                  <c:v>17.7</c:v>
                </c:pt>
                <c:pt idx="46">
                  <c:v>8.2799999999999994</c:v>
                </c:pt>
                <c:pt idx="47">
                  <c:v>4.75</c:v>
                </c:pt>
                <c:pt idx="48">
                  <c:v>34.58</c:v>
                </c:pt>
                <c:pt idx="49">
                  <c:v>34.78</c:v>
                </c:pt>
                <c:pt idx="50">
                  <c:v>23.24</c:v>
                </c:pt>
                <c:pt idx="51">
                  <c:v>36.590000000000003</c:v>
                </c:pt>
                <c:pt idx="52">
                  <c:v>50.99</c:v>
                </c:pt>
                <c:pt idx="53">
                  <c:v>39.75</c:v>
                </c:pt>
                <c:pt idx="54">
                  <c:v>19.420000000000002</c:v>
                </c:pt>
                <c:pt idx="55">
                  <c:v>24.62</c:v>
                </c:pt>
                <c:pt idx="56">
                  <c:v>46.95</c:v>
                </c:pt>
                <c:pt idx="57">
                  <c:v>26.29</c:v>
                </c:pt>
                <c:pt idx="58">
                  <c:v>30.77</c:v>
                </c:pt>
                <c:pt idx="59">
                  <c:v>52.92</c:v>
                </c:pt>
                <c:pt idx="60">
                  <c:v>34.76</c:v>
                </c:pt>
                <c:pt idx="61">
                  <c:v>36.15</c:v>
                </c:pt>
                <c:pt idx="62">
                  <c:v>39.51</c:v>
                </c:pt>
                <c:pt idx="63">
                  <c:v>45.81</c:v>
                </c:pt>
                <c:pt idx="64">
                  <c:v>52.67</c:v>
                </c:pt>
                <c:pt idx="65">
                  <c:v>33.85</c:v>
                </c:pt>
                <c:pt idx="66">
                  <c:v>25.77</c:v>
                </c:pt>
                <c:pt idx="67">
                  <c:v>34.18</c:v>
                </c:pt>
                <c:pt idx="68">
                  <c:v>39.57</c:v>
                </c:pt>
                <c:pt idx="69">
                  <c:v>55.36</c:v>
                </c:pt>
                <c:pt idx="70">
                  <c:v>24</c:v>
                </c:pt>
                <c:pt idx="71">
                  <c:v>21.6</c:v>
                </c:pt>
                <c:pt idx="72">
                  <c:v>21.1</c:v>
                </c:pt>
                <c:pt idx="73">
                  <c:v>24.4</c:v>
                </c:pt>
                <c:pt idx="74">
                  <c:v>29.15</c:v>
                </c:pt>
                <c:pt idx="75">
                  <c:v>38.479999999999997</c:v>
                </c:pt>
                <c:pt idx="76">
                  <c:v>55.58</c:v>
                </c:pt>
                <c:pt idx="77">
                  <c:v>22.1</c:v>
                </c:pt>
                <c:pt idx="78">
                  <c:v>21.11</c:v>
                </c:pt>
                <c:pt idx="79">
                  <c:v>18.559999999999999</c:v>
                </c:pt>
                <c:pt idx="80">
                  <c:v>19.79</c:v>
                </c:pt>
                <c:pt idx="81">
                  <c:v>20.93</c:v>
                </c:pt>
                <c:pt idx="82">
                  <c:v>18.489999999999998</c:v>
                </c:pt>
                <c:pt idx="83">
                  <c:v>22.66</c:v>
                </c:pt>
                <c:pt idx="84">
                  <c:v>19.7</c:v>
                </c:pt>
                <c:pt idx="85">
                  <c:v>19.25</c:v>
                </c:pt>
                <c:pt idx="86">
                  <c:v>25.01</c:v>
                </c:pt>
                <c:pt idx="87">
                  <c:v>19.57</c:v>
                </c:pt>
                <c:pt idx="88">
                  <c:v>19.12</c:v>
                </c:pt>
                <c:pt idx="89">
                  <c:v>19.309999999999999</c:v>
                </c:pt>
                <c:pt idx="90">
                  <c:v>19.5</c:v>
                </c:pt>
                <c:pt idx="91">
                  <c:v>19.5</c:v>
                </c:pt>
                <c:pt idx="92">
                  <c:v>19.5</c:v>
                </c:pt>
                <c:pt idx="93">
                  <c:v>19.149999999999999</c:v>
                </c:pt>
                <c:pt idx="94">
                  <c:v>18.170000000000002</c:v>
                </c:pt>
                <c:pt idx="95">
                  <c:v>17.89</c:v>
                </c:pt>
                <c:pt idx="96">
                  <c:v>17.13</c:v>
                </c:pt>
                <c:pt idx="97">
                  <c:v>16.54</c:v>
                </c:pt>
                <c:pt idx="98">
                  <c:v>16.940000000000001</c:v>
                </c:pt>
                <c:pt idx="99">
                  <c:v>19.5</c:v>
                </c:pt>
                <c:pt idx="100">
                  <c:v>20.059999999999999</c:v>
                </c:pt>
                <c:pt idx="101">
                  <c:v>20.86</c:v>
                </c:pt>
                <c:pt idx="102">
                  <c:v>20.239999999999998</c:v>
                </c:pt>
                <c:pt idx="103">
                  <c:v>20.5</c:v>
                </c:pt>
                <c:pt idx="104">
                  <c:v>27.43</c:v>
                </c:pt>
                <c:pt idx="105">
                  <c:v>28.49</c:v>
                </c:pt>
                <c:pt idx="106">
                  <c:v>24.82</c:v>
                </c:pt>
                <c:pt idx="107">
                  <c:v>30.49</c:v>
                </c:pt>
                <c:pt idx="108">
                  <c:v>32.909999999999997</c:v>
                </c:pt>
                <c:pt idx="109">
                  <c:v>26.94</c:v>
                </c:pt>
                <c:pt idx="110">
                  <c:v>25.16</c:v>
                </c:pt>
                <c:pt idx="111">
                  <c:v>25.18</c:v>
                </c:pt>
                <c:pt idx="112">
                  <c:v>21.74</c:v>
                </c:pt>
                <c:pt idx="113">
                  <c:v>23.15</c:v>
                </c:pt>
                <c:pt idx="114">
                  <c:v>33.869999999999997</c:v>
                </c:pt>
                <c:pt idx="115">
                  <c:v>42.4</c:v>
                </c:pt>
                <c:pt idx="116">
                  <c:v>48.57</c:v>
                </c:pt>
                <c:pt idx="117">
                  <c:v>52.15</c:v>
                </c:pt>
                <c:pt idx="118">
                  <c:v>25.55</c:v>
                </c:pt>
                <c:pt idx="119">
                  <c:v>30.77</c:v>
                </c:pt>
                <c:pt idx="120">
                  <c:v>29.56</c:v>
                </c:pt>
                <c:pt idx="121">
                  <c:v>26.09</c:v>
                </c:pt>
                <c:pt idx="122">
                  <c:v>23.95</c:v>
                </c:pt>
                <c:pt idx="123">
                  <c:v>22.47</c:v>
                </c:pt>
                <c:pt idx="124">
                  <c:v>24.2</c:v>
                </c:pt>
                <c:pt idx="125">
                  <c:v>16.59</c:v>
                </c:pt>
                <c:pt idx="126">
                  <c:v>16.399999999999999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93-4544-90D6-61EA8C42FA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923392"/>
        <c:axId val="74056448"/>
      </c:scatterChart>
      <c:valAx>
        <c:axId val="72923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4056448"/>
        <c:crosses val="autoZero"/>
        <c:crossBetween val="midCat"/>
      </c:valAx>
      <c:valAx>
        <c:axId val="74056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2923392"/>
        <c:crosses val="autoZero"/>
        <c:crossBetween val="midCat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variation of the velocity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7.9002405949256338E-2"/>
          <c:y val="0.12602049743782026"/>
          <c:w val="0.85240775050177564"/>
          <c:h val="0.75799962504686913"/>
        </c:manualLayout>
      </c:layout>
      <c:scatterChart>
        <c:scatterStyle val="lineMarker"/>
        <c:varyColors val="0"/>
        <c:ser>
          <c:idx val="0"/>
          <c:order val="0"/>
          <c:tx>
            <c:v>variation of th velocity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lt1"/>
              </a:solidFill>
              <a:ln w="1587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Sheet2!$B$1:$B$148</c:f>
              <c:numCache>
                <c:formatCode>General</c:formatCode>
                <c:ptCount val="1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</c:numCache>
            </c:numRef>
          </c:xVal>
          <c:yVal>
            <c:numRef>
              <c:f>Sheet2!$A$1:$A$148</c:f>
              <c:numCache>
                <c:formatCode>General</c:formatCode>
                <c:ptCount val="148"/>
                <c:pt idx="0">
                  <c:v>5.0000000000000001E-3</c:v>
                </c:pt>
                <c:pt idx="1">
                  <c:v>0.01</c:v>
                </c:pt>
                <c:pt idx="2">
                  <c:v>1.2999999999999999E-2</c:v>
                </c:pt>
                <c:pt idx="3">
                  <c:v>1.7999999999999999E-2</c:v>
                </c:pt>
                <c:pt idx="4">
                  <c:v>0.02</c:v>
                </c:pt>
                <c:pt idx="5">
                  <c:v>0.02</c:v>
                </c:pt>
                <c:pt idx="6">
                  <c:v>2.1000000000000001E-2</c:v>
                </c:pt>
                <c:pt idx="7">
                  <c:v>2.7E-2</c:v>
                </c:pt>
                <c:pt idx="8">
                  <c:v>0.03</c:v>
                </c:pt>
                <c:pt idx="9">
                  <c:v>0.03</c:v>
                </c:pt>
                <c:pt idx="10">
                  <c:v>0.03</c:v>
                </c:pt>
                <c:pt idx="11">
                  <c:v>0.03</c:v>
                </c:pt>
                <c:pt idx="12">
                  <c:v>0.03</c:v>
                </c:pt>
                <c:pt idx="13">
                  <c:v>0.03</c:v>
                </c:pt>
                <c:pt idx="14">
                  <c:v>3.4000000000000002E-2</c:v>
                </c:pt>
                <c:pt idx="15">
                  <c:v>3.9E-2</c:v>
                </c:pt>
                <c:pt idx="16">
                  <c:v>4.1000000000000002E-2</c:v>
                </c:pt>
                <c:pt idx="17">
                  <c:v>4.1000000000000002E-2</c:v>
                </c:pt>
                <c:pt idx="18">
                  <c:v>4.1000000000000002E-2</c:v>
                </c:pt>
                <c:pt idx="19">
                  <c:v>4.1000000000000002E-2</c:v>
                </c:pt>
                <c:pt idx="20">
                  <c:v>4.1000000000000002E-2</c:v>
                </c:pt>
                <c:pt idx="21">
                  <c:v>4.2000000000000003E-2</c:v>
                </c:pt>
                <c:pt idx="22">
                  <c:v>5.0999999999999997E-2</c:v>
                </c:pt>
                <c:pt idx="23">
                  <c:v>5.2999999999999999E-2</c:v>
                </c:pt>
                <c:pt idx="24">
                  <c:v>5.2999999999999999E-2</c:v>
                </c:pt>
                <c:pt idx="25">
                  <c:v>5.5E-2</c:v>
                </c:pt>
                <c:pt idx="26">
                  <c:v>5.5E-2</c:v>
                </c:pt>
                <c:pt idx="27">
                  <c:v>5.6000000000000001E-2</c:v>
                </c:pt>
                <c:pt idx="28">
                  <c:v>6.0999999999999999E-2</c:v>
                </c:pt>
                <c:pt idx="29">
                  <c:v>6.0999999999999999E-2</c:v>
                </c:pt>
                <c:pt idx="30">
                  <c:v>6.8000000000000005E-2</c:v>
                </c:pt>
                <c:pt idx="31">
                  <c:v>7.0999999999999994E-2</c:v>
                </c:pt>
                <c:pt idx="32">
                  <c:v>7.3999999999999996E-2</c:v>
                </c:pt>
                <c:pt idx="33">
                  <c:v>7.4999999999999997E-2</c:v>
                </c:pt>
                <c:pt idx="34">
                  <c:v>7.6999999999999999E-2</c:v>
                </c:pt>
                <c:pt idx="35">
                  <c:v>7.9000000000000001E-2</c:v>
                </c:pt>
                <c:pt idx="36">
                  <c:v>8.1000000000000003E-2</c:v>
                </c:pt>
                <c:pt idx="37">
                  <c:v>8.4000000000000005E-2</c:v>
                </c:pt>
                <c:pt idx="38">
                  <c:v>9.2999999999999999E-2</c:v>
                </c:pt>
                <c:pt idx="39">
                  <c:v>9.5000000000000001E-2</c:v>
                </c:pt>
                <c:pt idx="40">
                  <c:v>0.104</c:v>
                </c:pt>
                <c:pt idx="41">
                  <c:v>0.112</c:v>
                </c:pt>
                <c:pt idx="42">
                  <c:v>0.11700000000000001</c:v>
                </c:pt>
                <c:pt idx="43">
                  <c:v>0.121</c:v>
                </c:pt>
                <c:pt idx="44">
                  <c:v>0.123</c:v>
                </c:pt>
                <c:pt idx="45">
                  <c:v>0.125</c:v>
                </c:pt>
                <c:pt idx="46">
                  <c:v>0.13</c:v>
                </c:pt>
                <c:pt idx="47">
                  <c:v>0.13600000000000001</c:v>
                </c:pt>
                <c:pt idx="48">
                  <c:v>0.13900000000000001</c:v>
                </c:pt>
                <c:pt idx="49">
                  <c:v>0.14099999999999999</c:v>
                </c:pt>
                <c:pt idx="50">
                  <c:v>0.14699999999999999</c:v>
                </c:pt>
                <c:pt idx="51">
                  <c:v>0.15</c:v>
                </c:pt>
                <c:pt idx="52">
                  <c:v>0.15</c:v>
                </c:pt>
                <c:pt idx="53">
                  <c:v>0.159</c:v>
                </c:pt>
                <c:pt idx="54">
                  <c:v>0.16400000000000001</c:v>
                </c:pt>
                <c:pt idx="55">
                  <c:v>0.16500000000000001</c:v>
                </c:pt>
                <c:pt idx="56">
                  <c:v>0.16800000000000001</c:v>
                </c:pt>
                <c:pt idx="57">
                  <c:v>0.17599999999999999</c:v>
                </c:pt>
                <c:pt idx="58">
                  <c:v>0.17799999999999999</c:v>
                </c:pt>
                <c:pt idx="59">
                  <c:v>0.17899999999999999</c:v>
                </c:pt>
                <c:pt idx="60">
                  <c:v>0.19400000000000001</c:v>
                </c:pt>
                <c:pt idx="61">
                  <c:v>0.19600000000000001</c:v>
                </c:pt>
                <c:pt idx="62">
                  <c:v>0.20200000000000001</c:v>
                </c:pt>
                <c:pt idx="63">
                  <c:v>0.20300000000000001</c:v>
                </c:pt>
                <c:pt idx="64">
                  <c:v>0.20899999999999999</c:v>
                </c:pt>
                <c:pt idx="65">
                  <c:v>0.218</c:v>
                </c:pt>
                <c:pt idx="66">
                  <c:v>0.22</c:v>
                </c:pt>
                <c:pt idx="67">
                  <c:v>0.221</c:v>
                </c:pt>
                <c:pt idx="68">
                  <c:v>0.23300000000000001</c:v>
                </c:pt>
                <c:pt idx="69">
                  <c:v>0.23400000000000001</c:v>
                </c:pt>
                <c:pt idx="70">
                  <c:v>0.23699999999999999</c:v>
                </c:pt>
                <c:pt idx="71">
                  <c:v>0.24099999999999999</c:v>
                </c:pt>
                <c:pt idx="72">
                  <c:v>0.25900000000000001</c:v>
                </c:pt>
                <c:pt idx="73">
                  <c:v>0.26100000000000001</c:v>
                </c:pt>
                <c:pt idx="74">
                  <c:v>0.26100000000000001</c:v>
                </c:pt>
                <c:pt idx="75">
                  <c:v>0.26500000000000001</c:v>
                </c:pt>
                <c:pt idx="76">
                  <c:v>0.26800000000000002</c:v>
                </c:pt>
                <c:pt idx="77">
                  <c:v>0.27</c:v>
                </c:pt>
                <c:pt idx="78">
                  <c:v>0.27700000000000002</c:v>
                </c:pt>
                <c:pt idx="79">
                  <c:v>0.28100000000000003</c:v>
                </c:pt>
                <c:pt idx="80">
                  <c:v>0.28499999999999998</c:v>
                </c:pt>
                <c:pt idx="81">
                  <c:v>0.28599999999999998</c:v>
                </c:pt>
                <c:pt idx="82">
                  <c:v>0.28899999999999998</c:v>
                </c:pt>
                <c:pt idx="83">
                  <c:v>0.29399999999999998</c:v>
                </c:pt>
                <c:pt idx="84">
                  <c:v>0.29699999999999999</c:v>
                </c:pt>
                <c:pt idx="85">
                  <c:v>0.30199999999999999</c:v>
                </c:pt>
                <c:pt idx="86">
                  <c:v>0.312</c:v>
                </c:pt>
                <c:pt idx="87">
                  <c:v>0.32300000000000001</c:v>
                </c:pt>
                <c:pt idx="88">
                  <c:v>0.33200000000000002</c:v>
                </c:pt>
                <c:pt idx="89">
                  <c:v>0.33500000000000002</c:v>
                </c:pt>
                <c:pt idx="90">
                  <c:v>0.33600000000000002</c:v>
                </c:pt>
                <c:pt idx="91">
                  <c:v>0.33800000000000002</c:v>
                </c:pt>
                <c:pt idx="92">
                  <c:v>0.34899999999999998</c:v>
                </c:pt>
                <c:pt idx="93">
                  <c:v>0.35199999999999998</c:v>
                </c:pt>
                <c:pt idx="94">
                  <c:v>0.375</c:v>
                </c:pt>
                <c:pt idx="95">
                  <c:v>0.376</c:v>
                </c:pt>
                <c:pt idx="96">
                  <c:v>0.377</c:v>
                </c:pt>
                <c:pt idx="97">
                  <c:v>0.39400000000000002</c:v>
                </c:pt>
                <c:pt idx="98">
                  <c:v>0.40400000000000003</c:v>
                </c:pt>
                <c:pt idx="99">
                  <c:v>0.40799999999999997</c:v>
                </c:pt>
                <c:pt idx="100">
                  <c:v>0.42499999999999999</c:v>
                </c:pt>
                <c:pt idx="101">
                  <c:v>0.42899999999999999</c:v>
                </c:pt>
                <c:pt idx="102">
                  <c:v>0.434</c:v>
                </c:pt>
                <c:pt idx="103">
                  <c:v>0.443</c:v>
                </c:pt>
                <c:pt idx="104">
                  <c:v>0.44500000000000001</c:v>
                </c:pt>
                <c:pt idx="105">
                  <c:v>0.45400000000000001</c:v>
                </c:pt>
                <c:pt idx="106">
                  <c:v>0.45700000000000002</c:v>
                </c:pt>
                <c:pt idx="107">
                  <c:v>0.46500000000000002</c:v>
                </c:pt>
                <c:pt idx="108">
                  <c:v>0.48199999999999998</c:v>
                </c:pt>
                <c:pt idx="109">
                  <c:v>0.503</c:v>
                </c:pt>
                <c:pt idx="110">
                  <c:v>0.50900000000000001</c:v>
                </c:pt>
                <c:pt idx="111">
                  <c:v>0.50900000000000001</c:v>
                </c:pt>
                <c:pt idx="112">
                  <c:v>0.52300000000000002</c:v>
                </c:pt>
                <c:pt idx="113">
                  <c:v>0.53600000000000003</c:v>
                </c:pt>
                <c:pt idx="114">
                  <c:v>0.54200000000000004</c:v>
                </c:pt>
                <c:pt idx="115">
                  <c:v>0.54300000000000004</c:v>
                </c:pt>
                <c:pt idx="116">
                  <c:v>0.54500000000000004</c:v>
                </c:pt>
                <c:pt idx="117">
                  <c:v>0.55300000000000005</c:v>
                </c:pt>
                <c:pt idx="118">
                  <c:v>0.55400000000000005</c:v>
                </c:pt>
                <c:pt idx="119">
                  <c:v>0.56599999999999995</c:v>
                </c:pt>
                <c:pt idx="120">
                  <c:v>0.56599999999999995</c:v>
                </c:pt>
                <c:pt idx="121">
                  <c:v>0.58799999999999997</c:v>
                </c:pt>
                <c:pt idx="122">
                  <c:v>0.59699999999999998</c:v>
                </c:pt>
                <c:pt idx="123">
                  <c:v>0.624</c:v>
                </c:pt>
                <c:pt idx="124">
                  <c:v>0.63200000000000001</c:v>
                </c:pt>
                <c:pt idx="125">
                  <c:v>0.64400000000000002</c:v>
                </c:pt>
                <c:pt idx="126">
                  <c:v>0.64800000000000002</c:v>
                </c:pt>
                <c:pt idx="127">
                  <c:v>0.66800000000000004</c:v>
                </c:pt>
                <c:pt idx="128">
                  <c:v>0.67500000000000004</c:v>
                </c:pt>
                <c:pt idx="129">
                  <c:v>0.67600000000000005</c:v>
                </c:pt>
                <c:pt idx="130">
                  <c:v>0.67600000000000005</c:v>
                </c:pt>
                <c:pt idx="131">
                  <c:v>0.69199999999999995</c:v>
                </c:pt>
                <c:pt idx="132">
                  <c:v>0.73899999999999999</c:v>
                </c:pt>
                <c:pt idx="133">
                  <c:v>0.78400000000000003</c:v>
                </c:pt>
                <c:pt idx="134">
                  <c:v>0.82599999999999996</c:v>
                </c:pt>
                <c:pt idx="135">
                  <c:v>0.82699999999999996</c:v>
                </c:pt>
                <c:pt idx="136">
                  <c:v>0.85899999999999999</c:v>
                </c:pt>
                <c:pt idx="137">
                  <c:v>0.85899999999999999</c:v>
                </c:pt>
                <c:pt idx="138">
                  <c:v>1.0109999999999999</c:v>
                </c:pt>
                <c:pt idx="139">
                  <c:v>1.2050000000000001</c:v>
                </c:pt>
                <c:pt idx="140">
                  <c:v>1.2430000000000001</c:v>
                </c:pt>
                <c:pt idx="141">
                  <c:v>1.262</c:v>
                </c:pt>
                <c:pt idx="142">
                  <c:v>1.391</c:v>
                </c:pt>
                <c:pt idx="143">
                  <c:v>1.391</c:v>
                </c:pt>
                <c:pt idx="144">
                  <c:v>1.468</c:v>
                </c:pt>
                <c:pt idx="145">
                  <c:v>1.85</c:v>
                </c:pt>
                <c:pt idx="146">
                  <c:v>2.0049999999999999</c:v>
                </c:pt>
                <c:pt idx="147">
                  <c:v>2.5209999999999999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C3C-4D95-9A45-878E9EF01A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824896"/>
        <c:axId val="111828352"/>
      </c:scatterChart>
      <c:valAx>
        <c:axId val="11182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11828352"/>
        <c:crosses val="autoZero"/>
        <c:crossBetween val="midCat"/>
        <c:majorUnit val="20"/>
      </c:valAx>
      <c:valAx>
        <c:axId val="11182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11824896"/>
        <c:crosses val="autoZero"/>
        <c:crossBetween val="midCat"/>
        <c:majorUnit val="0.30000000000000004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8.0488407699037617E-2"/>
          <c:y val="0.1442083802024747"/>
          <c:w val="0.82866117871629696"/>
          <c:h val="0.78355783652043498"/>
        </c:manualLayout>
      </c:layout>
      <c:scatterChart>
        <c:scatterStyle val="lineMarker"/>
        <c:varyColors val="0"/>
        <c:ser>
          <c:idx val="0"/>
          <c:order val="0"/>
          <c:tx>
            <c:v>variation of the pressure( S3)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lt1"/>
              </a:solidFill>
              <a:ln w="1587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Sheet2!$B$1:$B$127</c:f>
              <c:numCache>
                <c:formatCode>General</c:formatCode>
                <c:ptCount val="12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</c:numCache>
            </c:numRef>
          </c:xVal>
          <c:yVal>
            <c:numRef>
              <c:f>Sheet2!$A$1:$A$127</c:f>
              <c:numCache>
                <c:formatCode>General</c:formatCode>
                <c:ptCount val="127"/>
                <c:pt idx="0">
                  <c:v>22.42</c:v>
                </c:pt>
                <c:pt idx="1">
                  <c:v>22.35</c:v>
                </c:pt>
                <c:pt idx="2">
                  <c:v>17.149999999999999</c:v>
                </c:pt>
                <c:pt idx="3">
                  <c:v>19.39</c:v>
                </c:pt>
                <c:pt idx="4">
                  <c:v>20.21</c:v>
                </c:pt>
                <c:pt idx="5">
                  <c:v>23.01</c:v>
                </c:pt>
                <c:pt idx="6">
                  <c:v>21.63</c:v>
                </c:pt>
                <c:pt idx="7">
                  <c:v>26.07</c:v>
                </c:pt>
                <c:pt idx="8">
                  <c:v>21.26</c:v>
                </c:pt>
                <c:pt idx="9">
                  <c:v>18.72</c:v>
                </c:pt>
                <c:pt idx="10">
                  <c:v>22.08</c:v>
                </c:pt>
                <c:pt idx="11">
                  <c:v>24.2</c:v>
                </c:pt>
                <c:pt idx="12">
                  <c:v>24.26</c:v>
                </c:pt>
                <c:pt idx="13">
                  <c:v>19.03</c:v>
                </c:pt>
                <c:pt idx="14">
                  <c:v>19.100000000000001</c:v>
                </c:pt>
                <c:pt idx="15">
                  <c:v>24.22</c:v>
                </c:pt>
                <c:pt idx="16">
                  <c:v>21.33</c:v>
                </c:pt>
                <c:pt idx="17">
                  <c:v>15.35</c:v>
                </c:pt>
                <c:pt idx="18">
                  <c:v>17.309999999999999</c:v>
                </c:pt>
                <c:pt idx="19">
                  <c:v>15.78</c:v>
                </c:pt>
                <c:pt idx="20">
                  <c:v>17.41</c:v>
                </c:pt>
                <c:pt idx="21">
                  <c:v>16.23</c:v>
                </c:pt>
                <c:pt idx="22">
                  <c:v>13.9</c:v>
                </c:pt>
                <c:pt idx="23">
                  <c:v>14.11</c:v>
                </c:pt>
                <c:pt idx="24">
                  <c:v>12.09</c:v>
                </c:pt>
                <c:pt idx="25">
                  <c:v>12.04</c:v>
                </c:pt>
                <c:pt idx="26">
                  <c:v>9.26</c:v>
                </c:pt>
                <c:pt idx="27">
                  <c:v>11.81</c:v>
                </c:pt>
                <c:pt idx="28">
                  <c:v>8.52</c:v>
                </c:pt>
                <c:pt idx="29">
                  <c:v>8.77</c:v>
                </c:pt>
                <c:pt idx="30">
                  <c:v>5.58</c:v>
                </c:pt>
                <c:pt idx="31">
                  <c:v>5.64</c:v>
                </c:pt>
                <c:pt idx="32">
                  <c:v>2.98</c:v>
                </c:pt>
                <c:pt idx="33">
                  <c:v>6.57</c:v>
                </c:pt>
                <c:pt idx="34">
                  <c:v>9.61</c:v>
                </c:pt>
                <c:pt idx="35">
                  <c:v>6.87</c:v>
                </c:pt>
                <c:pt idx="36">
                  <c:v>5.31</c:v>
                </c:pt>
                <c:pt idx="37">
                  <c:v>13.37</c:v>
                </c:pt>
                <c:pt idx="38">
                  <c:v>12.57</c:v>
                </c:pt>
                <c:pt idx="39">
                  <c:v>9.58</c:v>
                </c:pt>
                <c:pt idx="40">
                  <c:v>10.3</c:v>
                </c:pt>
                <c:pt idx="41">
                  <c:v>11.26</c:v>
                </c:pt>
                <c:pt idx="42">
                  <c:v>13.6</c:v>
                </c:pt>
                <c:pt idx="43">
                  <c:v>10.93</c:v>
                </c:pt>
                <c:pt idx="44">
                  <c:v>10.27</c:v>
                </c:pt>
                <c:pt idx="45">
                  <c:v>10.57</c:v>
                </c:pt>
                <c:pt idx="46">
                  <c:v>-1.87</c:v>
                </c:pt>
                <c:pt idx="47">
                  <c:v>-6.59</c:v>
                </c:pt>
                <c:pt idx="48">
                  <c:v>23.65</c:v>
                </c:pt>
                <c:pt idx="49">
                  <c:v>23.11</c:v>
                </c:pt>
                <c:pt idx="50">
                  <c:v>13.31</c:v>
                </c:pt>
                <c:pt idx="51">
                  <c:v>25</c:v>
                </c:pt>
                <c:pt idx="52">
                  <c:v>39.11</c:v>
                </c:pt>
                <c:pt idx="53">
                  <c:v>28.03</c:v>
                </c:pt>
                <c:pt idx="54">
                  <c:v>12.26</c:v>
                </c:pt>
                <c:pt idx="55">
                  <c:v>17.399999999999999</c:v>
                </c:pt>
                <c:pt idx="56">
                  <c:v>39.76</c:v>
                </c:pt>
                <c:pt idx="57">
                  <c:v>19.739999999999998</c:v>
                </c:pt>
                <c:pt idx="58">
                  <c:v>24.06</c:v>
                </c:pt>
                <c:pt idx="59">
                  <c:v>46.15</c:v>
                </c:pt>
                <c:pt idx="60">
                  <c:v>27.67</c:v>
                </c:pt>
                <c:pt idx="61">
                  <c:v>29</c:v>
                </c:pt>
                <c:pt idx="62">
                  <c:v>31.3</c:v>
                </c:pt>
                <c:pt idx="63">
                  <c:v>37.409999999999997</c:v>
                </c:pt>
                <c:pt idx="64">
                  <c:v>44.27</c:v>
                </c:pt>
                <c:pt idx="65">
                  <c:v>26.12</c:v>
                </c:pt>
                <c:pt idx="66">
                  <c:v>19.579999999999998</c:v>
                </c:pt>
                <c:pt idx="67">
                  <c:v>27.96</c:v>
                </c:pt>
                <c:pt idx="68">
                  <c:v>33.340000000000003</c:v>
                </c:pt>
                <c:pt idx="69">
                  <c:v>49.13</c:v>
                </c:pt>
                <c:pt idx="70">
                  <c:v>18.100000000000001</c:v>
                </c:pt>
                <c:pt idx="71">
                  <c:v>15.67</c:v>
                </c:pt>
                <c:pt idx="72">
                  <c:v>15.17</c:v>
                </c:pt>
                <c:pt idx="73">
                  <c:v>18.690000000000001</c:v>
                </c:pt>
                <c:pt idx="74">
                  <c:v>23.44</c:v>
                </c:pt>
                <c:pt idx="75">
                  <c:v>32.68</c:v>
                </c:pt>
                <c:pt idx="76">
                  <c:v>49.84</c:v>
                </c:pt>
                <c:pt idx="77">
                  <c:v>16.18</c:v>
                </c:pt>
                <c:pt idx="78">
                  <c:v>15.19</c:v>
                </c:pt>
                <c:pt idx="79">
                  <c:v>12.65</c:v>
                </c:pt>
                <c:pt idx="80">
                  <c:v>13.94</c:v>
                </c:pt>
                <c:pt idx="81">
                  <c:v>15.22</c:v>
                </c:pt>
                <c:pt idx="82">
                  <c:v>12.77</c:v>
                </c:pt>
                <c:pt idx="83">
                  <c:v>17.13</c:v>
                </c:pt>
                <c:pt idx="84">
                  <c:v>14.24</c:v>
                </c:pt>
                <c:pt idx="85">
                  <c:v>13.79</c:v>
                </c:pt>
                <c:pt idx="86">
                  <c:v>19.46</c:v>
                </c:pt>
                <c:pt idx="87">
                  <c:v>14.21</c:v>
                </c:pt>
                <c:pt idx="88">
                  <c:v>13.76</c:v>
                </c:pt>
                <c:pt idx="89">
                  <c:v>13.93</c:v>
                </c:pt>
                <c:pt idx="90">
                  <c:v>14.12</c:v>
                </c:pt>
                <c:pt idx="91">
                  <c:v>14.12</c:v>
                </c:pt>
                <c:pt idx="92">
                  <c:v>14.12</c:v>
                </c:pt>
                <c:pt idx="93">
                  <c:v>13.57</c:v>
                </c:pt>
                <c:pt idx="94">
                  <c:v>12.51</c:v>
                </c:pt>
                <c:pt idx="95">
                  <c:v>12.21</c:v>
                </c:pt>
                <c:pt idx="96">
                  <c:v>11.18</c:v>
                </c:pt>
                <c:pt idx="97">
                  <c:v>10.31</c:v>
                </c:pt>
                <c:pt idx="98">
                  <c:v>10.71</c:v>
                </c:pt>
                <c:pt idx="99">
                  <c:v>14.12</c:v>
                </c:pt>
                <c:pt idx="100">
                  <c:v>15.3</c:v>
                </c:pt>
                <c:pt idx="101">
                  <c:v>16.079999999999998</c:v>
                </c:pt>
                <c:pt idx="102">
                  <c:v>15.54</c:v>
                </c:pt>
                <c:pt idx="103">
                  <c:v>16</c:v>
                </c:pt>
                <c:pt idx="104">
                  <c:v>22.36</c:v>
                </c:pt>
                <c:pt idx="105">
                  <c:v>23.49</c:v>
                </c:pt>
                <c:pt idx="106">
                  <c:v>19.79</c:v>
                </c:pt>
                <c:pt idx="107">
                  <c:v>25.57</c:v>
                </c:pt>
                <c:pt idx="108">
                  <c:v>27.99</c:v>
                </c:pt>
                <c:pt idx="109">
                  <c:v>23.17</c:v>
                </c:pt>
                <c:pt idx="110">
                  <c:v>21.38</c:v>
                </c:pt>
                <c:pt idx="111">
                  <c:v>21.92</c:v>
                </c:pt>
                <c:pt idx="112">
                  <c:v>18.29</c:v>
                </c:pt>
                <c:pt idx="113">
                  <c:v>19.690000000000001</c:v>
                </c:pt>
                <c:pt idx="114">
                  <c:v>29.12</c:v>
                </c:pt>
                <c:pt idx="115">
                  <c:v>37.35</c:v>
                </c:pt>
                <c:pt idx="116">
                  <c:v>43.52</c:v>
                </c:pt>
                <c:pt idx="117">
                  <c:v>47.01</c:v>
                </c:pt>
                <c:pt idx="118">
                  <c:v>22.51</c:v>
                </c:pt>
                <c:pt idx="119">
                  <c:v>27.68</c:v>
                </c:pt>
                <c:pt idx="120">
                  <c:v>24.25</c:v>
                </c:pt>
                <c:pt idx="121">
                  <c:v>20.6</c:v>
                </c:pt>
                <c:pt idx="122">
                  <c:v>19.02</c:v>
                </c:pt>
                <c:pt idx="123">
                  <c:v>14.68</c:v>
                </c:pt>
                <c:pt idx="124">
                  <c:v>23.16</c:v>
                </c:pt>
                <c:pt idx="125">
                  <c:v>11.27</c:v>
                </c:pt>
                <c:pt idx="126">
                  <c:v>11.09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71-4FD8-91B5-3819DE23E6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182976"/>
        <c:axId val="136625152"/>
      </c:scatterChart>
      <c:valAx>
        <c:axId val="135182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36625152"/>
        <c:crosses val="autoZero"/>
        <c:crossBetween val="midCat"/>
      </c:valAx>
      <c:valAx>
        <c:axId val="136625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35182976"/>
        <c:crosses val="autoZero"/>
        <c:crossBetween val="midCat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3D8813-7389-496D-851D-B138F65A7B93}" type="doc">
      <dgm:prSet loTypeId="urn:microsoft.com/office/officeart/2005/8/layout/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CCD0B83C-CCF3-4C30-9927-7C291771FEE0}">
      <dgm:prSet phldrT="[Text]" custT="1"/>
      <dgm:spPr/>
      <dgm:t>
        <a:bodyPr/>
        <a:lstStyle/>
        <a:p>
          <a:r>
            <a:rPr lang="en-US" sz="1600" b="1" dirty="0"/>
            <a:t>Visit the study area </a:t>
          </a:r>
        </a:p>
      </dgm:t>
    </dgm:pt>
    <dgm:pt modelId="{A2B0F96D-CC09-4D55-965E-B425CF19693A}" type="parTrans" cxnId="{F8CC96C8-52A6-43B8-9DCC-D0CBAEB6FD98}">
      <dgm:prSet/>
      <dgm:spPr/>
      <dgm:t>
        <a:bodyPr/>
        <a:lstStyle/>
        <a:p>
          <a:endParaRPr lang="en-US"/>
        </a:p>
      </dgm:t>
    </dgm:pt>
    <dgm:pt modelId="{EC24200D-00B6-4EDE-828A-BD8B84DBD42E}" type="sibTrans" cxnId="{F8CC96C8-52A6-43B8-9DCC-D0CBAEB6FD98}">
      <dgm:prSet/>
      <dgm:spPr/>
      <dgm:t>
        <a:bodyPr/>
        <a:lstStyle/>
        <a:p>
          <a:endParaRPr lang="en-US" dirty="0"/>
        </a:p>
      </dgm:t>
    </dgm:pt>
    <dgm:pt modelId="{A270CD19-D086-4A6D-AD54-69DFE478F3A1}">
      <dgm:prSet phldrT="[Text]" custT="1"/>
      <dgm:spPr/>
      <dgm:t>
        <a:bodyPr/>
        <a:lstStyle/>
        <a:p>
          <a:r>
            <a:rPr lang="en-US" sz="1600" b="1" dirty="0"/>
            <a:t>Draw the network </a:t>
          </a:r>
        </a:p>
      </dgm:t>
    </dgm:pt>
    <dgm:pt modelId="{3D1F781E-E5AA-40E0-9914-E073A9E4B12D}" type="parTrans" cxnId="{89D040A3-A344-48FC-A17A-AFC6AAD0967D}">
      <dgm:prSet/>
      <dgm:spPr/>
      <dgm:t>
        <a:bodyPr/>
        <a:lstStyle/>
        <a:p>
          <a:endParaRPr lang="en-US"/>
        </a:p>
      </dgm:t>
    </dgm:pt>
    <dgm:pt modelId="{F8449970-F5EB-4728-A912-0CAF160FBEE2}" type="sibTrans" cxnId="{89D040A3-A344-48FC-A17A-AFC6AAD0967D}">
      <dgm:prSet/>
      <dgm:spPr/>
      <dgm:t>
        <a:bodyPr/>
        <a:lstStyle/>
        <a:p>
          <a:endParaRPr lang="en-US" dirty="0"/>
        </a:p>
      </dgm:t>
    </dgm:pt>
    <dgm:pt modelId="{23BE263A-5CCB-439D-9E7D-FAEE0F9D0B44}">
      <dgm:prSet phldrT="[Text]" custT="1"/>
      <dgm:spPr/>
      <dgm:t>
        <a:bodyPr/>
        <a:lstStyle/>
        <a:p>
          <a:r>
            <a:rPr lang="en-US" sz="1600" b="1" dirty="0"/>
            <a:t>Enter all data for the pipe </a:t>
          </a:r>
        </a:p>
      </dgm:t>
    </dgm:pt>
    <dgm:pt modelId="{32F2D20F-0BB7-4E5D-A1B9-057067DD5165}" type="parTrans" cxnId="{B974A117-B864-42FC-B3B6-E4FA1D3BE298}">
      <dgm:prSet/>
      <dgm:spPr/>
      <dgm:t>
        <a:bodyPr/>
        <a:lstStyle/>
        <a:p>
          <a:endParaRPr lang="en-US"/>
        </a:p>
      </dgm:t>
    </dgm:pt>
    <dgm:pt modelId="{D79B577B-F649-4500-B847-9E1722015C6B}" type="sibTrans" cxnId="{B974A117-B864-42FC-B3B6-E4FA1D3BE298}">
      <dgm:prSet/>
      <dgm:spPr/>
      <dgm:t>
        <a:bodyPr/>
        <a:lstStyle/>
        <a:p>
          <a:endParaRPr lang="en-US" dirty="0"/>
        </a:p>
      </dgm:t>
    </dgm:pt>
    <dgm:pt modelId="{085F5130-7D61-43FB-B78F-15C39E462DF3}">
      <dgm:prSet phldrT="[Text]" custT="1"/>
      <dgm:spPr/>
      <dgm:t>
        <a:bodyPr/>
        <a:lstStyle/>
        <a:p>
          <a:r>
            <a:rPr lang="en-US" sz="1600" b="1" dirty="0"/>
            <a:t>Determine the all data for the junction </a:t>
          </a:r>
        </a:p>
      </dgm:t>
    </dgm:pt>
    <dgm:pt modelId="{668EF79D-7DAA-41D2-A2C9-6D1766821E11}" type="parTrans" cxnId="{580A3662-EB2D-480F-ABE7-28564D8DAD93}">
      <dgm:prSet/>
      <dgm:spPr/>
      <dgm:t>
        <a:bodyPr/>
        <a:lstStyle/>
        <a:p>
          <a:endParaRPr lang="en-US"/>
        </a:p>
      </dgm:t>
    </dgm:pt>
    <dgm:pt modelId="{7B805116-619F-4AF5-83FC-624B2915DECD}" type="sibTrans" cxnId="{580A3662-EB2D-480F-ABE7-28564D8DAD93}">
      <dgm:prSet/>
      <dgm:spPr/>
      <dgm:t>
        <a:bodyPr/>
        <a:lstStyle/>
        <a:p>
          <a:endParaRPr lang="en-US" dirty="0"/>
        </a:p>
      </dgm:t>
    </dgm:pt>
    <dgm:pt modelId="{D58A7A62-0E84-4FA5-B784-F0F14AB52195}">
      <dgm:prSet phldrT="[Text]" custT="1"/>
      <dgm:spPr/>
      <dgm:t>
        <a:bodyPr/>
        <a:lstStyle/>
        <a:p>
          <a:r>
            <a:rPr lang="en-US" sz="1600" b="1" dirty="0"/>
            <a:t>Gather the information and data</a:t>
          </a:r>
        </a:p>
      </dgm:t>
    </dgm:pt>
    <dgm:pt modelId="{ACE13A0E-598E-4002-A4C4-89F71F301B67}" type="parTrans" cxnId="{F53D569D-7758-47EF-80E9-F928C16E6C2D}">
      <dgm:prSet/>
      <dgm:spPr/>
      <dgm:t>
        <a:bodyPr/>
        <a:lstStyle/>
        <a:p>
          <a:endParaRPr lang="en-US"/>
        </a:p>
      </dgm:t>
    </dgm:pt>
    <dgm:pt modelId="{E1AAB367-3CB9-4AA0-A37B-DC8137EB6F9A}" type="sibTrans" cxnId="{F53D569D-7758-47EF-80E9-F928C16E6C2D}">
      <dgm:prSet/>
      <dgm:spPr/>
      <dgm:t>
        <a:bodyPr/>
        <a:lstStyle/>
        <a:p>
          <a:endParaRPr lang="en-US" dirty="0"/>
        </a:p>
      </dgm:t>
    </dgm:pt>
    <dgm:pt modelId="{26E2D9E2-C77E-42C0-94BB-45B56A505D81}">
      <dgm:prSet custT="1"/>
      <dgm:spPr/>
      <dgm:t>
        <a:bodyPr/>
        <a:lstStyle/>
        <a:p>
          <a:r>
            <a:rPr lang="en-US" sz="1600" b="1" dirty="0"/>
            <a:t>Primary evaluation </a:t>
          </a:r>
        </a:p>
      </dgm:t>
    </dgm:pt>
    <dgm:pt modelId="{1B217F77-9398-42DA-86CA-93493F05A9D8}" type="parTrans" cxnId="{C20C12E9-1CD5-415B-93B9-8401E4BB7F8F}">
      <dgm:prSet/>
      <dgm:spPr/>
      <dgm:t>
        <a:bodyPr/>
        <a:lstStyle/>
        <a:p>
          <a:endParaRPr lang="en-US"/>
        </a:p>
      </dgm:t>
    </dgm:pt>
    <dgm:pt modelId="{BF6EC956-502D-4391-9FD7-2CCD94679A53}" type="sibTrans" cxnId="{C20C12E9-1CD5-415B-93B9-8401E4BB7F8F}">
      <dgm:prSet/>
      <dgm:spPr/>
      <dgm:t>
        <a:bodyPr/>
        <a:lstStyle/>
        <a:p>
          <a:endParaRPr lang="en-US" dirty="0"/>
        </a:p>
      </dgm:t>
    </dgm:pt>
    <dgm:pt modelId="{DB54F98D-75A8-4B0A-AB9D-277A4EB80365}">
      <dgm:prSet phldrT="[Text]" custT="1"/>
      <dgm:spPr/>
      <dgm:t>
        <a:bodyPr/>
        <a:lstStyle/>
        <a:p>
          <a:r>
            <a:rPr lang="en-US" sz="1600" b="1" dirty="0"/>
            <a:t>Set up the monthly factor </a:t>
          </a:r>
        </a:p>
      </dgm:t>
    </dgm:pt>
    <dgm:pt modelId="{AD024295-D4E4-4828-AB04-6511EFF6EAFF}" type="parTrans" cxnId="{E9901D01-B4C0-4748-96EF-6BD3BB4BF663}">
      <dgm:prSet/>
      <dgm:spPr/>
      <dgm:t>
        <a:bodyPr/>
        <a:lstStyle/>
        <a:p>
          <a:endParaRPr lang="en-US"/>
        </a:p>
      </dgm:t>
    </dgm:pt>
    <dgm:pt modelId="{44AE2849-DB47-458E-979F-81EACDC23AFD}" type="sibTrans" cxnId="{E9901D01-B4C0-4748-96EF-6BD3BB4BF663}">
      <dgm:prSet/>
      <dgm:spPr/>
      <dgm:t>
        <a:bodyPr/>
        <a:lstStyle/>
        <a:p>
          <a:endParaRPr lang="en-US" dirty="0"/>
        </a:p>
      </dgm:t>
    </dgm:pt>
    <dgm:pt modelId="{AD434264-E3CA-4B6F-832E-6C81EB835484}">
      <dgm:prSet phldrT="[Text]" custT="1"/>
      <dgm:spPr/>
      <dgm:t>
        <a:bodyPr/>
        <a:lstStyle/>
        <a:p>
          <a:r>
            <a:rPr lang="en-US" sz="1600" b="1" dirty="0" smtClean="0"/>
            <a:t>Scenario </a:t>
          </a:r>
          <a:r>
            <a:rPr lang="en-US" sz="1600" b="1" dirty="0"/>
            <a:t>for the demand </a:t>
          </a:r>
        </a:p>
      </dgm:t>
    </dgm:pt>
    <dgm:pt modelId="{5543CBD3-8220-474C-A33C-0BBE5A841A0A}" type="parTrans" cxnId="{66D90809-28A0-47DA-94FD-1C6244A46832}">
      <dgm:prSet/>
      <dgm:spPr/>
      <dgm:t>
        <a:bodyPr/>
        <a:lstStyle/>
        <a:p>
          <a:endParaRPr lang="en-US"/>
        </a:p>
      </dgm:t>
    </dgm:pt>
    <dgm:pt modelId="{AC47DA91-3754-4E00-A756-9C2352064345}" type="sibTrans" cxnId="{66D90809-28A0-47DA-94FD-1C6244A46832}">
      <dgm:prSet/>
      <dgm:spPr/>
      <dgm:t>
        <a:bodyPr/>
        <a:lstStyle/>
        <a:p>
          <a:endParaRPr lang="en-US" dirty="0"/>
        </a:p>
      </dgm:t>
    </dgm:pt>
    <dgm:pt modelId="{C347CA58-3D33-4B88-893D-AFA3372A9309}">
      <dgm:prSet phldrT="[Text]" custT="1"/>
      <dgm:spPr/>
      <dgm:t>
        <a:bodyPr/>
        <a:lstStyle/>
        <a:p>
          <a:r>
            <a:rPr lang="en-US" sz="1600" b="1" dirty="0" smtClean="0"/>
            <a:t>Results </a:t>
          </a:r>
          <a:r>
            <a:rPr lang="en-US" sz="1600" b="1" dirty="0"/>
            <a:t>from(Steady state, EPS, in 25yr)</a:t>
          </a:r>
        </a:p>
      </dgm:t>
    </dgm:pt>
    <dgm:pt modelId="{7B765DED-783A-4D13-BF3D-68DFE9BDA339}" type="parTrans" cxnId="{A8A96ABD-3313-4FE2-B671-2A060F420A66}">
      <dgm:prSet/>
      <dgm:spPr/>
      <dgm:t>
        <a:bodyPr/>
        <a:lstStyle/>
        <a:p>
          <a:endParaRPr lang="en-US"/>
        </a:p>
      </dgm:t>
    </dgm:pt>
    <dgm:pt modelId="{3C2009CE-BE2A-45AD-AE7D-56D62C6C266C}" type="sibTrans" cxnId="{A8A96ABD-3313-4FE2-B671-2A060F420A66}">
      <dgm:prSet/>
      <dgm:spPr/>
      <dgm:t>
        <a:bodyPr/>
        <a:lstStyle/>
        <a:p>
          <a:endParaRPr lang="en-US" dirty="0"/>
        </a:p>
      </dgm:t>
    </dgm:pt>
    <dgm:pt modelId="{3AF5E45D-79F5-43EF-91DD-4DB9E680EB36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en-US" sz="1800" b="1" dirty="0" smtClean="0"/>
            <a:t>Design a Storm water network</a:t>
          </a:r>
          <a:endParaRPr lang="ar-SA" sz="1800" b="1" dirty="0"/>
        </a:p>
      </dgm:t>
    </dgm:pt>
    <dgm:pt modelId="{6D7BD27A-7B33-48B1-9FDE-F352250669F2}" type="parTrans" cxnId="{B31D2EE2-694A-4A13-A3D6-AB4441EE690F}">
      <dgm:prSet/>
      <dgm:spPr/>
      <dgm:t>
        <a:bodyPr/>
        <a:lstStyle/>
        <a:p>
          <a:pPr rtl="1"/>
          <a:endParaRPr lang="ar-SA"/>
        </a:p>
      </dgm:t>
    </dgm:pt>
    <dgm:pt modelId="{412A79F6-3F3C-404A-88F0-AFFCADCA7615}" type="sibTrans" cxnId="{B31D2EE2-694A-4A13-A3D6-AB4441EE690F}">
      <dgm:prSet/>
      <dgm:spPr/>
      <dgm:t>
        <a:bodyPr/>
        <a:lstStyle/>
        <a:p>
          <a:pPr rtl="1"/>
          <a:endParaRPr lang="ar-SA" dirty="0"/>
        </a:p>
      </dgm:t>
    </dgm:pt>
    <dgm:pt modelId="{FA477734-A55C-4CAF-A941-DBA13FCFC03E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en-US" sz="1800" b="1" dirty="0" smtClean="0"/>
            <a:t>Analyses of the Water Network</a:t>
          </a:r>
          <a:endParaRPr lang="ar-SA" sz="1800" b="1" dirty="0"/>
        </a:p>
      </dgm:t>
    </dgm:pt>
    <dgm:pt modelId="{6B05404F-9D44-4AE4-92C5-B29977EAC231}" type="parTrans" cxnId="{FA1E89C7-7FCF-4227-8811-3B78ED606D1C}">
      <dgm:prSet/>
      <dgm:spPr/>
      <dgm:t>
        <a:bodyPr/>
        <a:lstStyle/>
        <a:p>
          <a:pPr rtl="1"/>
          <a:endParaRPr lang="ar-SA"/>
        </a:p>
      </dgm:t>
    </dgm:pt>
    <dgm:pt modelId="{901FA0A8-4639-4EB1-B659-D3C72B332EC6}" type="sibTrans" cxnId="{FA1E89C7-7FCF-4227-8811-3B78ED606D1C}">
      <dgm:prSet/>
      <dgm:spPr/>
      <dgm:t>
        <a:bodyPr/>
        <a:lstStyle/>
        <a:p>
          <a:pPr rtl="1"/>
          <a:endParaRPr lang="ar-SA" dirty="0"/>
        </a:p>
      </dgm:t>
    </dgm:pt>
    <dgm:pt modelId="{E8725144-962E-4B0D-B97C-07B9FD49F38C}">
      <dgm:prSet custT="1"/>
      <dgm:spPr/>
      <dgm:t>
        <a:bodyPr/>
        <a:lstStyle/>
        <a:p>
          <a:pPr rtl="1"/>
          <a:r>
            <a:rPr lang="en-US" sz="1800" b="1" dirty="0" smtClean="0"/>
            <a:t>Prepare </a:t>
          </a:r>
          <a:r>
            <a:rPr lang="en-US" sz="1800" b="1" dirty="0"/>
            <a:t>all data</a:t>
          </a:r>
          <a:endParaRPr lang="ar-SA" sz="1800" b="1" dirty="0"/>
        </a:p>
      </dgm:t>
    </dgm:pt>
    <dgm:pt modelId="{AE2EFA26-C2AC-4AFE-B723-DEFDAD82A199}" type="parTrans" cxnId="{D938C5A6-A782-4F8E-904D-5AEDE9D5D8BA}">
      <dgm:prSet/>
      <dgm:spPr/>
      <dgm:t>
        <a:bodyPr/>
        <a:lstStyle/>
        <a:p>
          <a:pPr rtl="1"/>
          <a:endParaRPr lang="ar-SA"/>
        </a:p>
      </dgm:t>
    </dgm:pt>
    <dgm:pt modelId="{DC88FC1A-9A21-4C9E-A795-8F8A69CEC21D}" type="sibTrans" cxnId="{D938C5A6-A782-4F8E-904D-5AEDE9D5D8BA}">
      <dgm:prSet/>
      <dgm:spPr/>
      <dgm:t>
        <a:bodyPr/>
        <a:lstStyle/>
        <a:p>
          <a:pPr rtl="1"/>
          <a:endParaRPr lang="ar-SA" dirty="0"/>
        </a:p>
      </dgm:t>
    </dgm:pt>
    <dgm:pt modelId="{D41CA09D-F32F-4B76-B37E-F8DA33E4D831}">
      <dgm:prSet custT="1"/>
      <dgm:spPr/>
      <dgm:t>
        <a:bodyPr/>
        <a:lstStyle/>
        <a:p>
          <a:pPr rtl="1"/>
          <a:r>
            <a:rPr lang="en-US" sz="1800" b="1" dirty="0" smtClean="0"/>
            <a:t>Convert </a:t>
          </a:r>
          <a:r>
            <a:rPr lang="en-US" sz="1800" b="1" dirty="0"/>
            <a:t>to raster</a:t>
          </a:r>
          <a:endParaRPr lang="ar-SA" sz="1800" b="1" dirty="0"/>
        </a:p>
      </dgm:t>
    </dgm:pt>
    <dgm:pt modelId="{58B6DB66-4FD9-4341-8A54-B40144794450}" type="parTrans" cxnId="{793F747A-AF6F-4448-8093-EE2BA880A152}">
      <dgm:prSet/>
      <dgm:spPr/>
      <dgm:t>
        <a:bodyPr/>
        <a:lstStyle/>
        <a:p>
          <a:pPr rtl="1"/>
          <a:endParaRPr lang="ar-SA"/>
        </a:p>
      </dgm:t>
    </dgm:pt>
    <dgm:pt modelId="{5519E8B1-0B5F-49CA-932C-5111E6011945}" type="sibTrans" cxnId="{793F747A-AF6F-4448-8093-EE2BA880A152}">
      <dgm:prSet/>
      <dgm:spPr/>
      <dgm:t>
        <a:bodyPr/>
        <a:lstStyle/>
        <a:p>
          <a:pPr rtl="1"/>
          <a:endParaRPr lang="ar-SA" dirty="0"/>
        </a:p>
      </dgm:t>
    </dgm:pt>
    <dgm:pt modelId="{C78B8767-404C-4576-98A4-617FC5908178}">
      <dgm:prSet custT="1"/>
      <dgm:spPr/>
      <dgm:t>
        <a:bodyPr/>
        <a:lstStyle/>
        <a:p>
          <a:pPr rtl="1"/>
          <a:r>
            <a:rPr lang="en-US" sz="1800" b="1" dirty="0"/>
            <a:t>Draw catch </a:t>
          </a:r>
          <a:r>
            <a:rPr lang="en-US" sz="1800" b="1" dirty="0" smtClean="0"/>
            <a:t>basin,catchment,outfalls</a:t>
          </a:r>
          <a:r>
            <a:rPr lang="en-US" sz="1800" b="1" dirty="0"/>
            <a:t>, </a:t>
          </a:r>
          <a:r>
            <a:rPr lang="en-US" sz="1800" b="1" dirty="0" smtClean="0"/>
            <a:t>conduits</a:t>
          </a:r>
          <a:endParaRPr lang="ar-SA" sz="1800" b="1" dirty="0"/>
        </a:p>
      </dgm:t>
    </dgm:pt>
    <dgm:pt modelId="{4D300C57-338F-4EA9-B4B7-A10CB277D0D2}" type="parTrans" cxnId="{2C895E67-09D9-44FC-900A-D454932287C3}">
      <dgm:prSet/>
      <dgm:spPr/>
      <dgm:t>
        <a:bodyPr/>
        <a:lstStyle/>
        <a:p>
          <a:pPr rtl="1"/>
          <a:endParaRPr lang="ar-SA"/>
        </a:p>
      </dgm:t>
    </dgm:pt>
    <dgm:pt modelId="{C075F958-D649-4100-9ECC-8CBED167F1E0}" type="sibTrans" cxnId="{2C895E67-09D9-44FC-900A-D454932287C3}">
      <dgm:prSet/>
      <dgm:spPr/>
      <dgm:t>
        <a:bodyPr/>
        <a:lstStyle/>
        <a:p>
          <a:pPr rtl="1"/>
          <a:endParaRPr lang="ar-SA" dirty="0"/>
        </a:p>
      </dgm:t>
    </dgm:pt>
    <dgm:pt modelId="{F93105A2-9B0B-4A70-816C-B89A5C09BC78}">
      <dgm:prSet custT="1"/>
      <dgm:spPr/>
      <dgm:t>
        <a:bodyPr/>
        <a:lstStyle/>
        <a:p>
          <a:pPr rtl="1"/>
          <a:r>
            <a:rPr lang="en-US" sz="1800" b="1" dirty="0"/>
            <a:t>Determine the intensity and runoff coefficient</a:t>
          </a:r>
        </a:p>
      </dgm:t>
    </dgm:pt>
    <dgm:pt modelId="{7AE43170-58CB-48C8-B567-345F7B585973}" type="sibTrans" cxnId="{2A15BB24-3D49-46E2-B888-78D8512E3561}">
      <dgm:prSet/>
      <dgm:spPr/>
      <dgm:t>
        <a:bodyPr/>
        <a:lstStyle/>
        <a:p>
          <a:pPr rtl="1"/>
          <a:endParaRPr lang="ar-SA" dirty="0"/>
        </a:p>
      </dgm:t>
    </dgm:pt>
    <dgm:pt modelId="{5A271FD7-DA9B-4AAD-8FEA-4A5498B47CBB}" type="parTrans" cxnId="{2A15BB24-3D49-46E2-B888-78D8512E3561}">
      <dgm:prSet/>
      <dgm:spPr/>
      <dgm:t>
        <a:bodyPr/>
        <a:lstStyle/>
        <a:p>
          <a:pPr rtl="1"/>
          <a:endParaRPr lang="ar-SA"/>
        </a:p>
      </dgm:t>
    </dgm:pt>
    <dgm:pt modelId="{4828BB27-DA12-4445-8586-559049B35239}">
      <dgm:prSet custT="1"/>
      <dgm:spPr/>
      <dgm:t>
        <a:bodyPr/>
        <a:lstStyle/>
        <a:p>
          <a:pPr rtl="1"/>
          <a:r>
            <a:rPr lang="en-US" sz="1800" b="1" dirty="0" smtClean="0"/>
            <a:t>Design</a:t>
          </a:r>
          <a:endParaRPr lang="ar-SA" sz="1800" b="1" dirty="0"/>
        </a:p>
      </dgm:t>
    </dgm:pt>
    <dgm:pt modelId="{21F8E1E6-1ED4-425F-9C8B-404838F57D8D}" type="parTrans" cxnId="{A372E3A3-881D-4D13-A3A7-B2633B1F4053}">
      <dgm:prSet/>
      <dgm:spPr/>
      <dgm:t>
        <a:bodyPr/>
        <a:lstStyle/>
        <a:p>
          <a:pPr rtl="1"/>
          <a:endParaRPr lang="ar-SA"/>
        </a:p>
      </dgm:t>
    </dgm:pt>
    <dgm:pt modelId="{01722B32-EF4B-47CB-95A9-1DAC52375857}" type="sibTrans" cxnId="{A372E3A3-881D-4D13-A3A7-B2633B1F4053}">
      <dgm:prSet/>
      <dgm:spPr/>
      <dgm:t>
        <a:bodyPr/>
        <a:lstStyle/>
        <a:p>
          <a:pPr rtl="1"/>
          <a:endParaRPr lang="ar-SA"/>
        </a:p>
      </dgm:t>
    </dgm:pt>
    <dgm:pt modelId="{84EA17DB-FACC-4B54-A792-F7C718E05934}" type="pres">
      <dgm:prSet presAssocID="{593D8813-7389-496D-851D-B138F65A7B9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1BDB49-0F75-4BB6-9E4D-39C0D58B2466}" type="pres">
      <dgm:prSet presAssocID="{FA477734-A55C-4CAF-A941-DBA13FCFC03E}" presName="node" presStyleLbl="node1" presStyleIdx="0" presStyleCnt="16" custScaleX="210168" custScaleY="1361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2143EC-2AB0-4DA6-8DBB-81973755A089}" type="pres">
      <dgm:prSet presAssocID="{901FA0A8-4639-4EB1-B659-D3C72B332EC6}" presName="sibTrans" presStyleLbl="sibTrans2D1" presStyleIdx="0" presStyleCnt="15"/>
      <dgm:spPr/>
      <dgm:t>
        <a:bodyPr/>
        <a:lstStyle/>
        <a:p>
          <a:pPr rtl="1"/>
          <a:endParaRPr lang="ar-SA"/>
        </a:p>
      </dgm:t>
    </dgm:pt>
    <dgm:pt modelId="{558A3D6E-478C-40D5-BB5D-7C28C95201CE}" type="pres">
      <dgm:prSet presAssocID="{901FA0A8-4639-4EB1-B659-D3C72B332EC6}" presName="connectorText" presStyleLbl="sibTrans2D1" presStyleIdx="0" presStyleCnt="15"/>
      <dgm:spPr/>
      <dgm:t>
        <a:bodyPr/>
        <a:lstStyle/>
        <a:p>
          <a:pPr rtl="1"/>
          <a:endParaRPr lang="ar-SA"/>
        </a:p>
      </dgm:t>
    </dgm:pt>
    <dgm:pt modelId="{63497985-D0CE-4786-B3E7-23D8F38254D6}" type="pres">
      <dgm:prSet presAssocID="{CCD0B83C-CCF3-4C30-9927-7C291771FEE0}" presName="node" presStyleLbl="node1" presStyleIdx="1" presStyleCnt="16" custScaleX="103773" custScaleY="1336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90F88-2907-4DE7-8517-8EC68C8B202C}" type="pres">
      <dgm:prSet presAssocID="{EC24200D-00B6-4EDE-828A-BD8B84DBD42E}" presName="sibTrans" presStyleLbl="sibTrans2D1" presStyleIdx="1" presStyleCnt="15"/>
      <dgm:spPr/>
      <dgm:t>
        <a:bodyPr/>
        <a:lstStyle/>
        <a:p>
          <a:endParaRPr lang="en-US"/>
        </a:p>
      </dgm:t>
    </dgm:pt>
    <dgm:pt modelId="{373E4DF7-0C6F-4862-B896-0A9F83B86E22}" type="pres">
      <dgm:prSet presAssocID="{EC24200D-00B6-4EDE-828A-BD8B84DBD42E}" presName="connectorText" presStyleLbl="sibTrans2D1" presStyleIdx="1" presStyleCnt="15"/>
      <dgm:spPr/>
      <dgm:t>
        <a:bodyPr/>
        <a:lstStyle/>
        <a:p>
          <a:endParaRPr lang="en-US"/>
        </a:p>
      </dgm:t>
    </dgm:pt>
    <dgm:pt modelId="{60FC005A-7B2E-46B9-97A3-C3C229769462}" type="pres">
      <dgm:prSet presAssocID="{D58A7A62-0E84-4FA5-B784-F0F14AB52195}" presName="node" presStyleLbl="node1" presStyleIdx="2" presStyleCnt="16" custScaleX="149599" custScaleY="180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238859-3FF8-4A96-935B-6173A0BEE456}" type="pres">
      <dgm:prSet presAssocID="{E1AAB367-3CB9-4AA0-A37B-DC8137EB6F9A}" presName="sibTrans" presStyleLbl="sibTrans2D1" presStyleIdx="2" presStyleCnt="15"/>
      <dgm:spPr/>
      <dgm:t>
        <a:bodyPr/>
        <a:lstStyle/>
        <a:p>
          <a:endParaRPr lang="en-US"/>
        </a:p>
      </dgm:t>
    </dgm:pt>
    <dgm:pt modelId="{FDFD3E6C-86A3-4024-B61D-9DC9562C17F2}" type="pres">
      <dgm:prSet presAssocID="{E1AAB367-3CB9-4AA0-A37B-DC8137EB6F9A}" presName="connectorText" presStyleLbl="sibTrans2D1" presStyleIdx="2" presStyleCnt="15"/>
      <dgm:spPr/>
      <dgm:t>
        <a:bodyPr/>
        <a:lstStyle/>
        <a:p>
          <a:endParaRPr lang="en-US"/>
        </a:p>
      </dgm:t>
    </dgm:pt>
    <dgm:pt modelId="{E63217D1-D44F-42EC-B3CE-F96E81744814}" type="pres">
      <dgm:prSet presAssocID="{26E2D9E2-C77E-42C0-94BB-45B56A505D81}" presName="node" presStyleLbl="node1" presStyleIdx="3" presStyleCnt="16" custScaleX="116474" custScaleY="950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4C7BED-78D8-4713-94EB-8DF964FA0F0E}" type="pres">
      <dgm:prSet presAssocID="{BF6EC956-502D-4391-9FD7-2CCD94679A53}" presName="sibTrans" presStyleLbl="sibTrans2D1" presStyleIdx="3" presStyleCnt="15"/>
      <dgm:spPr/>
      <dgm:t>
        <a:bodyPr/>
        <a:lstStyle/>
        <a:p>
          <a:endParaRPr lang="en-US"/>
        </a:p>
      </dgm:t>
    </dgm:pt>
    <dgm:pt modelId="{012A9FB5-07DF-4337-A2D5-C4EBFEA50AD0}" type="pres">
      <dgm:prSet presAssocID="{BF6EC956-502D-4391-9FD7-2CCD94679A53}" presName="connectorText" presStyleLbl="sibTrans2D1" presStyleIdx="3" presStyleCnt="15"/>
      <dgm:spPr/>
      <dgm:t>
        <a:bodyPr/>
        <a:lstStyle/>
        <a:p>
          <a:endParaRPr lang="en-US"/>
        </a:p>
      </dgm:t>
    </dgm:pt>
    <dgm:pt modelId="{280507D9-AE6E-44C8-B6FA-2A33E2D5A83B}" type="pres">
      <dgm:prSet presAssocID="{A270CD19-D086-4A6D-AD54-69DFE478F3A1}" presName="node" presStyleLbl="node1" presStyleIdx="4" presStyleCnt="16" custScaleY="1245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ADBF84-1DF6-4642-A56E-65632527A5F5}" type="pres">
      <dgm:prSet presAssocID="{F8449970-F5EB-4728-A912-0CAF160FBEE2}" presName="sibTrans" presStyleLbl="sibTrans2D1" presStyleIdx="4" presStyleCnt="15"/>
      <dgm:spPr/>
      <dgm:t>
        <a:bodyPr/>
        <a:lstStyle/>
        <a:p>
          <a:endParaRPr lang="en-US"/>
        </a:p>
      </dgm:t>
    </dgm:pt>
    <dgm:pt modelId="{297FA287-7DBC-4275-9746-18E5EBA93C1C}" type="pres">
      <dgm:prSet presAssocID="{F8449970-F5EB-4728-A912-0CAF160FBEE2}" presName="connectorText" presStyleLbl="sibTrans2D1" presStyleIdx="4" presStyleCnt="15"/>
      <dgm:spPr/>
      <dgm:t>
        <a:bodyPr/>
        <a:lstStyle/>
        <a:p>
          <a:endParaRPr lang="en-US"/>
        </a:p>
      </dgm:t>
    </dgm:pt>
    <dgm:pt modelId="{6CCBA6F7-A26E-4D69-B2C8-F24B9DCA2BD7}" type="pres">
      <dgm:prSet presAssocID="{23BE263A-5CCB-439D-9E7D-FAEE0F9D0B44}" presName="node" presStyleLbl="node1" presStyleIdx="5" presStyleCnt="16" custScaleX="107559" custScaleY="1293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54DD56-F4EA-4A03-BAC3-A6EAECC7BABC}" type="pres">
      <dgm:prSet presAssocID="{D79B577B-F649-4500-B847-9E1722015C6B}" presName="sibTrans" presStyleLbl="sibTrans2D1" presStyleIdx="5" presStyleCnt="15"/>
      <dgm:spPr/>
      <dgm:t>
        <a:bodyPr/>
        <a:lstStyle/>
        <a:p>
          <a:endParaRPr lang="en-US"/>
        </a:p>
      </dgm:t>
    </dgm:pt>
    <dgm:pt modelId="{84E7FCE0-4D4F-4E3D-BB82-B0B7C5867720}" type="pres">
      <dgm:prSet presAssocID="{D79B577B-F649-4500-B847-9E1722015C6B}" presName="connectorText" presStyleLbl="sibTrans2D1" presStyleIdx="5" presStyleCnt="15"/>
      <dgm:spPr/>
      <dgm:t>
        <a:bodyPr/>
        <a:lstStyle/>
        <a:p>
          <a:endParaRPr lang="en-US"/>
        </a:p>
      </dgm:t>
    </dgm:pt>
    <dgm:pt modelId="{A544E869-B555-47DB-89E3-FFA4F8AE02F0}" type="pres">
      <dgm:prSet presAssocID="{085F5130-7D61-43FB-B78F-15C39E462DF3}" presName="node" presStyleLbl="node1" presStyleIdx="6" presStyleCnt="16" custScaleX="125903" custScaleY="1611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38E42A-BABA-46A2-97F6-0A7FFAFC1CEF}" type="pres">
      <dgm:prSet presAssocID="{7B805116-619F-4AF5-83FC-624B2915DECD}" presName="sibTrans" presStyleLbl="sibTrans2D1" presStyleIdx="6" presStyleCnt="15"/>
      <dgm:spPr/>
      <dgm:t>
        <a:bodyPr/>
        <a:lstStyle/>
        <a:p>
          <a:endParaRPr lang="en-US"/>
        </a:p>
      </dgm:t>
    </dgm:pt>
    <dgm:pt modelId="{6F40C09D-FF5E-4159-84A9-606E0C213224}" type="pres">
      <dgm:prSet presAssocID="{7B805116-619F-4AF5-83FC-624B2915DECD}" presName="connectorText" presStyleLbl="sibTrans2D1" presStyleIdx="6" presStyleCnt="15"/>
      <dgm:spPr/>
      <dgm:t>
        <a:bodyPr/>
        <a:lstStyle/>
        <a:p>
          <a:endParaRPr lang="en-US"/>
        </a:p>
      </dgm:t>
    </dgm:pt>
    <dgm:pt modelId="{4F8C36BB-8216-4F26-8B33-67FEE85E8081}" type="pres">
      <dgm:prSet presAssocID="{DB54F98D-75A8-4B0A-AB9D-277A4EB80365}" presName="node" presStyleLbl="node1" presStyleIdx="7" presStyleCnt="16" custScaleX="111559" custScaleY="1563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3808D8-E7F3-4279-88CB-085F90F945E2}" type="pres">
      <dgm:prSet presAssocID="{44AE2849-DB47-458E-979F-81EACDC23AFD}" presName="sibTrans" presStyleLbl="sibTrans2D1" presStyleIdx="7" presStyleCnt="15"/>
      <dgm:spPr/>
      <dgm:t>
        <a:bodyPr/>
        <a:lstStyle/>
        <a:p>
          <a:endParaRPr lang="en-US"/>
        </a:p>
      </dgm:t>
    </dgm:pt>
    <dgm:pt modelId="{8CC3DE2A-4301-4272-8C29-CDEDD3C2E3B8}" type="pres">
      <dgm:prSet presAssocID="{44AE2849-DB47-458E-979F-81EACDC23AFD}" presName="connectorText" presStyleLbl="sibTrans2D1" presStyleIdx="7" presStyleCnt="15"/>
      <dgm:spPr/>
      <dgm:t>
        <a:bodyPr/>
        <a:lstStyle/>
        <a:p>
          <a:endParaRPr lang="en-US"/>
        </a:p>
      </dgm:t>
    </dgm:pt>
    <dgm:pt modelId="{82623FCA-BFC2-4A08-A035-A9A07414B13C}" type="pres">
      <dgm:prSet presAssocID="{AD434264-E3CA-4B6F-832E-6C81EB835484}" presName="node" presStyleLbl="node1" presStyleIdx="8" presStyleCnt="16" custScaleY="1341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354BF-D649-4D4D-9114-95A38A3C5ABE}" type="pres">
      <dgm:prSet presAssocID="{AC47DA91-3754-4E00-A756-9C2352064345}" presName="sibTrans" presStyleLbl="sibTrans2D1" presStyleIdx="8" presStyleCnt="15"/>
      <dgm:spPr/>
      <dgm:t>
        <a:bodyPr/>
        <a:lstStyle/>
        <a:p>
          <a:endParaRPr lang="en-US"/>
        </a:p>
      </dgm:t>
    </dgm:pt>
    <dgm:pt modelId="{DC8D2D50-ECAD-4798-8D9F-8812BF5DB2D2}" type="pres">
      <dgm:prSet presAssocID="{AC47DA91-3754-4E00-A756-9C2352064345}" presName="connectorText" presStyleLbl="sibTrans2D1" presStyleIdx="8" presStyleCnt="15"/>
      <dgm:spPr/>
      <dgm:t>
        <a:bodyPr/>
        <a:lstStyle/>
        <a:p>
          <a:endParaRPr lang="en-US"/>
        </a:p>
      </dgm:t>
    </dgm:pt>
    <dgm:pt modelId="{0061DE4C-7101-4208-96FD-F61C029AE49E}" type="pres">
      <dgm:prSet presAssocID="{C347CA58-3D33-4B88-893D-AFA3372A9309}" presName="node" presStyleLbl="node1" presStyleIdx="9" presStyleCnt="16" custScaleX="141046" custScaleY="1879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8ED476-2BE6-4CF7-A928-83B6F7250E38}" type="pres">
      <dgm:prSet presAssocID="{3C2009CE-BE2A-45AD-AE7D-56D62C6C266C}" presName="sibTrans" presStyleLbl="sibTrans2D1" presStyleIdx="9" presStyleCnt="15"/>
      <dgm:spPr/>
      <dgm:t>
        <a:bodyPr/>
        <a:lstStyle/>
        <a:p>
          <a:pPr rtl="1"/>
          <a:endParaRPr lang="ar-SA"/>
        </a:p>
      </dgm:t>
    </dgm:pt>
    <dgm:pt modelId="{FF12E89B-1617-41DB-A9B0-E7A59E925B34}" type="pres">
      <dgm:prSet presAssocID="{3C2009CE-BE2A-45AD-AE7D-56D62C6C266C}" presName="connectorText" presStyleLbl="sibTrans2D1" presStyleIdx="9" presStyleCnt="15"/>
      <dgm:spPr/>
      <dgm:t>
        <a:bodyPr/>
        <a:lstStyle/>
        <a:p>
          <a:pPr rtl="1"/>
          <a:endParaRPr lang="ar-SA"/>
        </a:p>
      </dgm:t>
    </dgm:pt>
    <dgm:pt modelId="{FDC6A398-8062-4C4B-B537-C591685A16D1}" type="pres">
      <dgm:prSet presAssocID="{3AF5E45D-79F5-43EF-91DD-4DB9E680EB36}" presName="node" presStyleLbl="node1" presStyleIdx="10" presStyleCnt="16" custScaleX="150535" custScaleY="19693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B75EA3-C552-4A9F-8A24-01101F03E953}" type="pres">
      <dgm:prSet presAssocID="{412A79F6-3F3C-404A-88F0-AFFCADCA7615}" presName="sibTrans" presStyleLbl="sibTrans2D1" presStyleIdx="10" presStyleCnt="15"/>
      <dgm:spPr/>
      <dgm:t>
        <a:bodyPr/>
        <a:lstStyle/>
        <a:p>
          <a:pPr rtl="1"/>
          <a:endParaRPr lang="ar-SA"/>
        </a:p>
      </dgm:t>
    </dgm:pt>
    <dgm:pt modelId="{BEEDBAC9-0373-4140-8E89-A993FDF8D2F1}" type="pres">
      <dgm:prSet presAssocID="{412A79F6-3F3C-404A-88F0-AFFCADCA7615}" presName="connectorText" presStyleLbl="sibTrans2D1" presStyleIdx="10" presStyleCnt="15"/>
      <dgm:spPr/>
      <dgm:t>
        <a:bodyPr/>
        <a:lstStyle/>
        <a:p>
          <a:pPr rtl="1"/>
          <a:endParaRPr lang="ar-SA"/>
        </a:p>
      </dgm:t>
    </dgm:pt>
    <dgm:pt modelId="{67A51B83-7653-4D5E-BA08-7BEFF8883ED5}" type="pres">
      <dgm:prSet presAssocID="{E8725144-962E-4B0D-B97C-07B9FD49F38C}" presName="node" presStyleLbl="node1" presStyleIdx="11" presStyleCnt="16" custScaleX="132813" custLinFactNeighborX="7997" custLinFactNeighborY="331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7A7D4A-CB2F-4298-A90A-7AF5D4D69511}" type="pres">
      <dgm:prSet presAssocID="{DC88FC1A-9A21-4C9E-A795-8F8A69CEC21D}" presName="sibTrans" presStyleLbl="sibTrans2D1" presStyleIdx="11" presStyleCnt="15"/>
      <dgm:spPr/>
      <dgm:t>
        <a:bodyPr/>
        <a:lstStyle/>
        <a:p>
          <a:pPr rtl="1"/>
          <a:endParaRPr lang="ar-SA"/>
        </a:p>
      </dgm:t>
    </dgm:pt>
    <dgm:pt modelId="{A4BEC485-A23C-4329-A27F-6C4B00B4266A}" type="pres">
      <dgm:prSet presAssocID="{DC88FC1A-9A21-4C9E-A795-8F8A69CEC21D}" presName="connectorText" presStyleLbl="sibTrans2D1" presStyleIdx="11" presStyleCnt="15"/>
      <dgm:spPr/>
      <dgm:t>
        <a:bodyPr/>
        <a:lstStyle/>
        <a:p>
          <a:pPr rtl="1"/>
          <a:endParaRPr lang="ar-SA"/>
        </a:p>
      </dgm:t>
    </dgm:pt>
    <dgm:pt modelId="{F3C5362D-3EE7-4B26-8B28-CA4154E66AA6}" type="pres">
      <dgm:prSet presAssocID="{D41CA09D-F32F-4B76-B37E-F8DA33E4D831}" presName="node" presStyleLbl="node1" presStyleIdx="12" presStyleCnt="16" custScaleX="108709" custScaleY="12464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CDF489-C12F-4761-B1C0-8191F0DC94C6}" type="pres">
      <dgm:prSet presAssocID="{5519E8B1-0B5F-49CA-932C-5111E6011945}" presName="sibTrans" presStyleLbl="sibTrans2D1" presStyleIdx="12" presStyleCnt="15"/>
      <dgm:spPr/>
      <dgm:t>
        <a:bodyPr/>
        <a:lstStyle/>
        <a:p>
          <a:pPr rtl="1"/>
          <a:endParaRPr lang="ar-SA"/>
        </a:p>
      </dgm:t>
    </dgm:pt>
    <dgm:pt modelId="{E3C0712A-4370-44E3-9A40-80BD19A82D9D}" type="pres">
      <dgm:prSet presAssocID="{5519E8B1-0B5F-49CA-932C-5111E6011945}" presName="connectorText" presStyleLbl="sibTrans2D1" presStyleIdx="12" presStyleCnt="15"/>
      <dgm:spPr/>
      <dgm:t>
        <a:bodyPr/>
        <a:lstStyle/>
        <a:p>
          <a:pPr rtl="1"/>
          <a:endParaRPr lang="ar-SA"/>
        </a:p>
      </dgm:t>
    </dgm:pt>
    <dgm:pt modelId="{63BFACC0-6750-4712-9D33-7EC50BE0A03B}" type="pres">
      <dgm:prSet presAssocID="{C78B8767-404C-4576-98A4-617FC5908178}" presName="node" presStyleLbl="node1" presStyleIdx="13" presStyleCnt="16" custScaleX="188070" custScaleY="20366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06D250-6CB5-493B-9DE3-D3B60B2B5115}" type="pres">
      <dgm:prSet presAssocID="{C075F958-D649-4100-9ECC-8CBED167F1E0}" presName="sibTrans" presStyleLbl="sibTrans2D1" presStyleIdx="13" presStyleCnt="15"/>
      <dgm:spPr/>
      <dgm:t>
        <a:bodyPr/>
        <a:lstStyle/>
        <a:p>
          <a:pPr rtl="1"/>
          <a:endParaRPr lang="ar-SA"/>
        </a:p>
      </dgm:t>
    </dgm:pt>
    <dgm:pt modelId="{3BA63C2B-E829-4DE0-8D8C-FE3B1053B45E}" type="pres">
      <dgm:prSet presAssocID="{C075F958-D649-4100-9ECC-8CBED167F1E0}" presName="connectorText" presStyleLbl="sibTrans2D1" presStyleIdx="13" presStyleCnt="15"/>
      <dgm:spPr/>
      <dgm:t>
        <a:bodyPr/>
        <a:lstStyle/>
        <a:p>
          <a:pPr rtl="1"/>
          <a:endParaRPr lang="ar-SA"/>
        </a:p>
      </dgm:t>
    </dgm:pt>
    <dgm:pt modelId="{BE6AD910-123C-4735-BDFC-F1EA61C9B8A5}" type="pres">
      <dgm:prSet presAssocID="{F93105A2-9B0B-4A70-816C-B89A5C09BC78}" presName="node" presStyleLbl="node1" presStyleIdx="14" presStyleCnt="16" custScaleX="188877" custScaleY="21221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B2EA52-41D3-4882-8351-B9DC3264DDF6}" type="pres">
      <dgm:prSet presAssocID="{7AE43170-58CB-48C8-B567-345F7B585973}" presName="sibTrans" presStyleLbl="sibTrans2D1" presStyleIdx="14" presStyleCnt="15"/>
      <dgm:spPr/>
      <dgm:t>
        <a:bodyPr/>
        <a:lstStyle/>
        <a:p>
          <a:pPr rtl="1"/>
          <a:endParaRPr lang="ar-SA"/>
        </a:p>
      </dgm:t>
    </dgm:pt>
    <dgm:pt modelId="{B46565A6-07AF-4A76-B198-03543C35DD92}" type="pres">
      <dgm:prSet presAssocID="{7AE43170-58CB-48C8-B567-345F7B585973}" presName="connectorText" presStyleLbl="sibTrans2D1" presStyleIdx="14" presStyleCnt="15"/>
      <dgm:spPr/>
      <dgm:t>
        <a:bodyPr/>
        <a:lstStyle/>
        <a:p>
          <a:pPr rtl="1"/>
          <a:endParaRPr lang="ar-SA"/>
        </a:p>
      </dgm:t>
    </dgm:pt>
    <dgm:pt modelId="{FAABB701-B93C-4C71-8962-7BA09693E5E4}" type="pres">
      <dgm:prSet presAssocID="{4828BB27-DA12-4445-8586-559049B35239}" presName="node" presStyleLbl="node1" presStyleIdx="15" presStyleCnt="16" custScaleX="109777" custScaleY="132421" custLinFactNeighborX="40183" custLinFactNeighborY="18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20C12E9-1CD5-415B-93B9-8401E4BB7F8F}" srcId="{593D8813-7389-496D-851D-B138F65A7B93}" destId="{26E2D9E2-C77E-42C0-94BB-45B56A505D81}" srcOrd="3" destOrd="0" parTransId="{1B217F77-9398-42DA-86CA-93493F05A9D8}" sibTransId="{BF6EC956-502D-4391-9FD7-2CCD94679A53}"/>
    <dgm:cxn modelId="{243134B1-1542-4133-95FC-DBAB2012F8D0}" type="presOf" srcId="{D79B577B-F649-4500-B847-9E1722015C6B}" destId="{E154DD56-F4EA-4A03-BAC3-A6EAECC7BABC}" srcOrd="0" destOrd="0" presId="urn:microsoft.com/office/officeart/2005/8/layout/process5"/>
    <dgm:cxn modelId="{2C895E67-09D9-44FC-900A-D454932287C3}" srcId="{593D8813-7389-496D-851D-B138F65A7B93}" destId="{C78B8767-404C-4576-98A4-617FC5908178}" srcOrd="13" destOrd="0" parTransId="{4D300C57-338F-4EA9-B4B7-A10CB277D0D2}" sibTransId="{C075F958-D649-4100-9ECC-8CBED167F1E0}"/>
    <dgm:cxn modelId="{DE4E4A80-6341-40BC-B045-F7C7AC590ABB}" type="presOf" srcId="{3C2009CE-BE2A-45AD-AE7D-56D62C6C266C}" destId="{338ED476-2BE6-4CF7-A928-83B6F7250E38}" srcOrd="0" destOrd="0" presId="urn:microsoft.com/office/officeart/2005/8/layout/process5"/>
    <dgm:cxn modelId="{B12EDDF9-A4AB-440F-AD31-08C606E5AC72}" type="presOf" srcId="{085F5130-7D61-43FB-B78F-15C39E462DF3}" destId="{A544E869-B555-47DB-89E3-FFA4F8AE02F0}" srcOrd="0" destOrd="0" presId="urn:microsoft.com/office/officeart/2005/8/layout/process5"/>
    <dgm:cxn modelId="{44F75B97-8780-41CA-9205-0E3BB2FDD0E7}" type="presOf" srcId="{7B805116-619F-4AF5-83FC-624B2915DECD}" destId="{F538E42A-BABA-46A2-97F6-0A7FFAFC1CEF}" srcOrd="0" destOrd="0" presId="urn:microsoft.com/office/officeart/2005/8/layout/process5"/>
    <dgm:cxn modelId="{E9901D01-B4C0-4748-96EF-6BD3BB4BF663}" srcId="{593D8813-7389-496D-851D-B138F65A7B93}" destId="{DB54F98D-75A8-4B0A-AB9D-277A4EB80365}" srcOrd="7" destOrd="0" parTransId="{AD024295-D4E4-4828-AB04-6511EFF6EAFF}" sibTransId="{44AE2849-DB47-458E-979F-81EACDC23AFD}"/>
    <dgm:cxn modelId="{A372E3A3-881D-4D13-A3A7-B2633B1F4053}" srcId="{593D8813-7389-496D-851D-B138F65A7B93}" destId="{4828BB27-DA12-4445-8586-559049B35239}" srcOrd="15" destOrd="0" parTransId="{21F8E1E6-1ED4-425F-9C8B-404838F57D8D}" sibTransId="{01722B32-EF4B-47CB-95A9-1DAC52375857}"/>
    <dgm:cxn modelId="{AFACF6D5-E260-459A-82B1-7CB075CC43CB}" type="presOf" srcId="{EC24200D-00B6-4EDE-828A-BD8B84DBD42E}" destId="{30C90F88-2907-4DE7-8517-8EC68C8B202C}" srcOrd="0" destOrd="0" presId="urn:microsoft.com/office/officeart/2005/8/layout/process5"/>
    <dgm:cxn modelId="{23FE9B31-5A19-479E-9FC1-E6003788C92A}" type="presOf" srcId="{C075F958-D649-4100-9ECC-8CBED167F1E0}" destId="{3BA63C2B-E829-4DE0-8D8C-FE3B1053B45E}" srcOrd="1" destOrd="0" presId="urn:microsoft.com/office/officeart/2005/8/layout/process5"/>
    <dgm:cxn modelId="{BB9184D0-6EF6-4509-9705-B253EB91007A}" type="presOf" srcId="{C075F958-D649-4100-9ECC-8CBED167F1E0}" destId="{A206D250-6CB5-493B-9DE3-D3B60B2B5115}" srcOrd="0" destOrd="0" presId="urn:microsoft.com/office/officeart/2005/8/layout/process5"/>
    <dgm:cxn modelId="{6F18C127-C9A0-4C18-BC42-1562086B8103}" type="presOf" srcId="{E1AAB367-3CB9-4AA0-A37B-DC8137EB6F9A}" destId="{31238859-3FF8-4A96-935B-6173A0BEE456}" srcOrd="0" destOrd="0" presId="urn:microsoft.com/office/officeart/2005/8/layout/process5"/>
    <dgm:cxn modelId="{E0DC9C29-B45F-411C-AAF4-46BCB88EF57D}" type="presOf" srcId="{3AF5E45D-79F5-43EF-91DD-4DB9E680EB36}" destId="{FDC6A398-8062-4C4B-B537-C591685A16D1}" srcOrd="0" destOrd="0" presId="urn:microsoft.com/office/officeart/2005/8/layout/process5"/>
    <dgm:cxn modelId="{1CF405EA-2307-4C40-B4DC-DFC99DBDE05D}" type="presOf" srcId="{4828BB27-DA12-4445-8586-559049B35239}" destId="{FAABB701-B93C-4C71-8962-7BA09693E5E4}" srcOrd="0" destOrd="0" presId="urn:microsoft.com/office/officeart/2005/8/layout/process5"/>
    <dgm:cxn modelId="{F8CC96C8-52A6-43B8-9DCC-D0CBAEB6FD98}" srcId="{593D8813-7389-496D-851D-B138F65A7B93}" destId="{CCD0B83C-CCF3-4C30-9927-7C291771FEE0}" srcOrd="1" destOrd="0" parTransId="{A2B0F96D-CC09-4D55-965E-B425CF19693A}" sibTransId="{EC24200D-00B6-4EDE-828A-BD8B84DBD42E}"/>
    <dgm:cxn modelId="{1AC9243D-457A-4594-840B-424BC378102F}" type="presOf" srcId="{A270CD19-D086-4A6D-AD54-69DFE478F3A1}" destId="{280507D9-AE6E-44C8-B6FA-2A33E2D5A83B}" srcOrd="0" destOrd="0" presId="urn:microsoft.com/office/officeart/2005/8/layout/process5"/>
    <dgm:cxn modelId="{AEE27DCF-8CED-4B42-B4E0-24A3E1FBAED6}" type="presOf" srcId="{E8725144-962E-4B0D-B97C-07B9FD49F38C}" destId="{67A51B83-7653-4D5E-BA08-7BEFF8883ED5}" srcOrd="0" destOrd="0" presId="urn:microsoft.com/office/officeart/2005/8/layout/process5"/>
    <dgm:cxn modelId="{C8D9B834-492D-45B5-BFB7-95DC67E553D0}" type="presOf" srcId="{F8449970-F5EB-4728-A912-0CAF160FBEE2}" destId="{297FA287-7DBC-4275-9746-18E5EBA93C1C}" srcOrd="1" destOrd="0" presId="urn:microsoft.com/office/officeart/2005/8/layout/process5"/>
    <dgm:cxn modelId="{67E49414-73B3-404E-8FA9-B01DCCF25BD2}" type="presOf" srcId="{23BE263A-5CCB-439D-9E7D-FAEE0F9D0B44}" destId="{6CCBA6F7-A26E-4D69-B2C8-F24B9DCA2BD7}" srcOrd="0" destOrd="0" presId="urn:microsoft.com/office/officeart/2005/8/layout/process5"/>
    <dgm:cxn modelId="{66D90809-28A0-47DA-94FD-1C6244A46832}" srcId="{593D8813-7389-496D-851D-B138F65A7B93}" destId="{AD434264-E3CA-4B6F-832E-6C81EB835484}" srcOrd="8" destOrd="0" parTransId="{5543CBD3-8220-474C-A33C-0BBE5A841A0A}" sibTransId="{AC47DA91-3754-4E00-A756-9C2352064345}"/>
    <dgm:cxn modelId="{C9EA848D-334E-4719-A8CB-590C951D3F5A}" type="presOf" srcId="{CCD0B83C-CCF3-4C30-9927-7C291771FEE0}" destId="{63497985-D0CE-4786-B3E7-23D8F38254D6}" srcOrd="0" destOrd="0" presId="urn:microsoft.com/office/officeart/2005/8/layout/process5"/>
    <dgm:cxn modelId="{F53D569D-7758-47EF-80E9-F928C16E6C2D}" srcId="{593D8813-7389-496D-851D-B138F65A7B93}" destId="{D58A7A62-0E84-4FA5-B784-F0F14AB52195}" srcOrd="2" destOrd="0" parTransId="{ACE13A0E-598E-4002-A4C4-89F71F301B67}" sibTransId="{E1AAB367-3CB9-4AA0-A37B-DC8137EB6F9A}"/>
    <dgm:cxn modelId="{A8D0DE5E-C3C9-4E29-A8B6-5F3FBFAB1607}" type="presOf" srcId="{EC24200D-00B6-4EDE-828A-BD8B84DBD42E}" destId="{373E4DF7-0C6F-4862-B896-0A9F83B86E22}" srcOrd="1" destOrd="0" presId="urn:microsoft.com/office/officeart/2005/8/layout/process5"/>
    <dgm:cxn modelId="{1598DC20-8BEC-44EC-88A8-448EE42C9468}" type="presOf" srcId="{7B805116-619F-4AF5-83FC-624B2915DECD}" destId="{6F40C09D-FF5E-4159-84A9-606E0C213224}" srcOrd="1" destOrd="0" presId="urn:microsoft.com/office/officeart/2005/8/layout/process5"/>
    <dgm:cxn modelId="{02F0FAF6-81BB-42D7-BAEE-B445CB650760}" type="presOf" srcId="{C78B8767-404C-4576-98A4-617FC5908178}" destId="{63BFACC0-6750-4712-9D33-7EC50BE0A03B}" srcOrd="0" destOrd="0" presId="urn:microsoft.com/office/officeart/2005/8/layout/process5"/>
    <dgm:cxn modelId="{024D7B11-4582-4C31-A7D7-7EABD5147E64}" type="presOf" srcId="{AC47DA91-3754-4E00-A756-9C2352064345}" destId="{AD9354BF-D649-4D4D-9114-95A38A3C5ABE}" srcOrd="0" destOrd="0" presId="urn:microsoft.com/office/officeart/2005/8/layout/process5"/>
    <dgm:cxn modelId="{4F1841A3-D278-41CB-A51F-F0ECB83BEB3D}" type="presOf" srcId="{7AE43170-58CB-48C8-B567-345F7B585973}" destId="{6EB2EA52-41D3-4882-8351-B9DC3264DDF6}" srcOrd="0" destOrd="0" presId="urn:microsoft.com/office/officeart/2005/8/layout/process5"/>
    <dgm:cxn modelId="{4016691B-B0BA-4412-B93B-4E245D6FBD55}" type="presOf" srcId="{DC88FC1A-9A21-4C9E-A795-8F8A69CEC21D}" destId="{957A7D4A-CB2F-4298-A90A-7AF5D4D69511}" srcOrd="0" destOrd="0" presId="urn:microsoft.com/office/officeart/2005/8/layout/process5"/>
    <dgm:cxn modelId="{E43FF35A-2A62-4E8B-822A-A60385FA9D16}" type="presOf" srcId="{F93105A2-9B0B-4A70-816C-B89A5C09BC78}" destId="{BE6AD910-123C-4735-BDFC-F1EA61C9B8A5}" srcOrd="0" destOrd="0" presId="urn:microsoft.com/office/officeart/2005/8/layout/process5"/>
    <dgm:cxn modelId="{D2BE2E92-0768-4CBA-9EB0-EA20AD84C8E7}" type="presOf" srcId="{DC88FC1A-9A21-4C9E-A795-8F8A69CEC21D}" destId="{A4BEC485-A23C-4329-A27F-6C4B00B4266A}" srcOrd="1" destOrd="0" presId="urn:microsoft.com/office/officeart/2005/8/layout/process5"/>
    <dgm:cxn modelId="{88EB9145-9C13-49E8-AE02-58FDDDFF7554}" type="presOf" srcId="{F8449970-F5EB-4728-A912-0CAF160FBEE2}" destId="{62ADBF84-1DF6-4642-A56E-65632527A5F5}" srcOrd="0" destOrd="0" presId="urn:microsoft.com/office/officeart/2005/8/layout/process5"/>
    <dgm:cxn modelId="{30C5FD26-6641-41E2-891B-0C53E0893795}" type="presOf" srcId="{901FA0A8-4639-4EB1-B659-D3C72B332EC6}" destId="{558A3D6E-478C-40D5-BB5D-7C28C95201CE}" srcOrd="1" destOrd="0" presId="urn:microsoft.com/office/officeart/2005/8/layout/process5"/>
    <dgm:cxn modelId="{65876475-AA3D-41A5-AD9D-20ECA6A0BBA3}" type="presOf" srcId="{412A79F6-3F3C-404A-88F0-AFFCADCA7615}" destId="{37B75EA3-C552-4A9F-8A24-01101F03E953}" srcOrd="0" destOrd="0" presId="urn:microsoft.com/office/officeart/2005/8/layout/process5"/>
    <dgm:cxn modelId="{92DE44C5-231D-4D1F-9449-1EAC88ECE05B}" type="presOf" srcId="{BF6EC956-502D-4391-9FD7-2CCD94679A53}" destId="{012A9FB5-07DF-4337-A2D5-C4EBFEA50AD0}" srcOrd="1" destOrd="0" presId="urn:microsoft.com/office/officeart/2005/8/layout/process5"/>
    <dgm:cxn modelId="{793F747A-AF6F-4448-8093-EE2BA880A152}" srcId="{593D8813-7389-496D-851D-B138F65A7B93}" destId="{D41CA09D-F32F-4B76-B37E-F8DA33E4D831}" srcOrd="12" destOrd="0" parTransId="{58B6DB66-4FD9-4341-8A54-B40144794450}" sibTransId="{5519E8B1-0B5F-49CA-932C-5111E6011945}"/>
    <dgm:cxn modelId="{8837542E-8074-4A1E-AAF5-697BD3EB5C0B}" type="presOf" srcId="{E1AAB367-3CB9-4AA0-A37B-DC8137EB6F9A}" destId="{FDFD3E6C-86A3-4024-B61D-9DC9562C17F2}" srcOrd="1" destOrd="0" presId="urn:microsoft.com/office/officeart/2005/8/layout/process5"/>
    <dgm:cxn modelId="{D938C5A6-A782-4F8E-904D-5AEDE9D5D8BA}" srcId="{593D8813-7389-496D-851D-B138F65A7B93}" destId="{E8725144-962E-4B0D-B97C-07B9FD49F38C}" srcOrd="11" destOrd="0" parTransId="{AE2EFA26-C2AC-4AFE-B723-DEFDAD82A199}" sibTransId="{DC88FC1A-9A21-4C9E-A795-8F8A69CEC21D}"/>
    <dgm:cxn modelId="{5EE5F41F-5F1B-47A1-B55B-DBBEA8242FB9}" type="presOf" srcId="{DB54F98D-75A8-4B0A-AB9D-277A4EB80365}" destId="{4F8C36BB-8216-4F26-8B33-67FEE85E8081}" srcOrd="0" destOrd="0" presId="urn:microsoft.com/office/officeart/2005/8/layout/process5"/>
    <dgm:cxn modelId="{8A58E660-ECCF-43A2-8EDB-A5822EC9B62C}" type="presOf" srcId="{3C2009CE-BE2A-45AD-AE7D-56D62C6C266C}" destId="{FF12E89B-1617-41DB-A9B0-E7A59E925B34}" srcOrd="1" destOrd="0" presId="urn:microsoft.com/office/officeart/2005/8/layout/process5"/>
    <dgm:cxn modelId="{FA1E89C7-7FCF-4227-8811-3B78ED606D1C}" srcId="{593D8813-7389-496D-851D-B138F65A7B93}" destId="{FA477734-A55C-4CAF-A941-DBA13FCFC03E}" srcOrd="0" destOrd="0" parTransId="{6B05404F-9D44-4AE4-92C5-B29977EAC231}" sibTransId="{901FA0A8-4639-4EB1-B659-D3C72B332EC6}"/>
    <dgm:cxn modelId="{07083208-70D2-40D5-A9A0-0FF06AD81BB9}" type="presOf" srcId="{C347CA58-3D33-4B88-893D-AFA3372A9309}" destId="{0061DE4C-7101-4208-96FD-F61C029AE49E}" srcOrd="0" destOrd="0" presId="urn:microsoft.com/office/officeart/2005/8/layout/process5"/>
    <dgm:cxn modelId="{E1146D6B-D4CD-481D-9C06-6DE8B4D7DA69}" type="presOf" srcId="{44AE2849-DB47-458E-979F-81EACDC23AFD}" destId="{4C3808D8-E7F3-4279-88CB-085F90F945E2}" srcOrd="0" destOrd="0" presId="urn:microsoft.com/office/officeart/2005/8/layout/process5"/>
    <dgm:cxn modelId="{A65565E1-B410-49D5-B038-EB688317E98F}" type="presOf" srcId="{5519E8B1-0B5F-49CA-932C-5111E6011945}" destId="{87CDF489-C12F-4761-B1C0-8191F0DC94C6}" srcOrd="0" destOrd="0" presId="urn:microsoft.com/office/officeart/2005/8/layout/process5"/>
    <dgm:cxn modelId="{580A3662-EB2D-480F-ABE7-28564D8DAD93}" srcId="{593D8813-7389-496D-851D-B138F65A7B93}" destId="{085F5130-7D61-43FB-B78F-15C39E462DF3}" srcOrd="6" destOrd="0" parTransId="{668EF79D-7DAA-41D2-A2C9-6D1766821E11}" sibTransId="{7B805116-619F-4AF5-83FC-624B2915DECD}"/>
    <dgm:cxn modelId="{578B445B-9903-4369-89DF-3FD7E0F92B00}" type="presOf" srcId="{D58A7A62-0E84-4FA5-B784-F0F14AB52195}" destId="{60FC005A-7B2E-46B9-97A3-C3C229769462}" srcOrd="0" destOrd="0" presId="urn:microsoft.com/office/officeart/2005/8/layout/process5"/>
    <dgm:cxn modelId="{99359DA2-4CDB-4E1B-BB34-7FA9850A669D}" type="presOf" srcId="{7AE43170-58CB-48C8-B567-345F7B585973}" destId="{B46565A6-07AF-4A76-B198-03543C35DD92}" srcOrd="1" destOrd="0" presId="urn:microsoft.com/office/officeart/2005/8/layout/process5"/>
    <dgm:cxn modelId="{9E108077-FEBA-49A2-9201-BDA99D78113B}" type="presOf" srcId="{5519E8B1-0B5F-49CA-932C-5111E6011945}" destId="{E3C0712A-4370-44E3-9A40-80BD19A82D9D}" srcOrd="1" destOrd="0" presId="urn:microsoft.com/office/officeart/2005/8/layout/process5"/>
    <dgm:cxn modelId="{24F2033C-0BC4-4629-AA53-8BECDA4557B6}" type="presOf" srcId="{901FA0A8-4639-4EB1-B659-D3C72B332EC6}" destId="{3A2143EC-2AB0-4DA6-8DBB-81973755A089}" srcOrd="0" destOrd="0" presId="urn:microsoft.com/office/officeart/2005/8/layout/process5"/>
    <dgm:cxn modelId="{B31D2EE2-694A-4A13-A3D6-AB4441EE690F}" srcId="{593D8813-7389-496D-851D-B138F65A7B93}" destId="{3AF5E45D-79F5-43EF-91DD-4DB9E680EB36}" srcOrd="10" destOrd="0" parTransId="{6D7BD27A-7B33-48B1-9FDE-F352250669F2}" sibTransId="{412A79F6-3F3C-404A-88F0-AFFCADCA7615}"/>
    <dgm:cxn modelId="{A8A96ABD-3313-4FE2-B671-2A060F420A66}" srcId="{593D8813-7389-496D-851D-B138F65A7B93}" destId="{C347CA58-3D33-4B88-893D-AFA3372A9309}" srcOrd="9" destOrd="0" parTransId="{7B765DED-783A-4D13-BF3D-68DFE9BDA339}" sibTransId="{3C2009CE-BE2A-45AD-AE7D-56D62C6C266C}"/>
    <dgm:cxn modelId="{58869F12-FF83-4805-88D7-D689CB187377}" type="presOf" srcId="{AD434264-E3CA-4B6F-832E-6C81EB835484}" destId="{82623FCA-BFC2-4A08-A035-A9A07414B13C}" srcOrd="0" destOrd="0" presId="urn:microsoft.com/office/officeart/2005/8/layout/process5"/>
    <dgm:cxn modelId="{3F0E46D0-3B3B-4488-86CC-1308112BC308}" type="presOf" srcId="{AC47DA91-3754-4E00-A756-9C2352064345}" destId="{DC8D2D50-ECAD-4798-8D9F-8812BF5DB2D2}" srcOrd="1" destOrd="0" presId="urn:microsoft.com/office/officeart/2005/8/layout/process5"/>
    <dgm:cxn modelId="{89D040A3-A344-48FC-A17A-AFC6AAD0967D}" srcId="{593D8813-7389-496D-851D-B138F65A7B93}" destId="{A270CD19-D086-4A6D-AD54-69DFE478F3A1}" srcOrd="4" destOrd="0" parTransId="{3D1F781E-E5AA-40E0-9914-E073A9E4B12D}" sibTransId="{F8449970-F5EB-4728-A912-0CAF160FBEE2}"/>
    <dgm:cxn modelId="{73A61774-9CF2-4016-854A-B7776F5BEE0B}" type="presOf" srcId="{593D8813-7389-496D-851D-B138F65A7B93}" destId="{84EA17DB-FACC-4B54-A792-F7C718E05934}" srcOrd="0" destOrd="0" presId="urn:microsoft.com/office/officeart/2005/8/layout/process5"/>
    <dgm:cxn modelId="{2704FE00-D2A5-49D2-AF2F-395EBA39E6E3}" type="presOf" srcId="{BF6EC956-502D-4391-9FD7-2CCD94679A53}" destId="{3B4C7BED-78D8-4713-94EB-8DF964FA0F0E}" srcOrd="0" destOrd="0" presId="urn:microsoft.com/office/officeart/2005/8/layout/process5"/>
    <dgm:cxn modelId="{677811BF-431C-4BE0-AB35-6B25C2716691}" type="presOf" srcId="{412A79F6-3F3C-404A-88F0-AFFCADCA7615}" destId="{BEEDBAC9-0373-4140-8E89-A993FDF8D2F1}" srcOrd="1" destOrd="0" presId="urn:microsoft.com/office/officeart/2005/8/layout/process5"/>
    <dgm:cxn modelId="{65A01734-FE99-4153-8EA6-2B659835A645}" type="presOf" srcId="{26E2D9E2-C77E-42C0-94BB-45B56A505D81}" destId="{E63217D1-D44F-42EC-B3CE-F96E81744814}" srcOrd="0" destOrd="0" presId="urn:microsoft.com/office/officeart/2005/8/layout/process5"/>
    <dgm:cxn modelId="{B974A117-B864-42FC-B3B6-E4FA1D3BE298}" srcId="{593D8813-7389-496D-851D-B138F65A7B93}" destId="{23BE263A-5CCB-439D-9E7D-FAEE0F9D0B44}" srcOrd="5" destOrd="0" parTransId="{32F2D20F-0BB7-4E5D-A1B9-057067DD5165}" sibTransId="{D79B577B-F649-4500-B847-9E1722015C6B}"/>
    <dgm:cxn modelId="{EE79C5CB-364F-4CCA-BA57-586875F42ED0}" type="presOf" srcId="{D79B577B-F649-4500-B847-9E1722015C6B}" destId="{84E7FCE0-4D4F-4E3D-BB82-B0B7C5867720}" srcOrd="1" destOrd="0" presId="urn:microsoft.com/office/officeart/2005/8/layout/process5"/>
    <dgm:cxn modelId="{13956E9F-B2A5-4B02-A202-4E008CE87AEF}" type="presOf" srcId="{FA477734-A55C-4CAF-A941-DBA13FCFC03E}" destId="{F11BDB49-0F75-4BB6-9E4D-39C0D58B2466}" srcOrd="0" destOrd="0" presId="urn:microsoft.com/office/officeart/2005/8/layout/process5"/>
    <dgm:cxn modelId="{69C2DD66-16CF-4F47-87CD-DD2483C1A116}" type="presOf" srcId="{44AE2849-DB47-458E-979F-81EACDC23AFD}" destId="{8CC3DE2A-4301-4272-8C29-CDEDD3C2E3B8}" srcOrd="1" destOrd="0" presId="urn:microsoft.com/office/officeart/2005/8/layout/process5"/>
    <dgm:cxn modelId="{2A15BB24-3D49-46E2-B888-78D8512E3561}" srcId="{593D8813-7389-496D-851D-B138F65A7B93}" destId="{F93105A2-9B0B-4A70-816C-B89A5C09BC78}" srcOrd="14" destOrd="0" parTransId="{5A271FD7-DA9B-4AAD-8FEA-4A5498B47CBB}" sibTransId="{7AE43170-58CB-48C8-B567-345F7B585973}"/>
    <dgm:cxn modelId="{C18A1FB3-762D-4396-8170-BC1352627ABC}" type="presOf" srcId="{D41CA09D-F32F-4B76-B37E-F8DA33E4D831}" destId="{F3C5362D-3EE7-4B26-8B28-CA4154E66AA6}" srcOrd="0" destOrd="0" presId="urn:microsoft.com/office/officeart/2005/8/layout/process5"/>
    <dgm:cxn modelId="{FA4E9DED-43DA-4D70-9E32-A93B40AC773B}" type="presParOf" srcId="{84EA17DB-FACC-4B54-A792-F7C718E05934}" destId="{F11BDB49-0F75-4BB6-9E4D-39C0D58B2466}" srcOrd="0" destOrd="0" presId="urn:microsoft.com/office/officeart/2005/8/layout/process5"/>
    <dgm:cxn modelId="{569138C0-D74D-41D6-9A76-45F9C4DA1D11}" type="presParOf" srcId="{84EA17DB-FACC-4B54-A792-F7C718E05934}" destId="{3A2143EC-2AB0-4DA6-8DBB-81973755A089}" srcOrd="1" destOrd="0" presId="urn:microsoft.com/office/officeart/2005/8/layout/process5"/>
    <dgm:cxn modelId="{BC3F1403-1324-4B5F-B0FE-0A658C394C85}" type="presParOf" srcId="{3A2143EC-2AB0-4DA6-8DBB-81973755A089}" destId="{558A3D6E-478C-40D5-BB5D-7C28C95201CE}" srcOrd="0" destOrd="0" presId="urn:microsoft.com/office/officeart/2005/8/layout/process5"/>
    <dgm:cxn modelId="{3073D96B-50C0-47C8-A945-4D2E87F42E06}" type="presParOf" srcId="{84EA17DB-FACC-4B54-A792-F7C718E05934}" destId="{63497985-D0CE-4786-B3E7-23D8F38254D6}" srcOrd="2" destOrd="0" presId="urn:microsoft.com/office/officeart/2005/8/layout/process5"/>
    <dgm:cxn modelId="{A2AA5842-D948-4A2D-B4A2-51CC1AB29F87}" type="presParOf" srcId="{84EA17DB-FACC-4B54-A792-F7C718E05934}" destId="{30C90F88-2907-4DE7-8517-8EC68C8B202C}" srcOrd="3" destOrd="0" presId="urn:microsoft.com/office/officeart/2005/8/layout/process5"/>
    <dgm:cxn modelId="{8B701E66-999C-4BDC-BAD3-9A2B7D37E8F6}" type="presParOf" srcId="{30C90F88-2907-4DE7-8517-8EC68C8B202C}" destId="{373E4DF7-0C6F-4862-B896-0A9F83B86E22}" srcOrd="0" destOrd="0" presId="urn:microsoft.com/office/officeart/2005/8/layout/process5"/>
    <dgm:cxn modelId="{219E0EE4-1568-4690-8306-8561EFEAB528}" type="presParOf" srcId="{84EA17DB-FACC-4B54-A792-F7C718E05934}" destId="{60FC005A-7B2E-46B9-97A3-C3C229769462}" srcOrd="4" destOrd="0" presId="urn:microsoft.com/office/officeart/2005/8/layout/process5"/>
    <dgm:cxn modelId="{5ABE8C09-985E-492C-8D8D-73DC3EEF1F7B}" type="presParOf" srcId="{84EA17DB-FACC-4B54-A792-F7C718E05934}" destId="{31238859-3FF8-4A96-935B-6173A0BEE456}" srcOrd="5" destOrd="0" presId="urn:microsoft.com/office/officeart/2005/8/layout/process5"/>
    <dgm:cxn modelId="{DA12179A-5110-4EAD-A823-A3ABA2EBF2CE}" type="presParOf" srcId="{31238859-3FF8-4A96-935B-6173A0BEE456}" destId="{FDFD3E6C-86A3-4024-B61D-9DC9562C17F2}" srcOrd="0" destOrd="0" presId="urn:microsoft.com/office/officeart/2005/8/layout/process5"/>
    <dgm:cxn modelId="{C7B0DC4A-631B-4FD2-A1F9-9F47F3702952}" type="presParOf" srcId="{84EA17DB-FACC-4B54-A792-F7C718E05934}" destId="{E63217D1-D44F-42EC-B3CE-F96E81744814}" srcOrd="6" destOrd="0" presId="urn:microsoft.com/office/officeart/2005/8/layout/process5"/>
    <dgm:cxn modelId="{5B64F510-EB31-4D3A-AF8B-070841E2C538}" type="presParOf" srcId="{84EA17DB-FACC-4B54-A792-F7C718E05934}" destId="{3B4C7BED-78D8-4713-94EB-8DF964FA0F0E}" srcOrd="7" destOrd="0" presId="urn:microsoft.com/office/officeart/2005/8/layout/process5"/>
    <dgm:cxn modelId="{200CFAB2-653A-47C7-A4D4-04AB1DC003BD}" type="presParOf" srcId="{3B4C7BED-78D8-4713-94EB-8DF964FA0F0E}" destId="{012A9FB5-07DF-4337-A2D5-C4EBFEA50AD0}" srcOrd="0" destOrd="0" presId="urn:microsoft.com/office/officeart/2005/8/layout/process5"/>
    <dgm:cxn modelId="{97DCA103-0FDE-4D99-AF74-C0D5F268AAA6}" type="presParOf" srcId="{84EA17DB-FACC-4B54-A792-F7C718E05934}" destId="{280507D9-AE6E-44C8-B6FA-2A33E2D5A83B}" srcOrd="8" destOrd="0" presId="urn:microsoft.com/office/officeart/2005/8/layout/process5"/>
    <dgm:cxn modelId="{29753627-4834-4E04-909E-6ECB53C2AC40}" type="presParOf" srcId="{84EA17DB-FACC-4B54-A792-F7C718E05934}" destId="{62ADBF84-1DF6-4642-A56E-65632527A5F5}" srcOrd="9" destOrd="0" presId="urn:microsoft.com/office/officeart/2005/8/layout/process5"/>
    <dgm:cxn modelId="{FDDDD2EC-AB2D-4847-A474-04CAC16949CA}" type="presParOf" srcId="{62ADBF84-1DF6-4642-A56E-65632527A5F5}" destId="{297FA287-7DBC-4275-9746-18E5EBA93C1C}" srcOrd="0" destOrd="0" presId="urn:microsoft.com/office/officeart/2005/8/layout/process5"/>
    <dgm:cxn modelId="{EFE67EAE-6ECF-4CC5-A42E-D8EA80A7B0A8}" type="presParOf" srcId="{84EA17DB-FACC-4B54-A792-F7C718E05934}" destId="{6CCBA6F7-A26E-4D69-B2C8-F24B9DCA2BD7}" srcOrd="10" destOrd="0" presId="urn:microsoft.com/office/officeart/2005/8/layout/process5"/>
    <dgm:cxn modelId="{E4B935C3-9C6C-4310-BF34-4D6D24494E31}" type="presParOf" srcId="{84EA17DB-FACC-4B54-A792-F7C718E05934}" destId="{E154DD56-F4EA-4A03-BAC3-A6EAECC7BABC}" srcOrd="11" destOrd="0" presId="urn:microsoft.com/office/officeart/2005/8/layout/process5"/>
    <dgm:cxn modelId="{06A6623E-DC5D-45AB-9736-F8D1FBD7FA77}" type="presParOf" srcId="{E154DD56-F4EA-4A03-BAC3-A6EAECC7BABC}" destId="{84E7FCE0-4D4F-4E3D-BB82-B0B7C5867720}" srcOrd="0" destOrd="0" presId="urn:microsoft.com/office/officeart/2005/8/layout/process5"/>
    <dgm:cxn modelId="{02D1EB8F-8E6C-4C41-94D9-920BDF1882C7}" type="presParOf" srcId="{84EA17DB-FACC-4B54-A792-F7C718E05934}" destId="{A544E869-B555-47DB-89E3-FFA4F8AE02F0}" srcOrd="12" destOrd="0" presId="urn:microsoft.com/office/officeart/2005/8/layout/process5"/>
    <dgm:cxn modelId="{22853C33-BE06-4527-AA7A-9D69C57D498D}" type="presParOf" srcId="{84EA17DB-FACC-4B54-A792-F7C718E05934}" destId="{F538E42A-BABA-46A2-97F6-0A7FFAFC1CEF}" srcOrd="13" destOrd="0" presId="urn:microsoft.com/office/officeart/2005/8/layout/process5"/>
    <dgm:cxn modelId="{E0862274-16CE-4A71-8D75-62106238E829}" type="presParOf" srcId="{F538E42A-BABA-46A2-97F6-0A7FFAFC1CEF}" destId="{6F40C09D-FF5E-4159-84A9-606E0C213224}" srcOrd="0" destOrd="0" presId="urn:microsoft.com/office/officeart/2005/8/layout/process5"/>
    <dgm:cxn modelId="{1BF5713D-DFB5-4935-896F-8B53E177B97C}" type="presParOf" srcId="{84EA17DB-FACC-4B54-A792-F7C718E05934}" destId="{4F8C36BB-8216-4F26-8B33-67FEE85E8081}" srcOrd="14" destOrd="0" presId="urn:microsoft.com/office/officeart/2005/8/layout/process5"/>
    <dgm:cxn modelId="{DE343566-11B6-4A51-B7A7-B773A918C8EC}" type="presParOf" srcId="{84EA17DB-FACC-4B54-A792-F7C718E05934}" destId="{4C3808D8-E7F3-4279-88CB-085F90F945E2}" srcOrd="15" destOrd="0" presId="urn:microsoft.com/office/officeart/2005/8/layout/process5"/>
    <dgm:cxn modelId="{3202B122-10D9-4B39-AEE4-D5B986904482}" type="presParOf" srcId="{4C3808D8-E7F3-4279-88CB-085F90F945E2}" destId="{8CC3DE2A-4301-4272-8C29-CDEDD3C2E3B8}" srcOrd="0" destOrd="0" presId="urn:microsoft.com/office/officeart/2005/8/layout/process5"/>
    <dgm:cxn modelId="{3CBDA11B-CE58-4005-9E29-49A5BB236C42}" type="presParOf" srcId="{84EA17DB-FACC-4B54-A792-F7C718E05934}" destId="{82623FCA-BFC2-4A08-A035-A9A07414B13C}" srcOrd="16" destOrd="0" presId="urn:microsoft.com/office/officeart/2005/8/layout/process5"/>
    <dgm:cxn modelId="{F03C5D2B-C651-4C7B-BDEB-E1EB6172A665}" type="presParOf" srcId="{84EA17DB-FACC-4B54-A792-F7C718E05934}" destId="{AD9354BF-D649-4D4D-9114-95A38A3C5ABE}" srcOrd="17" destOrd="0" presId="urn:microsoft.com/office/officeart/2005/8/layout/process5"/>
    <dgm:cxn modelId="{CA5ADB94-1660-42CB-96FA-61AD5D1CEE06}" type="presParOf" srcId="{AD9354BF-D649-4D4D-9114-95A38A3C5ABE}" destId="{DC8D2D50-ECAD-4798-8D9F-8812BF5DB2D2}" srcOrd="0" destOrd="0" presId="urn:microsoft.com/office/officeart/2005/8/layout/process5"/>
    <dgm:cxn modelId="{5CD98716-707E-413B-995A-AB7E2D0AA0CA}" type="presParOf" srcId="{84EA17DB-FACC-4B54-A792-F7C718E05934}" destId="{0061DE4C-7101-4208-96FD-F61C029AE49E}" srcOrd="18" destOrd="0" presId="urn:microsoft.com/office/officeart/2005/8/layout/process5"/>
    <dgm:cxn modelId="{2D5C8E9D-BB1F-48C2-BEAA-C71A82D6F864}" type="presParOf" srcId="{84EA17DB-FACC-4B54-A792-F7C718E05934}" destId="{338ED476-2BE6-4CF7-A928-83B6F7250E38}" srcOrd="19" destOrd="0" presId="urn:microsoft.com/office/officeart/2005/8/layout/process5"/>
    <dgm:cxn modelId="{DE992568-FD48-434F-8BDD-81310A6FDD05}" type="presParOf" srcId="{338ED476-2BE6-4CF7-A928-83B6F7250E38}" destId="{FF12E89B-1617-41DB-A9B0-E7A59E925B34}" srcOrd="0" destOrd="0" presId="urn:microsoft.com/office/officeart/2005/8/layout/process5"/>
    <dgm:cxn modelId="{4FBA51E7-694D-4783-A220-EAF1A81B3269}" type="presParOf" srcId="{84EA17DB-FACC-4B54-A792-F7C718E05934}" destId="{FDC6A398-8062-4C4B-B537-C591685A16D1}" srcOrd="20" destOrd="0" presId="urn:microsoft.com/office/officeart/2005/8/layout/process5"/>
    <dgm:cxn modelId="{314E66C1-1188-44FE-A90B-D312B874DAB3}" type="presParOf" srcId="{84EA17DB-FACC-4B54-A792-F7C718E05934}" destId="{37B75EA3-C552-4A9F-8A24-01101F03E953}" srcOrd="21" destOrd="0" presId="urn:microsoft.com/office/officeart/2005/8/layout/process5"/>
    <dgm:cxn modelId="{DDA9D867-8D94-4D97-B43D-2D28054D1D69}" type="presParOf" srcId="{37B75EA3-C552-4A9F-8A24-01101F03E953}" destId="{BEEDBAC9-0373-4140-8E89-A993FDF8D2F1}" srcOrd="0" destOrd="0" presId="urn:microsoft.com/office/officeart/2005/8/layout/process5"/>
    <dgm:cxn modelId="{D9154B36-3AC5-4F8F-B93F-65CFB41AEF2F}" type="presParOf" srcId="{84EA17DB-FACC-4B54-A792-F7C718E05934}" destId="{67A51B83-7653-4D5E-BA08-7BEFF8883ED5}" srcOrd="22" destOrd="0" presId="urn:microsoft.com/office/officeart/2005/8/layout/process5"/>
    <dgm:cxn modelId="{E2106FED-1CBF-42BF-8813-65543F2827B0}" type="presParOf" srcId="{84EA17DB-FACC-4B54-A792-F7C718E05934}" destId="{957A7D4A-CB2F-4298-A90A-7AF5D4D69511}" srcOrd="23" destOrd="0" presId="urn:microsoft.com/office/officeart/2005/8/layout/process5"/>
    <dgm:cxn modelId="{2ED6B2FF-6087-4E19-81D4-06A8D6E26A33}" type="presParOf" srcId="{957A7D4A-CB2F-4298-A90A-7AF5D4D69511}" destId="{A4BEC485-A23C-4329-A27F-6C4B00B4266A}" srcOrd="0" destOrd="0" presId="urn:microsoft.com/office/officeart/2005/8/layout/process5"/>
    <dgm:cxn modelId="{BC9C4733-96AD-4C45-871D-BFEFC7C20B51}" type="presParOf" srcId="{84EA17DB-FACC-4B54-A792-F7C718E05934}" destId="{F3C5362D-3EE7-4B26-8B28-CA4154E66AA6}" srcOrd="24" destOrd="0" presId="urn:microsoft.com/office/officeart/2005/8/layout/process5"/>
    <dgm:cxn modelId="{33AA03EA-5281-41E3-AF4B-291BBF8F4013}" type="presParOf" srcId="{84EA17DB-FACC-4B54-A792-F7C718E05934}" destId="{87CDF489-C12F-4761-B1C0-8191F0DC94C6}" srcOrd="25" destOrd="0" presId="urn:microsoft.com/office/officeart/2005/8/layout/process5"/>
    <dgm:cxn modelId="{A89FD2F7-48CC-4CCF-8FEC-1E0549FF11B3}" type="presParOf" srcId="{87CDF489-C12F-4761-B1C0-8191F0DC94C6}" destId="{E3C0712A-4370-44E3-9A40-80BD19A82D9D}" srcOrd="0" destOrd="0" presId="urn:microsoft.com/office/officeart/2005/8/layout/process5"/>
    <dgm:cxn modelId="{F0998B86-B758-41D0-9979-FFB12306EA38}" type="presParOf" srcId="{84EA17DB-FACC-4B54-A792-F7C718E05934}" destId="{63BFACC0-6750-4712-9D33-7EC50BE0A03B}" srcOrd="26" destOrd="0" presId="urn:microsoft.com/office/officeart/2005/8/layout/process5"/>
    <dgm:cxn modelId="{04A5B272-B23A-4135-9F16-D8B9FE685D92}" type="presParOf" srcId="{84EA17DB-FACC-4B54-A792-F7C718E05934}" destId="{A206D250-6CB5-493B-9DE3-D3B60B2B5115}" srcOrd="27" destOrd="0" presId="urn:microsoft.com/office/officeart/2005/8/layout/process5"/>
    <dgm:cxn modelId="{2BC8EFD1-ECFD-4785-8FDB-4CF40288460F}" type="presParOf" srcId="{A206D250-6CB5-493B-9DE3-D3B60B2B5115}" destId="{3BA63C2B-E829-4DE0-8D8C-FE3B1053B45E}" srcOrd="0" destOrd="0" presId="urn:microsoft.com/office/officeart/2005/8/layout/process5"/>
    <dgm:cxn modelId="{414D5AD9-A502-462C-B0E6-0C6331918429}" type="presParOf" srcId="{84EA17DB-FACC-4B54-A792-F7C718E05934}" destId="{BE6AD910-123C-4735-BDFC-F1EA61C9B8A5}" srcOrd="28" destOrd="0" presId="urn:microsoft.com/office/officeart/2005/8/layout/process5"/>
    <dgm:cxn modelId="{A867C1D5-E4C2-496B-8E0E-0AD1D7EA034D}" type="presParOf" srcId="{84EA17DB-FACC-4B54-A792-F7C718E05934}" destId="{6EB2EA52-41D3-4882-8351-B9DC3264DDF6}" srcOrd="29" destOrd="0" presId="urn:microsoft.com/office/officeart/2005/8/layout/process5"/>
    <dgm:cxn modelId="{91E7E860-3737-4842-B320-CD840075A6ED}" type="presParOf" srcId="{6EB2EA52-41D3-4882-8351-B9DC3264DDF6}" destId="{B46565A6-07AF-4A76-B198-03543C35DD92}" srcOrd="0" destOrd="0" presId="urn:microsoft.com/office/officeart/2005/8/layout/process5"/>
    <dgm:cxn modelId="{710CE079-74A3-4742-897D-CC2186F7915C}" type="presParOf" srcId="{84EA17DB-FACC-4B54-A792-F7C718E05934}" destId="{FAABB701-B93C-4C71-8962-7BA09693E5E4}" srcOrd="3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188685-674B-4363-855D-F1F06280413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23BD80D-D13D-44A2-8C9C-B7A648BFF540}">
      <dgm:prSet phldrT="[نص]"/>
      <dgm:spPr/>
      <dgm:t>
        <a:bodyPr/>
        <a:lstStyle/>
        <a:p>
          <a:pPr rtl="1"/>
          <a:r>
            <a:rPr lang="en-US" dirty="0" smtClean="0"/>
            <a:t>Rational method </a:t>
          </a:r>
          <a:endParaRPr lang="ar-SA" dirty="0"/>
        </a:p>
      </dgm:t>
    </dgm:pt>
    <dgm:pt modelId="{8C50E392-FC46-4B04-B1F6-97965675B5D0}" type="parTrans" cxnId="{F9EE1D2E-5C87-4A4B-842B-0B293C125E2F}">
      <dgm:prSet/>
      <dgm:spPr/>
      <dgm:t>
        <a:bodyPr/>
        <a:lstStyle/>
        <a:p>
          <a:pPr rtl="1"/>
          <a:endParaRPr lang="ar-SA"/>
        </a:p>
      </dgm:t>
    </dgm:pt>
    <dgm:pt modelId="{DF092146-B157-4FAA-AD17-72B6EB9CCCC8}" type="sibTrans" cxnId="{F9EE1D2E-5C87-4A4B-842B-0B293C125E2F}">
      <dgm:prSet/>
      <dgm:spPr/>
      <dgm:t>
        <a:bodyPr/>
        <a:lstStyle/>
        <a:p>
          <a:pPr rtl="1"/>
          <a:endParaRPr lang="ar-SA"/>
        </a:p>
      </dgm:t>
    </dgm:pt>
    <dgm:pt modelId="{2C483C9C-AE4C-49BC-BCC8-5808FCE3FD0D}" type="asst">
      <dgm:prSet phldrT="[نص]"/>
      <dgm:spPr/>
      <dgm:t>
        <a:bodyPr/>
        <a:lstStyle/>
        <a:p>
          <a:pPr rtl="1"/>
          <a:r>
            <a:rPr lang="en-US" dirty="0" smtClean="0"/>
            <a:t>Runoff coefficient ( C)</a:t>
          </a:r>
          <a:endParaRPr lang="ar-SA" dirty="0"/>
        </a:p>
      </dgm:t>
    </dgm:pt>
    <dgm:pt modelId="{CA8D90DB-E13D-4DEC-905D-198EA1767F9B}" type="parTrans" cxnId="{1791DBC0-AF6E-4D96-8245-044A0CD44A4A}">
      <dgm:prSet/>
      <dgm:spPr/>
      <dgm:t>
        <a:bodyPr/>
        <a:lstStyle/>
        <a:p>
          <a:pPr rtl="1"/>
          <a:endParaRPr lang="ar-SA"/>
        </a:p>
      </dgm:t>
    </dgm:pt>
    <dgm:pt modelId="{3FAD3A18-4E66-438A-8D1E-C63ABF1348CE}" type="sibTrans" cxnId="{1791DBC0-AF6E-4D96-8245-044A0CD44A4A}">
      <dgm:prSet/>
      <dgm:spPr/>
      <dgm:t>
        <a:bodyPr/>
        <a:lstStyle/>
        <a:p>
          <a:pPr rtl="1"/>
          <a:endParaRPr lang="ar-SA"/>
        </a:p>
      </dgm:t>
    </dgm:pt>
    <dgm:pt modelId="{57192DCD-5A85-4B43-A5DF-8C27F523A7AF}">
      <dgm:prSet phldrT="[نص]"/>
      <dgm:spPr/>
      <dgm:t>
        <a:bodyPr/>
        <a:lstStyle/>
        <a:p>
          <a:pPr rtl="1"/>
          <a:r>
            <a:rPr lang="en-US" dirty="0" smtClean="0"/>
            <a:t>Area(A)</a:t>
          </a:r>
          <a:endParaRPr lang="ar-SA" dirty="0"/>
        </a:p>
      </dgm:t>
    </dgm:pt>
    <dgm:pt modelId="{E3148868-4F15-45DF-8D8A-47EF5F7105A4}" type="sibTrans" cxnId="{12E95503-E1FE-4650-93EE-CBBA658E8ABD}">
      <dgm:prSet/>
      <dgm:spPr/>
      <dgm:t>
        <a:bodyPr/>
        <a:lstStyle/>
        <a:p>
          <a:pPr rtl="1"/>
          <a:endParaRPr lang="ar-SA"/>
        </a:p>
      </dgm:t>
    </dgm:pt>
    <dgm:pt modelId="{9AC236C2-FF5C-4D1E-83EE-ED1F9B09F31A}" type="parTrans" cxnId="{12E95503-E1FE-4650-93EE-CBBA658E8ABD}">
      <dgm:prSet/>
      <dgm:spPr/>
      <dgm:t>
        <a:bodyPr/>
        <a:lstStyle/>
        <a:p>
          <a:pPr rtl="1"/>
          <a:endParaRPr lang="ar-SA"/>
        </a:p>
      </dgm:t>
    </dgm:pt>
    <dgm:pt modelId="{DF16A73F-3DBD-4CBF-ACD3-36E8128A8F05}" type="asst">
      <dgm:prSet/>
      <dgm:spPr/>
      <dgm:t>
        <a:bodyPr/>
        <a:lstStyle/>
        <a:p>
          <a:pPr rtl="1"/>
          <a:r>
            <a:rPr lang="en-US" dirty="0" smtClean="0"/>
            <a:t>Intensity(I)</a:t>
          </a:r>
          <a:endParaRPr lang="ar-SA" dirty="0"/>
        </a:p>
      </dgm:t>
    </dgm:pt>
    <dgm:pt modelId="{81CE9B4A-397A-421F-BFD5-8CF45D1865CD}" type="parTrans" cxnId="{B5A9C395-5E67-417E-9EEE-A4D5A650FCF9}">
      <dgm:prSet/>
      <dgm:spPr/>
      <dgm:t>
        <a:bodyPr/>
        <a:lstStyle/>
        <a:p>
          <a:pPr rtl="1"/>
          <a:endParaRPr lang="ar-SA"/>
        </a:p>
      </dgm:t>
    </dgm:pt>
    <dgm:pt modelId="{48CBFE58-A7ED-4178-B135-F5DD20C57680}" type="sibTrans" cxnId="{B5A9C395-5E67-417E-9EEE-A4D5A650FCF9}">
      <dgm:prSet/>
      <dgm:spPr/>
      <dgm:t>
        <a:bodyPr/>
        <a:lstStyle/>
        <a:p>
          <a:pPr rtl="1"/>
          <a:endParaRPr lang="ar-SA"/>
        </a:p>
      </dgm:t>
    </dgm:pt>
    <dgm:pt modelId="{26094FE8-000F-4EA4-9D1C-D6F8AF30F6E9}">
      <dgm:prSet/>
      <dgm:spPr/>
      <dgm:t>
        <a:bodyPr/>
        <a:lstStyle/>
        <a:p>
          <a:pPr rtl="1"/>
          <a:r>
            <a:rPr lang="en-US" dirty="0" smtClean="0"/>
            <a:t>Time of concentration(</a:t>
          </a:r>
          <a:r>
            <a:rPr lang="en-US" dirty="0" err="1" smtClean="0"/>
            <a:t>tc</a:t>
          </a:r>
          <a:r>
            <a:rPr lang="en-US" dirty="0" smtClean="0"/>
            <a:t>)</a:t>
          </a:r>
          <a:endParaRPr lang="ar-SA" dirty="0"/>
        </a:p>
      </dgm:t>
    </dgm:pt>
    <dgm:pt modelId="{B7CDCEB2-F2B5-421D-B88C-27410BF5F2B2}" type="parTrans" cxnId="{B94A64FE-EE79-4EA1-81F4-D9EDCD84284D}">
      <dgm:prSet/>
      <dgm:spPr/>
      <dgm:t>
        <a:bodyPr/>
        <a:lstStyle/>
        <a:p>
          <a:pPr rtl="1"/>
          <a:endParaRPr lang="ar-SA"/>
        </a:p>
      </dgm:t>
    </dgm:pt>
    <dgm:pt modelId="{2C272DBA-AB51-4F3D-8B75-27F36992509C}" type="sibTrans" cxnId="{B94A64FE-EE79-4EA1-81F4-D9EDCD84284D}">
      <dgm:prSet/>
      <dgm:spPr/>
      <dgm:t>
        <a:bodyPr/>
        <a:lstStyle/>
        <a:p>
          <a:pPr rtl="1"/>
          <a:endParaRPr lang="ar-SA"/>
        </a:p>
      </dgm:t>
    </dgm:pt>
    <dgm:pt modelId="{B16A3C7A-6839-45DE-9661-06D6483C95D1}">
      <dgm:prSet/>
      <dgm:spPr/>
      <dgm:t>
        <a:bodyPr/>
        <a:lstStyle/>
        <a:p>
          <a:pPr rtl="1"/>
          <a:r>
            <a:rPr lang="en-US" dirty="0" smtClean="0"/>
            <a:t>Return period(R) </a:t>
          </a:r>
          <a:endParaRPr lang="ar-SA" dirty="0"/>
        </a:p>
      </dgm:t>
    </dgm:pt>
    <dgm:pt modelId="{DA2B12C8-8081-429A-8CA6-F6387C8BAA76}" type="parTrans" cxnId="{1146B66D-CFDA-4F60-B34A-C8697014FCBD}">
      <dgm:prSet/>
      <dgm:spPr/>
      <dgm:t>
        <a:bodyPr/>
        <a:lstStyle/>
        <a:p>
          <a:pPr rtl="1"/>
          <a:endParaRPr lang="ar-SA"/>
        </a:p>
      </dgm:t>
    </dgm:pt>
    <dgm:pt modelId="{BABC417E-93BE-4071-84C1-C24B612E56B5}" type="sibTrans" cxnId="{1146B66D-CFDA-4F60-B34A-C8697014FCBD}">
      <dgm:prSet/>
      <dgm:spPr/>
      <dgm:t>
        <a:bodyPr/>
        <a:lstStyle/>
        <a:p>
          <a:pPr rtl="1"/>
          <a:endParaRPr lang="ar-SA"/>
        </a:p>
      </dgm:t>
    </dgm:pt>
    <dgm:pt modelId="{B2F425B0-99DF-40B2-960E-A2DE8D8411F3}" type="pres">
      <dgm:prSet presAssocID="{10188685-674B-4363-855D-F1F06280413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7218745-FCD9-4152-ACBC-8D630ECEA362}" type="pres">
      <dgm:prSet presAssocID="{723BD80D-D13D-44A2-8C9C-B7A648BFF540}" presName="hierRoot1" presStyleCnt="0"/>
      <dgm:spPr/>
    </dgm:pt>
    <dgm:pt modelId="{696AAAF3-CFFB-46D6-8146-A31B59C5050C}" type="pres">
      <dgm:prSet presAssocID="{723BD80D-D13D-44A2-8C9C-B7A648BFF540}" presName="composite" presStyleCnt="0"/>
      <dgm:spPr/>
    </dgm:pt>
    <dgm:pt modelId="{E950F4F8-88A7-4927-9D2D-32E2CF677653}" type="pres">
      <dgm:prSet presAssocID="{723BD80D-D13D-44A2-8C9C-B7A648BFF540}" presName="background" presStyleLbl="node0" presStyleIdx="0" presStyleCnt="1"/>
      <dgm:spPr/>
    </dgm:pt>
    <dgm:pt modelId="{C0F0B30C-202F-46B8-929F-ECE36E37A847}" type="pres">
      <dgm:prSet presAssocID="{723BD80D-D13D-44A2-8C9C-B7A648BFF54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E095976-BDE8-4CE8-BDE4-1517ADE2698E}" type="pres">
      <dgm:prSet presAssocID="{723BD80D-D13D-44A2-8C9C-B7A648BFF540}" presName="hierChild2" presStyleCnt="0"/>
      <dgm:spPr/>
    </dgm:pt>
    <dgm:pt modelId="{12F04085-BE55-4510-9624-B28D9A194288}" type="pres">
      <dgm:prSet presAssocID="{CA8D90DB-E13D-4DEC-905D-198EA1767F9B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DC5C44B0-BC63-407A-AE03-A3EEB7F2782A}" type="pres">
      <dgm:prSet presAssocID="{2C483C9C-AE4C-49BC-BCC8-5808FCE3FD0D}" presName="hierRoot2" presStyleCnt="0"/>
      <dgm:spPr/>
    </dgm:pt>
    <dgm:pt modelId="{5533440D-65A7-4614-96A6-AE91AA378790}" type="pres">
      <dgm:prSet presAssocID="{2C483C9C-AE4C-49BC-BCC8-5808FCE3FD0D}" presName="composite2" presStyleCnt="0"/>
      <dgm:spPr/>
    </dgm:pt>
    <dgm:pt modelId="{9C840A28-9B37-44C5-9683-A1A116FA2BC9}" type="pres">
      <dgm:prSet presAssocID="{2C483C9C-AE4C-49BC-BCC8-5808FCE3FD0D}" presName="background2" presStyleLbl="asst1" presStyleIdx="0" presStyleCnt="2"/>
      <dgm:spPr/>
    </dgm:pt>
    <dgm:pt modelId="{F8A87229-88AF-402E-9417-3D9E8D84D1A0}" type="pres">
      <dgm:prSet presAssocID="{2C483C9C-AE4C-49BC-BCC8-5808FCE3FD0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15CD639-2298-4765-BFDE-5052DC752E80}" type="pres">
      <dgm:prSet presAssocID="{2C483C9C-AE4C-49BC-BCC8-5808FCE3FD0D}" presName="hierChild3" presStyleCnt="0"/>
      <dgm:spPr/>
    </dgm:pt>
    <dgm:pt modelId="{848B092C-AA39-443C-B63F-002238D86B0D}" type="pres">
      <dgm:prSet presAssocID="{81CE9B4A-397A-421F-BFD5-8CF45D1865CD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48BB7766-B44C-42EA-BE2B-9C0CE00A8870}" type="pres">
      <dgm:prSet presAssocID="{DF16A73F-3DBD-4CBF-ACD3-36E8128A8F05}" presName="hierRoot2" presStyleCnt="0"/>
      <dgm:spPr/>
    </dgm:pt>
    <dgm:pt modelId="{16BC21C2-B029-4963-B8CD-84B7F816DFB1}" type="pres">
      <dgm:prSet presAssocID="{DF16A73F-3DBD-4CBF-ACD3-36E8128A8F05}" presName="composite2" presStyleCnt="0"/>
      <dgm:spPr/>
    </dgm:pt>
    <dgm:pt modelId="{5E271FED-78B1-4B32-9EDA-C324DF704BE5}" type="pres">
      <dgm:prSet presAssocID="{DF16A73F-3DBD-4CBF-ACD3-36E8128A8F05}" presName="background2" presStyleLbl="asst1" presStyleIdx="1" presStyleCnt="2"/>
      <dgm:spPr/>
    </dgm:pt>
    <dgm:pt modelId="{4A01F38C-A2F4-4863-9CA5-DBB1D9AEDDA4}" type="pres">
      <dgm:prSet presAssocID="{DF16A73F-3DBD-4CBF-ACD3-36E8128A8F0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A259B2-663A-45F7-82CA-B7FA77E6B677}" type="pres">
      <dgm:prSet presAssocID="{DF16A73F-3DBD-4CBF-ACD3-36E8128A8F05}" presName="hierChild3" presStyleCnt="0"/>
      <dgm:spPr/>
    </dgm:pt>
    <dgm:pt modelId="{630EA1C3-0A6A-4D1A-A4C1-FB951814B215}" type="pres">
      <dgm:prSet presAssocID="{B7CDCEB2-F2B5-421D-B88C-27410BF5F2B2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1C7B8B28-CF6C-4133-ACC0-6C650451681D}" type="pres">
      <dgm:prSet presAssocID="{26094FE8-000F-4EA4-9D1C-D6F8AF30F6E9}" presName="hierRoot3" presStyleCnt="0"/>
      <dgm:spPr/>
    </dgm:pt>
    <dgm:pt modelId="{ACB7A576-A894-448B-AB8F-4E18EA8158BC}" type="pres">
      <dgm:prSet presAssocID="{26094FE8-000F-4EA4-9D1C-D6F8AF30F6E9}" presName="composite3" presStyleCnt="0"/>
      <dgm:spPr/>
    </dgm:pt>
    <dgm:pt modelId="{9EB3CB3D-0009-4E10-8425-4A06A1C0D50B}" type="pres">
      <dgm:prSet presAssocID="{26094FE8-000F-4EA4-9D1C-D6F8AF30F6E9}" presName="background3" presStyleLbl="node3" presStyleIdx="0" presStyleCnt="2"/>
      <dgm:spPr/>
    </dgm:pt>
    <dgm:pt modelId="{78291412-84F9-4969-94A2-EE40F681C1D3}" type="pres">
      <dgm:prSet presAssocID="{26094FE8-000F-4EA4-9D1C-D6F8AF30F6E9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37798DA-E8C7-4C9E-8497-402016BBF648}" type="pres">
      <dgm:prSet presAssocID="{26094FE8-000F-4EA4-9D1C-D6F8AF30F6E9}" presName="hierChild4" presStyleCnt="0"/>
      <dgm:spPr/>
    </dgm:pt>
    <dgm:pt modelId="{5A026CCF-53B2-4038-9200-43C37C27FEE9}" type="pres">
      <dgm:prSet presAssocID="{DA2B12C8-8081-429A-8CA6-F6387C8BAA76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C649B93B-59BC-484C-BF1A-69F249476316}" type="pres">
      <dgm:prSet presAssocID="{B16A3C7A-6839-45DE-9661-06D6483C95D1}" presName="hierRoot3" presStyleCnt="0"/>
      <dgm:spPr/>
    </dgm:pt>
    <dgm:pt modelId="{A513A2DF-BAEA-41EF-8F2F-7D51373FAAC9}" type="pres">
      <dgm:prSet presAssocID="{B16A3C7A-6839-45DE-9661-06D6483C95D1}" presName="composite3" presStyleCnt="0"/>
      <dgm:spPr/>
    </dgm:pt>
    <dgm:pt modelId="{E069A145-4CBB-49E3-860C-C2BFEFA54C88}" type="pres">
      <dgm:prSet presAssocID="{B16A3C7A-6839-45DE-9661-06D6483C95D1}" presName="background3" presStyleLbl="node3" presStyleIdx="1" presStyleCnt="2"/>
      <dgm:spPr/>
    </dgm:pt>
    <dgm:pt modelId="{AAC03D72-453C-409A-ACF7-F96A52BA0026}" type="pres">
      <dgm:prSet presAssocID="{B16A3C7A-6839-45DE-9661-06D6483C95D1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9C815C7-D446-442C-AFF7-92BDA60833B3}" type="pres">
      <dgm:prSet presAssocID="{B16A3C7A-6839-45DE-9661-06D6483C95D1}" presName="hierChild4" presStyleCnt="0"/>
      <dgm:spPr/>
    </dgm:pt>
    <dgm:pt modelId="{AF7CD111-343B-439D-ABBC-2BD4A9CFFECF}" type="pres">
      <dgm:prSet presAssocID="{9AC236C2-FF5C-4D1E-83EE-ED1F9B09F31A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86A9153-0AE9-4000-A952-54A754332111}" type="pres">
      <dgm:prSet presAssocID="{57192DCD-5A85-4B43-A5DF-8C27F523A7AF}" presName="hierRoot2" presStyleCnt="0"/>
      <dgm:spPr/>
    </dgm:pt>
    <dgm:pt modelId="{F569CCAC-EC61-4B6F-81B0-D9BB46074215}" type="pres">
      <dgm:prSet presAssocID="{57192DCD-5A85-4B43-A5DF-8C27F523A7AF}" presName="composite2" presStyleCnt="0"/>
      <dgm:spPr/>
    </dgm:pt>
    <dgm:pt modelId="{B6C1AD90-9B58-436C-91E9-2F65219B12AD}" type="pres">
      <dgm:prSet presAssocID="{57192DCD-5A85-4B43-A5DF-8C27F523A7AF}" presName="background2" presStyleLbl="node2" presStyleIdx="0" presStyleCnt="1"/>
      <dgm:spPr/>
    </dgm:pt>
    <dgm:pt modelId="{F5924805-30A3-4FE9-98F0-1860CE9174CE}" type="pres">
      <dgm:prSet presAssocID="{57192DCD-5A85-4B43-A5DF-8C27F523A7A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10150AC-E0DC-4601-AE18-6939B9A97062}" type="pres">
      <dgm:prSet presAssocID="{57192DCD-5A85-4B43-A5DF-8C27F523A7AF}" presName="hierChild3" presStyleCnt="0"/>
      <dgm:spPr/>
    </dgm:pt>
  </dgm:ptLst>
  <dgm:cxnLst>
    <dgm:cxn modelId="{F9EE1D2E-5C87-4A4B-842B-0B293C125E2F}" srcId="{10188685-674B-4363-855D-F1F062804133}" destId="{723BD80D-D13D-44A2-8C9C-B7A648BFF540}" srcOrd="0" destOrd="0" parTransId="{8C50E392-FC46-4B04-B1F6-97965675B5D0}" sibTransId="{DF092146-B157-4FAA-AD17-72B6EB9CCCC8}"/>
    <dgm:cxn modelId="{12E95503-E1FE-4650-93EE-CBBA658E8ABD}" srcId="{723BD80D-D13D-44A2-8C9C-B7A648BFF540}" destId="{57192DCD-5A85-4B43-A5DF-8C27F523A7AF}" srcOrd="2" destOrd="0" parTransId="{9AC236C2-FF5C-4D1E-83EE-ED1F9B09F31A}" sibTransId="{E3148868-4F15-45DF-8D8A-47EF5F7105A4}"/>
    <dgm:cxn modelId="{1146B66D-CFDA-4F60-B34A-C8697014FCBD}" srcId="{DF16A73F-3DBD-4CBF-ACD3-36E8128A8F05}" destId="{B16A3C7A-6839-45DE-9661-06D6483C95D1}" srcOrd="1" destOrd="0" parTransId="{DA2B12C8-8081-429A-8CA6-F6387C8BAA76}" sibTransId="{BABC417E-93BE-4071-84C1-C24B612E56B5}"/>
    <dgm:cxn modelId="{2C4F105D-A8D6-4350-8384-3967D41E2563}" type="presOf" srcId="{DA2B12C8-8081-429A-8CA6-F6387C8BAA76}" destId="{5A026CCF-53B2-4038-9200-43C37C27FEE9}" srcOrd="0" destOrd="0" presId="urn:microsoft.com/office/officeart/2005/8/layout/hierarchy1"/>
    <dgm:cxn modelId="{9426D1CE-C68C-477C-AFA0-2A1F468DA258}" type="presOf" srcId="{57192DCD-5A85-4B43-A5DF-8C27F523A7AF}" destId="{F5924805-30A3-4FE9-98F0-1860CE9174CE}" srcOrd="0" destOrd="0" presId="urn:microsoft.com/office/officeart/2005/8/layout/hierarchy1"/>
    <dgm:cxn modelId="{C43EB964-BD93-461F-9127-24C81ADC7EF4}" type="presOf" srcId="{81CE9B4A-397A-421F-BFD5-8CF45D1865CD}" destId="{848B092C-AA39-443C-B63F-002238D86B0D}" srcOrd="0" destOrd="0" presId="urn:microsoft.com/office/officeart/2005/8/layout/hierarchy1"/>
    <dgm:cxn modelId="{F4A885E8-0B2F-4FF9-AA81-0332905170DA}" type="presOf" srcId="{26094FE8-000F-4EA4-9D1C-D6F8AF30F6E9}" destId="{78291412-84F9-4969-94A2-EE40F681C1D3}" srcOrd="0" destOrd="0" presId="urn:microsoft.com/office/officeart/2005/8/layout/hierarchy1"/>
    <dgm:cxn modelId="{932CD24B-8EE6-4973-9730-0EF7B0A5FED4}" type="presOf" srcId="{9AC236C2-FF5C-4D1E-83EE-ED1F9B09F31A}" destId="{AF7CD111-343B-439D-ABBC-2BD4A9CFFECF}" srcOrd="0" destOrd="0" presId="urn:microsoft.com/office/officeart/2005/8/layout/hierarchy1"/>
    <dgm:cxn modelId="{8372A6E2-DD9A-425E-AA35-14D82C429B15}" type="presOf" srcId="{DF16A73F-3DBD-4CBF-ACD3-36E8128A8F05}" destId="{4A01F38C-A2F4-4863-9CA5-DBB1D9AEDDA4}" srcOrd="0" destOrd="0" presId="urn:microsoft.com/office/officeart/2005/8/layout/hierarchy1"/>
    <dgm:cxn modelId="{ECDF83DE-CF6F-4539-BF47-CE6843DA022B}" type="presOf" srcId="{2C483C9C-AE4C-49BC-BCC8-5808FCE3FD0D}" destId="{F8A87229-88AF-402E-9417-3D9E8D84D1A0}" srcOrd="0" destOrd="0" presId="urn:microsoft.com/office/officeart/2005/8/layout/hierarchy1"/>
    <dgm:cxn modelId="{52B963E3-4B7D-4369-9E32-C88981C92F17}" type="presOf" srcId="{10188685-674B-4363-855D-F1F062804133}" destId="{B2F425B0-99DF-40B2-960E-A2DE8D8411F3}" srcOrd="0" destOrd="0" presId="urn:microsoft.com/office/officeart/2005/8/layout/hierarchy1"/>
    <dgm:cxn modelId="{258F7665-A6F7-4FA0-A963-12BBD71F6716}" type="presOf" srcId="{723BD80D-D13D-44A2-8C9C-B7A648BFF540}" destId="{C0F0B30C-202F-46B8-929F-ECE36E37A847}" srcOrd="0" destOrd="0" presId="urn:microsoft.com/office/officeart/2005/8/layout/hierarchy1"/>
    <dgm:cxn modelId="{1791DBC0-AF6E-4D96-8245-044A0CD44A4A}" srcId="{723BD80D-D13D-44A2-8C9C-B7A648BFF540}" destId="{2C483C9C-AE4C-49BC-BCC8-5808FCE3FD0D}" srcOrd="0" destOrd="0" parTransId="{CA8D90DB-E13D-4DEC-905D-198EA1767F9B}" sibTransId="{3FAD3A18-4E66-438A-8D1E-C63ABF1348CE}"/>
    <dgm:cxn modelId="{B94A64FE-EE79-4EA1-81F4-D9EDCD84284D}" srcId="{DF16A73F-3DBD-4CBF-ACD3-36E8128A8F05}" destId="{26094FE8-000F-4EA4-9D1C-D6F8AF30F6E9}" srcOrd="0" destOrd="0" parTransId="{B7CDCEB2-F2B5-421D-B88C-27410BF5F2B2}" sibTransId="{2C272DBA-AB51-4F3D-8B75-27F36992509C}"/>
    <dgm:cxn modelId="{76A2A4E5-7099-481D-9F15-022C3A47652B}" type="presOf" srcId="{B16A3C7A-6839-45DE-9661-06D6483C95D1}" destId="{AAC03D72-453C-409A-ACF7-F96A52BA0026}" srcOrd="0" destOrd="0" presId="urn:microsoft.com/office/officeart/2005/8/layout/hierarchy1"/>
    <dgm:cxn modelId="{191BB1B4-2A1E-4242-852F-9D9650F1A9B1}" type="presOf" srcId="{B7CDCEB2-F2B5-421D-B88C-27410BF5F2B2}" destId="{630EA1C3-0A6A-4D1A-A4C1-FB951814B215}" srcOrd="0" destOrd="0" presId="urn:microsoft.com/office/officeart/2005/8/layout/hierarchy1"/>
    <dgm:cxn modelId="{5DAD2D56-1FF8-469B-B6F0-F9F9DD0E581C}" type="presOf" srcId="{CA8D90DB-E13D-4DEC-905D-198EA1767F9B}" destId="{12F04085-BE55-4510-9624-B28D9A194288}" srcOrd="0" destOrd="0" presId="urn:microsoft.com/office/officeart/2005/8/layout/hierarchy1"/>
    <dgm:cxn modelId="{B5A9C395-5E67-417E-9EEE-A4D5A650FCF9}" srcId="{723BD80D-D13D-44A2-8C9C-B7A648BFF540}" destId="{DF16A73F-3DBD-4CBF-ACD3-36E8128A8F05}" srcOrd="1" destOrd="0" parTransId="{81CE9B4A-397A-421F-BFD5-8CF45D1865CD}" sibTransId="{48CBFE58-A7ED-4178-B135-F5DD20C57680}"/>
    <dgm:cxn modelId="{4F72BECE-D4C3-4A17-9BE7-0F146E4A9B24}" type="presParOf" srcId="{B2F425B0-99DF-40B2-960E-A2DE8D8411F3}" destId="{57218745-FCD9-4152-ACBC-8D630ECEA362}" srcOrd="0" destOrd="0" presId="urn:microsoft.com/office/officeart/2005/8/layout/hierarchy1"/>
    <dgm:cxn modelId="{EB6820BF-B411-4AD8-9170-0956A79307C3}" type="presParOf" srcId="{57218745-FCD9-4152-ACBC-8D630ECEA362}" destId="{696AAAF3-CFFB-46D6-8146-A31B59C5050C}" srcOrd="0" destOrd="0" presId="urn:microsoft.com/office/officeart/2005/8/layout/hierarchy1"/>
    <dgm:cxn modelId="{BB8E5BA3-5101-4787-BC79-E8D8DEDF1823}" type="presParOf" srcId="{696AAAF3-CFFB-46D6-8146-A31B59C5050C}" destId="{E950F4F8-88A7-4927-9D2D-32E2CF677653}" srcOrd="0" destOrd="0" presId="urn:microsoft.com/office/officeart/2005/8/layout/hierarchy1"/>
    <dgm:cxn modelId="{14089911-02AA-48EE-B836-564B94853091}" type="presParOf" srcId="{696AAAF3-CFFB-46D6-8146-A31B59C5050C}" destId="{C0F0B30C-202F-46B8-929F-ECE36E37A847}" srcOrd="1" destOrd="0" presId="urn:microsoft.com/office/officeart/2005/8/layout/hierarchy1"/>
    <dgm:cxn modelId="{3B6B3A36-F6E8-438F-99D9-73741CEE90E8}" type="presParOf" srcId="{57218745-FCD9-4152-ACBC-8D630ECEA362}" destId="{1E095976-BDE8-4CE8-BDE4-1517ADE2698E}" srcOrd="1" destOrd="0" presId="urn:microsoft.com/office/officeart/2005/8/layout/hierarchy1"/>
    <dgm:cxn modelId="{B0B2454A-C54B-4D72-88CB-7909EA3A8DA3}" type="presParOf" srcId="{1E095976-BDE8-4CE8-BDE4-1517ADE2698E}" destId="{12F04085-BE55-4510-9624-B28D9A194288}" srcOrd="0" destOrd="0" presId="urn:microsoft.com/office/officeart/2005/8/layout/hierarchy1"/>
    <dgm:cxn modelId="{0F918F34-0D47-41A8-9BEC-11E86F2C0418}" type="presParOf" srcId="{1E095976-BDE8-4CE8-BDE4-1517ADE2698E}" destId="{DC5C44B0-BC63-407A-AE03-A3EEB7F2782A}" srcOrd="1" destOrd="0" presId="urn:microsoft.com/office/officeart/2005/8/layout/hierarchy1"/>
    <dgm:cxn modelId="{8A4AEB02-5CAC-4ACE-9541-35D5FE5F48F6}" type="presParOf" srcId="{DC5C44B0-BC63-407A-AE03-A3EEB7F2782A}" destId="{5533440D-65A7-4614-96A6-AE91AA378790}" srcOrd="0" destOrd="0" presId="urn:microsoft.com/office/officeart/2005/8/layout/hierarchy1"/>
    <dgm:cxn modelId="{14D14476-6290-4D19-BED7-0A4553FD3BEF}" type="presParOf" srcId="{5533440D-65A7-4614-96A6-AE91AA378790}" destId="{9C840A28-9B37-44C5-9683-A1A116FA2BC9}" srcOrd="0" destOrd="0" presId="urn:microsoft.com/office/officeart/2005/8/layout/hierarchy1"/>
    <dgm:cxn modelId="{08AC0119-3E00-4F2A-A88F-12F348D7358B}" type="presParOf" srcId="{5533440D-65A7-4614-96A6-AE91AA378790}" destId="{F8A87229-88AF-402E-9417-3D9E8D84D1A0}" srcOrd="1" destOrd="0" presId="urn:microsoft.com/office/officeart/2005/8/layout/hierarchy1"/>
    <dgm:cxn modelId="{895B40A1-08F2-4921-B835-840A153E5608}" type="presParOf" srcId="{DC5C44B0-BC63-407A-AE03-A3EEB7F2782A}" destId="{615CD639-2298-4765-BFDE-5052DC752E80}" srcOrd="1" destOrd="0" presId="urn:microsoft.com/office/officeart/2005/8/layout/hierarchy1"/>
    <dgm:cxn modelId="{4EF90395-196B-4EDA-8E47-AE562BFCEBD0}" type="presParOf" srcId="{1E095976-BDE8-4CE8-BDE4-1517ADE2698E}" destId="{848B092C-AA39-443C-B63F-002238D86B0D}" srcOrd="2" destOrd="0" presId="urn:microsoft.com/office/officeart/2005/8/layout/hierarchy1"/>
    <dgm:cxn modelId="{4455A36B-C824-485A-85A6-8DD8D75B44BC}" type="presParOf" srcId="{1E095976-BDE8-4CE8-BDE4-1517ADE2698E}" destId="{48BB7766-B44C-42EA-BE2B-9C0CE00A8870}" srcOrd="3" destOrd="0" presId="urn:microsoft.com/office/officeart/2005/8/layout/hierarchy1"/>
    <dgm:cxn modelId="{71B00535-A56D-4966-BD77-7AFEAC590D59}" type="presParOf" srcId="{48BB7766-B44C-42EA-BE2B-9C0CE00A8870}" destId="{16BC21C2-B029-4963-B8CD-84B7F816DFB1}" srcOrd="0" destOrd="0" presId="urn:microsoft.com/office/officeart/2005/8/layout/hierarchy1"/>
    <dgm:cxn modelId="{DA375CD4-D2BD-4FAA-ABCE-511574218E82}" type="presParOf" srcId="{16BC21C2-B029-4963-B8CD-84B7F816DFB1}" destId="{5E271FED-78B1-4B32-9EDA-C324DF704BE5}" srcOrd="0" destOrd="0" presId="urn:microsoft.com/office/officeart/2005/8/layout/hierarchy1"/>
    <dgm:cxn modelId="{68D4E0EF-2967-4F98-ABB0-9CEB6F2D4A71}" type="presParOf" srcId="{16BC21C2-B029-4963-B8CD-84B7F816DFB1}" destId="{4A01F38C-A2F4-4863-9CA5-DBB1D9AEDDA4}" srcOrd="1" destOrd="0" presId="urn:microsoft.com/office/officeart/2005/8/layout/hierarchy1"/>
    <dgm:cxn modelId="{B04D2EFB-92A4-4C07-87F4-C042945DC8AA}" type="presParOf" srcId="{48BB7766-B44C-42EA-BE2B-9C0CE00A8870}" destId="{FAA259B2-663A-45F7-82CA-B7FA77E6B677}" srcOrd="1" destOrd="0" presId="urn:microsoft.com/office/officeart/2005/8/layout/hierarchy1"/>
    <dgm:cxn modelId="{AFFC1DD5-2653-419F-B7AF-0C8B487B73E4}" type="presParOf" srcId="{FAA259B2-663A-45F7-82CA-B7FA77E6B677}" destId="{630EA1C3-0A6A-4D1A-A4C1-FB951814B215}" srcOrd="0" destOrd="0" presId="urn:microsoft.com/office/officeart/2005/8/layout/hierarchy1"/>
    <dgm:cxn modelId="{82C0CA1D-AC24-4843-A876-58F527DCF0B6}" type="presParOf" srcId="{FAA259B2-663A-45F7-82CA-B7FA77E6B677}" destId="{1C7B8B28-CF6C-4133-ACC0-6C650451681D}" srcOrd="1" destOrd="0" presId="urn:microsoft.com/office/officeart/2005/8/layout/hierarchy1"/>
    <dgm:cxn modelId="{636227AB-F629-4DB8-B3C1-A3A30565498B}" type="presParOf" srcId="{1C7B8B28-CF6C-4133-ACC0-6C650451681D}" destId="{ACB7A576-A894-448B-AB8F-4E18EA8158BC}" srcOrd="0" destOrd="0" presId="urn:microsoft.com/office/officeart/2005/8/layout/hierarchy1"/>
    <dgm:cxn modelId="{AB11DF5A-9E9B-418E-B517-BAA65151A66E}" type="presParOf" srcId="{ACB7A576-A894-448B-AB8F-4E18EA8158BC}" destId="{9EB3CB3D-0009-4E10-8425-4A06A1C0D50B}" srcOrd="0" destOrd="0" presId="urn:microsoft.com/office/officeart/2005/8/layout/hierarchy1"/>
    <dgm:cxn modelId="{15B0B592-598F-475B-A810-BF5047BDA096}" type="presParOf" srcId="{ACB7A576-A894-448B-AB8F-4E18EA8158BC}" destId="{78291412-84F9-4969-94A2-EE40F681C1D3}" srcOrd="1" destOrd="0" presId="urn:microsoft.com/office/officeart/2005/8/layout/hierarchy1"/>
    <dgm:cxn modelId="{D46E3735-36FA-4087-AA81-2E0971739033}" type="presParOf" srcId="{1C7B8B28-CF6C-4133-ACC0-6C650451681D}" destId="{D37798DA-E8C7-4C9E-8497-402016BBF648}" srcOrd="1" destOrd="0" presId="urn:microsoft.com/office/officeart/2005/8/layout/hierarchy1"/>
    <dgm:cxn modelId="{D9448FC3-B103-4F69-A0FA-F8520930F03A}" type="presParOf" srcId="{FAA259B2-663A-45F7-82CA-B7FA77E6B677}" destId="{5A026CCF-53B2-4038-9200-43C37C27FEE9}" srcOrd="2" destOrd="0" presId="urn:microsoft.com/office/officeart/2005/8/layout/hierarchy1"/>
    <dgm:cxn modelId="{D5C40A88-114E-4D80-B920-3E525D7EBBF9}" type="presParOf" srcId="{FAA259B2-663A-45F7-82CA-B7FA77E6B677}" destId="{C649B93B-59BC-484C-BF1A-69F249476316}" srcOrd="3" destOrd="0" presId="urn:microsoft.com/office/officeart/2005/8/layout/hierarchy1"/>
    <dgm:cxn modelId="{1A59D72D-8194-4FFA-8799-CF3D54EFE14B}" type="presParOf" srcId="{C649B93B-59BC-484C-BF1A-69F249476316}" destId="{A513A2DF-BAEA-41EF-8F2F-7D51373FAAC9}" srcOrd="0" destOrd="0" presId="urn:microsoft.com/office/officeart/2005/8/layout/hierarchy1"/>
    <dgm:cxn modelId="{EA2E5CE2-D9EE-4B8B-A812-D5B23438B05D}" type="presParOf" srcId="{A513A2DF-BAEA-41EF-8F2F-7D51373FAAC9}" destId="{E069A145-4CBB-49E3-860C-C2BFEFA54C88}" srcOrd="0" destOrd="0" presId="urn:microsoft.com/office/officeart/2005/8/layout/hierarchy1"/>
    <dgm:cxn modelId="{0D8083C3-F1A6-4D2C-B2FA-D4EA9EA093CB}" type="presParOf" srcId="{A513A2DF-BAEA-41EF-8F2F-7D51373FAAC9}" destId="{AAC03D72-453C-409A-ACF7-F96A52BA0026}" srcOrd="1" destOrd="0" presId="urn:microsoft.com/office/officeart/2005/8/layout/hierarchy1"/>
    <dgm:cxn modelId="{F248FB8F-20E2-423E-A927-8C06CEB57350}" type="presParOf" srcId="{C649B93B-59BC-484C-BF1A-69F249476316}" destId="{19C815C7-D446-442C-AFF7-92BDA60833B3}" srcOrd="1" destOrd="0" presId="urn:microsoft.com/office/officeart/2005/8/layout/hierarchy1"/>
    <dgm:cxn modelId="{627C8E6A-9E25-459F-B1EA-22301C8DBDCC}" type="presParOf" srcId="{1E095976-BDE8-4CE8-BDE4-1517ADE2698E}" destId="{AF7CD111-343B-439D-ABBC-2BD4A9CFFECF}" srcOrd="4" destOrd="0" presId="urn:microsoft.com/office/officeart/2005/8/layout/hierarchy1"/>
    <dgm:cxn modelId="{506A3680-B9F5-41B0-9254-282473D4D6A9}" type="presParOf" srcId="{1E095976-BDE8-4CE8-BDE4-1517ADE2698E}" destId="{686A9153-0AE9-4000-A952-54A754332111}" srcOrd="5" destOrd="0" presId="urn:microsoft.com/office/officeart/2005/8/layout/hierarchy1"/>
    <dgm:cxn modelId="{AC078404-9EF6-427B-9F15-51CC763AD9E4}" type="presParOf" srcId="{686A9153-0AE9-4000-A952-54A754332111}" destId="{F569CCAC-EC61-4B6F-81B0-D9BB46074215}" srcOrd="0" destOrd="0" presId="urn:microsoft.com/office/officeart/2005/8/layout/hierarchy1"/>
    <dgm:cxn modelId="{623B096C-6B95-4DBD-B882-874AE6D4CCE5}" type="presParOf" srcId="{F569CCAC-EC61-4B6F-81B0-D9BB46074215}" destId="{B6C1AD90-9B58-436C-91E9-2F65219B12AD}" srcOrd="0" destOrd="0" presId="urn:microsoft.com/office/officeart/2005/8/layout/hierarchy1"/>
    <dgm:cxn modelId="{06EB69A9-A546-4447-BE14-3AFC8DFD9D53}" type="presParOf" srcId="{F569CCAC-EC61-4B6F-81B0-D9BB46074215}" destId="{F5924805-30A3-4FE9-98F0-1860CE9174CE}" srcOrd="1" destOrd="0" presId="urn:microsoft.com/office/officeart/2005/8/layout/hierarchy1"/>
    <dgm:cxn modelId="{3D4EC7F5-DD18-4756-A3C4-4E74092E6742}" type="presParOf" srcId="{686A9153-0AE9-4000-A952-54A754332111}" destId="{A10150AC-E0DC-4601-AE18-6939B9A9706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34B62A-61A4-490A-81D5-794EAC6117A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9076587-4C19-4C8A-9C94-F8D88009DDD9}">
      <dgm:prSet phldrT="[نص]"/>
      <dgm:spPr/>
      <dgm:t>
        <a:bodyPr/>
        <a:lstStyle/>
        <a:p>
          <a:pPr rtl="1"/>
          <a:r>
            <a:rPr lang="en-US" dirty="0" smtClean="0"/>
            <a:t>Intensity(I): </a:t>
          </a:r>
          <a:endParaRPr lang="ar-SA" dirty="0"/>
        </a:p>
      </dgm:t>
    </dgm:pt>
    <dgm:pt modelId="{E1DEEE37-9393-4AC5-9239-7648753347B1}" type="parTrans" cxnId="{FAC6E652-290C-417F-A838-8BC960886143}">
      <dgm:prSet/>
      <dgm:spPr/>
      <dgm:t>
        <a:bodyPr/>
        <a:lstStyle/>
        <a:p>
          <a:pPr rtl="1"/>
          <a:endParaRPr lang="ar-SA"/>
        </a:p>
      </dgm:t>
    </dgm:pt>
    <dgm:pt modelId="{AF59E91F-72DF-4692-A1D8-F5EBCB133E3A}" type="sibTrans" cxnId="{FAC6E652-290C-417F-A838-8BC960886143}">
      <dgm:prSet/>
      <dgm:spPr/>
      <dgm:t>
        <a:bodyPr/>
        <a:lstStyle/>
        <a:p>
          <a:pPr rtl="1"/>
          <a:endParaRPr lang="ar-SA"/>
        </a:p>
      </dgm:t>
    </dgm:pt>
    <dgm:pt modelId="{BD3523EA-2DD5-49F7-80C0-E2F0BF495E8A}">
      <dgm:prSet phldrT="[نص]"/>
      <dgm:spPr/>
      <dgm:t>
        <a:bodyPr/>
        <a:lstStyle/>
        <a:p>
          <a:pPr rtl="1"/>
          <a:r>
            <a:rPr lang="en-US" dirty="0" smtClean="0"/>
            <a:t>Time of concentration(C) </a:t>
          </a:r>
          <a:endParaRPr lang="ar-SA" dirty="0"/>
        </a:p>
      </dgm:t>
    </dgm:pt>
    <dgm:pt modelId="{817C1D61-8DD7-439E-B4D1-B16130AB70C9}" type="parTrans" cxnId="{109286FD-7972-4BE3-AC95-BA49B8C08C6F}">
      <dgm:prSet/>
      <dgm:spPr/>
      <dgm:t>
        <a:bodyPr/>
        <a:lstStyle/>
        <a:p>
          <a:pPr rtl="1"/>
          <a:endParaRPr lang="ar-SA"/>
        </a:p>
      </dgm:t>
    </dgm:pt>
    <dgm:pt modelId="{470E205E-9EAA-48F5-AF57-0344C14F3F8F}" type="sibTrans" cxnId="{109286FD-7972-4BE3-AC95-BA49B8C08C6F}">
      <dgm:prSet/>
      <dgm:spPr/>
      <dgm:t>
        <a:bodyPr/>
        <a:lstStyle/>
        <a:p>
          <a:pPr rtl="1"/>
          <a:endParaRPr lang="ar-SA"/>
        </a:p>
      </dgm:t>
    </dgm:pt>
    <dgm:pt modelId="{0E0F50E8-09B9-4C17-8CD6-E4F8FB825F97}">
      <dgm:prSet phldrT="[نص]"/>
      <dgm:spPr/>
      <dgm:t>
        <a:bodyPr/>
        <a:lstStyle/>
        <a:p>
          <a:pPr rtl="1"/>
          <a:r>
            <a:rPr lang="en-US" dirty="0" smtClean="0"/>
            <a:t>slope</a:t>
          </a:r>
          <a:endParaRPr lang="ar-SA" dirty="0"/>
        </a:p>
      </dgm:t>
    </dgm:pt>
    <dgm:pt modelId="{8C9D0DF9-54CF-4310-8CC0-822F0F171FA7}" type="parTrans" cxnId="{5E009E5F-55F7-4F06-9F35-B6121A168AF7}">
      <dgm:prSet/>
      <dgm:spPr/>
      <dgm:t>
        <a:bodyPr/>
        <a:lstStyle/>
        <a:p>
          <a:pPr rtl="1"/>
          <a:endParaRPr lang="ar-SA"/>
        </a:p>
      </dgm:t>
    </dgm:pt>
    <dgm:pt modelId="{E39DDDA0-13E3-4BF6-A595-2B31EBD5154C}" type="sibTrans" cxnId="{5E009E5F-55F7-4F06-9F35-B6121A168AF7}">
      <dgm:prSet/>
      <dgm:spPr/>
      <dgm:t>
        <a:bodyPr/>
        <a:lstStyle/>
        <a:p>
          <a:pPr rtl="1"/>
          <a:endParaRPr lang="ar-SA"/>
        </a:p>
      </dgm:t>
    </dgm:pt>
    <dgm:pt modelId="{3077FC81-F09D-4645-94D4-8758A9F4C889}">
      <dgm:prSet phldrT="[نص]"/>
      <dgm:spPr/>
      <dgm:t>
        <a:bodyPr/>
        <a:lstStyle/>
        <a:p>
          <a:pPr rtl="1"/>
          <a:r>
            <a:rPr lang="en-US" dirty="0" smtClean="0"/>
            <a:t>Over land flow length </a:t>
          </a:r>
          <a:endParaRPr lang="ar-SA" dirty="0"/>
        </a:p>
      </dgm:t>
    </dgm:pt>
    <dgm:pt modelId="{E497B27F-4BE4-4AB4-83EA-250FD6B81DC7}" type="parTrans" cxnId="{D72F2EBA-1B88-4B94-AD69-D708A966AC73}">
      <dgm:prSet/>
      <dgm:spPr/>
      <dgm:t>
        <a:bodyPr/>
        <a:lstStyle/>
        <a:p>
          <a:pPr rtl="1"/>
          <a:endParaRPr lang="ar-SA"/>
        </a:p>
      </dgm:t>
    </dgm:pt>
    <dgm:pt modelId="{03C88B82-3B09-409F-B131-7B2491873533}" type="sibTrans" cxnId="{D72F2EBA-1B88-4B94-AD69-D708A966AC73}">
      <dgm:prSet/>
      <dgm:spPr/>
      <dgm:t>
        <a:bodyPr/>
        <a:lstStyle/>
        <a:p>
          <a:pPr rtl="1"/>
          <a:endParaRPr lang="ar-SA"/>
        </a:p>
      </dgm:t>
    </dgm:pt>
    <dgm:pt modelId="{DC86D405-395B-4987-9CF3-20BE1CAC3083}">
      <dgm:prSet phldrT="[نص]"/>
      <dgm:spPr/>
      <dgm:t>
        <a:bodyPr/>
        <a:lstStyle/>
        <a:p>
          <a:pPr rtl="1"/>
          <a:r>
            <a:rPr lang="en-US" dirty="0" smtClean="0"/>
            <a:t>Return period</a:t>
          </a:r>
          <a:endParaRPr lang="ar-SA" dirty="0"/>
        </a:p>
      </dgm:t>
    </dgm:pt>
    <dgm:pt modelId="{2D9E359F-13D8-4784-82D4-CAB6E7D25C3E}" type="parTrans" cxnId="{291F2127-971A-4E73-83CC-80AD61CA7BD7}">
      <dgm:prSet/>
      <dgm:spPr/>
      <dgm:t>
        <a:bodyPr/>
        <a:lstStyle/>
        <a:p>
          <a:pPr rtl="1"/>
          <a:endParaRPr lang="ar-SA"/>
        </a:p>
      </dgm:t>
    </dgm:pt>
    <dgm:pt modelId="{440C6B11-F3BB-4B93-BC88-556109698F6C}" type="sibTrans" cxnId="{291F2127-971A-4E73-83CC-80AD61CA7BD7}">
      <dgm:prSet/>
      <dgm:spPr/>
      <dgm:t>
        <a:bodyPr/>
        <a:lstStyle/>
        <a:p>
          <a:pPr rtl="1"/>
          <a:endParaRPr lang="ar-SA"/>
        </a:p>
      </dgm:t>
    </dgm:pt>
    <dgm:pt modelId="{65E447A1-8C67-41EF-8854-4E7A9CA22FEA}" type="pres">
      <dgm:prSet presAssocID="{0834B62A-61A4-490A-81D5-794EAC6117A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6A38A73-15CC-4854-8D4A-6E934CD5FF2D}" type="pres">
      <dgm:prSet presAssocID="{99076587-4C19-4C8A-9C94-F8D88009DDD9}" presName="hierRoot1" presStyleCnt="0"/>
      <dgm:spPr/>
    </dgm:pt>
    <dgm:pt modelId="{9096CBE2-4B49-461F-B9D3-981246C5CB32}" type="pres">
      <dgm:prSet presAssocID="{99076587-4C19-4C8A-9C94-F8D88009DDD9}" presName="composite" presStyleCnt="0"/>
      <dgm:spPr/>
    </dgm:pt>
    <dgm:pt modelId="{0D8A3B7C-3393-4647-ABF3-D093EF910E9A}" type="pres">
      <dgm:prSet presAssocID="{99076587-4C19-4C8A-9C94-F8D88009DDD9}" presName="background" presStyleLbl="node0" presStyleIdx="0" presStyleCnt="1"/>
      <dgm:spPr/>
    </dgm:pt>
    <dgm:pt modelId="{9FE9BC7B-7BC6-4748-A64A-7F533399634D}" type="pres">
      <dgm:prSet presAssocID="{99076587-4C19-4C8A-9C94-F8D88009DDD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3A0A0DB-9FA4-4A82-9343-6E8AE2959939}" type="pres">
      <dgm:prSet presAssocID="{99076587-4C19-4C8A-9C94-F8D88009DDD9}" presName="hierChild2" presStyleCnt="0"/>
      <dgm:spPr/>
    </dgm:pt>
    <dgm:pt modelId="{979A4DA4-689F-4F95-A911-38C4647281DD}" type="pres">
      <dgm:prSet presAssocID="{817C1D61-8DD7-439E-B4D1-B16130AB70C9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86E92C68-D5FB-4F6A-8C27-9A54B1A8183D}" type="pres">
      <dgm:prSet presAssocID="{BD3523EA-2DD5-49F7-80C0-E2F0BF495E8A}" presName="hierRoot2" presStyleCnt="0"/>
      <dgm:spPr/>
    </dgm:pt>
    <dgm:pt modelId="{80499C5E-8B23-4D92-8F47-3DF045DC75FB}" type="pres">
      <dgm:prSet presAssocID="{BD3523EA-2DD5-49F7-80C0-E2F0BF495E8A}" presName="composite2" presStyleCnt="0"/>
      <dgm:spPr/>
    </dgm:pt>
    <dgm:pt modelId="{448FAC3E-14ED-4C32-964A-82E755DAD51A}" type="pres">
      <dgm:prSet presAssocID="{BD3523EA-2DD5-49F7-80C0-E2F0BF495E8A}" presName="background2" presStyleLbl="node2" presStyleIdx="0" presStyleCnt="2"/>
      <dgm:spPr/>
    </dgm:pt>
    <dgm:pt modelId="{677F0233-B530-406C-ACC0-B071E4B19297}" type="pres">
      <dgm:prSet presAssocID="{BD3523EA-2DD5-49F7-80C0-E2F0BF495E8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3EAA608-B202-461A-82AC-1B07C8DD6D2C}" type="pres">
      <dgm:prSet presAssocID="{BD3523EA-2DD5-49F7-80C0-E2F0BF495E8A}" presName="hierChild3" presStyleCnt="0"/>
      <dgm:spPr/>
    </dgm:pt>
    <dgm:pt modelId="{F19C3751-8F74-45C2-9B1D-D5A21570B1F2}" type="pres">
      <dgm:prSet presAssocID="{8C9D0DF9-54CF-4310-8CC0-822F0F171FA7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E7896606-60E1-4EC7-A0A3-1970FEC1E7EE}" type="pres">
      <dgm:prSet presAssocID="{0E0F50E8-09B9-4C17-8CD6-E4F8FB825F97}" presName="hierRoot3" presStyleCnt="0"/>
      <dgm:spPr/>
    </dgm:pt>
    <dgm:pt modelId="{7D74F1EF-6906-423F-8421-40656D41CEAA}" type="pres">
      <dgm:prSet presAssocID="{0E0F50E8-09B9-4C17-8CD6-E4F8FB825F97}" presName="composite3" presStyleCnt="0"/>
      <dgm:spPr/>
    </dgm:pt>
    <dgm:pt modelId="{578C86D0-F4F2-477D-8652-1729267AC505}" type="pres">
      <dgm:prSet presAssocID="{0E0F50E8-09B9-4C17-8CD6-E4F8FB825F97}" presName="background3" presStyleLbl="node3" presStyleIdx="0" presStyleCnt="2"/>
      <dgm:spPr/>
    </dgm:pt>
    <dgm:pt modelId="{65ECB2E0-DD68-4F2F-B640-2CD1CB1438A1}" type="pres">
      <dgm:prSet presAssocID="{0E0F50E8-09B9-4C17-8CD6-E4F8FB825F97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29BA8C0-457C-49FF-95A5-EE16AC043F81}" type="pres">
      <dgm:prSet presAssocID="{0E0F50E8-09B9-4C17-8CD6-E4F8FB825F97}" presName="hierChild4" presStyleCnt="0"/>
      <dgm:spPr/>
    </dgm:pt>
    <dgm:pt modelId="{574D01F8-261E-4177-91AD-529AA2FA1EF5}" type="pres">
      <dgm:prSet presAssocID="{E497B27F-4BE4-4AB4-83EA-250FD6B81DC7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A1E08FB7-7601-4065-9BBB-B2536A02B197}" type="pres">
      <dgm:prSet presAssocID="{3077FC81-F09D-4645-94D4-8758A9F4C889}" presName="hierRoot3" presStyleCnt="0"/>
      <dgm:spPr/>
    </dgm:pt>
    <dgm:pt modelId="{2AD39CBF-826B-41DC-BB6D-613E2EE2B500}" type="pres">
      <dgm:prSet presAssocID="{3077FC81-F09D-4645-94D4-8758A9F4C889}" presName="composite3" presStyleCnt="0"/>
      <dgm:spPr/>
    </dgm:pt>
    <dgm:pt modelId="{4EF3966E-69D8-45F6-B379-E609813099AD}" type="pres">
      <dgm:prSet presAssocID="{3077FC81-F09D-4645-94D4-8758A9F4C889}" presName="background3" presStyleLbl="node3" presStyleIdx="1" presStyleCnt="2"/>
      <dgm:spPr/>
    </dgm:pt>
    <dgm:pt modelId="{18E7BCE8-25BB-4227-84D7-EC563CF1CEFB}" type="pres">
      <dgm:prSet presAssocID="{3077FC81-F09D-4645-94D4-8758A9F4C889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53D26C7-CFFB-49E1-BB07-D6BB5E8D9135}" type="pres">
      <dgm:prSet presAssocID="{3077FC81-F09D-4645-94D4-8758A9F4C889}" presName="hierChild4" presStyleCnt="0"/>
      <dgm:spPr/>
    </dgm:pt>
    <dgm:pt modelId="{691B4316-9660-40B0-B12C-F1D276EA77CB}" type="pres">
      <dgm:prSet presAssocID="{2D9E359F-13D8-4784-82D4-CAB6E7D25C3E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9379C884-6515-4A93-B972-6F3E3939A00C}" type="pres">
      <dgm:prSet presAssocID="{DC86D405-395B-4987-9CF3-20BE1CAC3083}" presName="hierRoot2" presStyleCnt="0"/>
      <dgm:spPr/>
    </dgm:pt>
    <dgm:pt modelId="{549B50E3-4EC0-45C0-A285-7733662C5225}" type="pres">
      <dgm:prSet presAssocID="{DC86D405-395B-4987-9CF3-20BE1CAC3083}" presName="composite2" presStyleCnt="0"/>
      <dgm:spPr/>
    </dgm:pt>
    <dgm:pt modelId="{B825F49B-C0F6-46E3-ACA1-6EC64751CAF8}" type="pres">
      <dgm:prSet presAssocID="{DC86D405-395B-4987-9CF3-20BE1CAC3083}" presName="background2" presStyleLbl="node2" presStyleIdx="1" presStyleCnt="2"/>
      <dgm:spPr/>
    </dgm:pt>
    <dgm:pt modelId="{ED170812-FA3D-4D6F-9E07-2DC861C69C05}" type="pres">
      <dgm:prSet presAssocID="{DC86D405-395B-4987-9CF3-20BE1CAC3083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09CF84-3863-4A5D-B9DC-59C53FA324F3}" type="pres">
      <dgm:prSet presAssocID="{DC86D405-395B-4987-9CF3-20BE1CAC3083}" presName="hierChild3" presStyleCnt="0"/>
      <dgm:spPr/>
    </dgm:pt>
  </dgm:ptLst>
  <dgm:cxnLst>
    <dgm:cxn modelId="{FAC6E652-290C-417F-A838-8BC960886143}" srcId="{0834B62A-61A4-490A-81D5-794EAC6117A4}" destId="{99076587-4C19-4C8A-9C94-F8D88009DDD9}" srcOrd="0" destOrd="0" parTransId="{E1DEEE37-9393-4AC5-9239-7648753347B1}" sibTransId="{AF59E91F-72DF-4692-A1D8-F5EBCB133E3A}"/>
    <dgm:cxn modelId="{594C317C-F9C5-43DA-AFC0-C022019E5116}" type="presOf" srcId="{E497B27F-4BE4-4AB4-83EA-250FD6B81DC7}" destId="{574D01F8-261E-4177-91AD-529AA2FA1EF5}" srcOrd="0" destOrd="0" presId="urn:microsoft.com/office/officeart/2005/8/layout/hierarchy1"/>
    <dgm:cxn modelId="{B8E7D0EF-DF12-411F-A25E-B17B47D2FD35}" type="presOf" srcId="{2D9E359F-13D8-4784-82D4-CAB6E7D25C3E}" destId="{691B4316-9660-40B0-B12C-F1D276EA77CB}" srcOrd="0" destOrd="0" presId="urn:microsoft.com/office/officeart/2005/8/layout/hierarchy1"/>
    <dgm:cxn modelId="{109286FD-7972-4BE3-AC95-BA49B8C08C6F}" srcId="{99076587-4C19-4C8A-9C94-F8D88009DDD9}" destId="{BD3523EA-2DD5-49F7-80C0-E2F0BF495E8A}" srcOrd="0" destOrd="0" parTransId="{817C1D61-8DD7-439E-B4D1-B16130AB70C9}" sibTransId="{470E205E-9EAA-48F5-AF57-0344C14F3F8F}"/>
    <dgm:cxn modelId="{5E009E5F-55F7-4F06-9F35-B6121A168AF7}" srcId="{BD3523EA-2DD5-49F7-80C0-E2F0BF495E8A}" destId="{0E0F50E8-09B9-4C17-8CD6-E4F8FB825F97}" srcOrd="0" destOrd="0" parTransId="{8C9D0DF9-54CF-4310-8CC0-822F0F171FA7}" sibTransId="{E39DDDA0-13E3-4BF6-A595-2B31EBD5154C}"/>
    <dgm:cxn modelId="{833172C2-0C75-454C-AEC6-A2AB77534C7C}" type="presOf" srcId="{99076587-4C19-4C8A-9C94-F8D88009DDD9}" destId="{9FE9BC7B-7BC6-4748-A64A-7F533399634D}" srcOrd="0" destOrd="0" presId="urn:microsoft.com/office/officeart/2005/8/layout/hierarchy1"/>
    <dgm:cxn modelId="{E8858A9C-074B-4749-BC40-ECA72B86034B}" type="presOf" srcId="{0E0F50E8-09B9-4C17-8CD6-E4F8FB825F97}" destId="{65ECB2E0-DD68-4F2F-B640-2CD1CB1438A1}" srcOrd="0" destOrd="0" presId="urn:microsoft.com/office/officeart/2005/8/layout/hierarchy1"/>
    <dgm:cxn modelId="{D72F2EBA-1B88-4B94-AD69-D708A966AC73}" srcId="{BD3523EA-2DD5-49F7-80C0-E2F0BF495E8A}" destId="{3077FC81-F09D-4645-94D4-8758A9F4C889}" srcOrd="1" destOrd="0" parTransId="{E497B27F-4BE4-4AB4-83EA-250FD6B81DC7}" sibTransId="{03C88B82-3B09-409F-B131-7B2491873533}"/>
    <dgm:cxn modelId="{23F4573D-74EF-4C40-A155-6456A073DAFE}" type="presOf" srcId="{3077FC81-F09D-4645-94D4-8758A9F4C889}" destId="{18E7BCE8-25BB-4227-84D7-EC563CF1CEFB}" srcOrd="0" destOrd="0" presId="urn:microsoft.com/office/officeart/2005/8/layout/hierarchy1"/>
    <dgm:cxn modelId="{291F2127-971A-4E73-83CC-80AD61CA7BD7}" srcId="{99076587-4C19-4C8A-9C94-F8D88009DDD9}" destId="{DC86D405-395B-4987-9CF3-20BE1CAC3083}" srcOrd="1" destOrd="0" parTransId="{2D9E359F-13D8-4784-82D4-CAB6E7D25C3E}" sibTransId="{440C6B11-F3BB-4B93-BC88-556109698F6C}"/>
    <dgm:cxn modelId="{15C0FAC0-1DD2-4653-A859-669A2A82DAD6}" type="presOf" srcId="{0834B62A-61A4-490A-81D5-794EAC6117A4}" destId="{65E447A1-8C67-41EF-8854-4E7A9CA22FEA}" srcOrd="0" destOrd="0" presId="urn:microsoft.com/office/officeart/2005/8/layout/hierarchy1"/>
    <dgm:cxn modelId="{CEBDEA3E-E7A4-40F1-B231-F17251B4D6AF}" type="presOf" srcId="{8C9D0DF9-54CF-4310-8CC0-822F0F171FA7}" destId="{F19C3751-8F74-45C2-9B1D-D5A21570B1F2}" srcOrd="0" destOrd="0" presId="urn:microsoft.com/office/officeart/2005/8/layout/hierarchy1"/>
    <dgm:cxn modelId="{8167BC03-2232-4E72-8B56-FD8EE4A9483E}" type="presOf" srcId="{DC86D405-395B-4987-9CF3-20BE1CAC3083}" destId="{ED170812-FA3D-4D6F-9E07-2DC861C69C05}" srcOrd="0" destOrd="0" presId="urn:microsoft.com/office/officeart/2005/8/layout/hierarchy1"/>
    <dgm:cxn modelId="{797905E8-E234-4D52-B79E-2835F82B0A4E}" type="presOf" srcId="{BD3523EA-2DD5-49F7-80C0-E2F0BF495E8A}" destId="{677F0233-B530-406C-ACC0-B071E4B19297}" srcOrd="0" destOrd="0" presId="urn:microsoft.com/office/officeart/2005/8/layout/hierarchy1"/>
    <dgm:cxn modelId="{658B09B6-3787-4EE1-9541-1241EF0A376B}" type="presOf" srcId="{817C1D61-8DD7-439E-B4D1-B16130AB70C9}" destId="{979A4DA4-689F-4F95-A911-38C4647281DD}" srcOrd="0" destOrd="0" presId="urn:microsoft.com/office/officeart/2005/8/layout/hierarchy1"/>
    <dgm:cxn modelId="{D0057FA6-C4F6-4116-99EB-5668F60A06A3}" type="presParOf" srcId="{65E447A1-8C67-41EF-8854-4E7A9CA22FEA}" destId="{D6A38A73-15CC-4854-8D4A-6E934CD5FF2D}" srcOrd="0" destOrd="0" presId="urn:microsoft.com/office/officeart/2005/8/layout/hierarchy1"/>
    <dgm:cxn modelId="{648C6D3C-5B68-4C50-B9EC-5D875D0D0DB4}" type="presParOf" srcId="{D6A38A73-15CC-4854-8D4A-6E934CD5FF2D}" destId="{9096CBE2-4B49-461F-B9D3-981246C5CB32}" srcOrd="0" destOrd="0" presId="urn:microsoft.com/office/officeart/2005/8/layout/hierarchy1"/>
    <dgm:cxn modelId="{427D2A7A-5710-4EB2-97EB-4E10F70EF5C4}" type="presParOf" srcId="{9096CBE2-4B49-461F-B9D3-981246C5CB32}" destId="{0D8A3B7C-3393-4647-ABF3-D093EF910E9A}" srcOrd="0" destOrd="0" presId="urn:microsoft.com/office/officeart/2005/8/layout/hierarchy1"/>
    <dgm:cxn modelId="{CBA1B666-4BFF-4D72-BFCA-0B75A10C9635}" type="presParOf" srcId="{9096CBE2-4B49-461F-B9D3-981246C5CB32}" destId="{9FE9BC7B-7BC6-4748-A64A-7F533399634D}" srcOrd="1" destOrd="0" presId="urn:microsoft.com/office/officeart/2005/8/layout/hierarchy1"/>
    <dgm:cxn modelId="{F3A2CF6A-D89F-4045-A9B0-FF3873A63625}" type="presParOf" srcId="{D6A38A73-15CC-4854-8D4A-6E934CD5FF2D}" destId="{C3A0A0DB-9FA4-4A82-9343-6E8AE2959939}" srcOrd="1" destOrd="0" presId="urn:microsoft.com/office/officeart/2005/8/layout/hierarchy1"/>
    <dgm:cxn modelId="{904541B6-1A2D-4986-A1DC-6F64F2D24F66}" type="presParOf" srcId="{C3A0A0DB-9FA4-4A82-9343-6E8AE2959939}" destId="{979A4DA4-689F-4F95-A911-38C4647281DD}" srcOrd="0" destOrd="0" presId="urn:microsoft.com/office/officeart/2005/8/layout/hierarchy1"/>
    <dgm:cxn modelId="{2E1C51A1-B1CB-49B3-92A4-D44981D5B75B}" type="presParOf" srcId="{C3A0A0DB-9FA4-4A82-9343-6E8AE2959939}" destId="{86E92C68-D5FB-4F6A-8C27-9A54B1A8183D}" srcOrd="1" destOrd="0" presId="urn:microsoft.com/office/officeart/2005/8/layout/hierarchy1"/>
    <dgm:cxn modelId="{201D65F4-5579-4416-9B33-389712630375}" type="presParOf" srcId="{86E92C68-D5FB-4F6A-8C27-9A54B1A8183D}" destId="{80499C5E-8B23-4D92-8F47-3DF045DC75FB}" srcOrd="0" destOrd="0" presId="urn:microsoft.com/office/officeart/2005/8/layout/hierarchy1"/>
    <dgm:cxn modelId="{A96FDA72-95FD-4248-AB61-86AA15692CCA}" type="presParOf" srcId="{80499C5E-8B23-4D92-8F47-3DF045DC75FB}" destId="{448FAC3E-14ED-4C32-964A-82E755DAD51A}" srcOrd="0" destOrd="0" presId="urn:microsoft.com/office/officeart/2005/8/layout/hierarchy1"/>
    <dgm:cxn modelId="{0597424F-96B7-469C-A965-58762C67EFE8}" type="presParOf" srcId="{80499C5E-8B23-4D92-8F47-3DF045DC75FB}" destId="{677F0233-B530-406C-ACC0-B071E4B19297}" srcOrd="1" destOrd="0" presId="urn:microsoft.com/office/officeart/2005/8/layout/hierarchy1"/>
    <dgm:cxn modelId="{5BCD6922-744A-4F47-89D4-8B07DD56C8F4}" type="presParOf" srcId="{86E92C68-D5FB-4F6A-8C27-9A54B1A8183D}" destId="{73EAA608-B202-461A-82AC-1B07C8DD6D2C}" srcOrd="1" destOrd="0" presId="urn:microsoft.com/office/officeart/2005/8/layout/hierarchy1"/>
    <dgm:cxn modelId="{7A34871D-8BE9-46C8-AA4D-8966860D73D1}" type="presParOf" srcId="{73EAA608-B202-461A-82AC-1B07C8DD6D2C}" destId="{F19C3751-8F74-45C2-9B1D-D5A21570B1F2}" srcOrd="0" destOrd="0" presId="urn:microsoft.com/office/officeart/2005/8/layout/hierarchy1"/>
    <dgm:cxn modelId="{D36641E7-DECC-4E02-9D62-194F6C871E69}" type="presParOf" srcId="{73EAA608-B202-461A-82AC-1B07C8DD6D2C}" destId="{E7896606-60E1-4EC7-A0A3-1970FEC1E7EE}" srcOrd="1" destOrd="0" presId="urn:microsoft.com/office/officeart/2005/8/layout/hierarchy1"/>
    <dgm:cxn modelId="{BF5BF55E-2559-4E5D-B20F-8BA4C01E8069}" type="presParOf" srcId="{E7896606-60E1-4EC7-A0A3-1970FEC1E7EE}" destId="{7D74F1EF-6906-423F-8421-40656D41CEAA}" srcOrd="0" destOrd="0" presId="urn:microsoft.com/office/officeart/2005/8/layout/hierarchy1"/>
    <dgm:cxn modelId="{56BE0E90-92C8-47AE-97C3-B8A8F95478ED}" type="presParOf" srcId="{7D74F1EF-6906-423F-8421-40656D41CEAA}" destId="{578C86D0-F4F2-477D-8652-1729267AC505}" srcOrd="0" destOrd="0" presId="urn:microsoft.com/office/officeart/2005/8/layout/hierarchy1"/>
    <dgm:cxn modelId="{4460A80E-DAB1-4674-A1DA-37C1FAA8A721}" type="presParOf" srcId="{7D74F1EF-6906-423F-8421-40656D41CEAA}" destId="{65ECB2E0-DD68-4F2F-B640-2CD1CB1438A1}" srcOrd="1" destOrd="0" presId="urn:microsoft.com/office/officeart/2005/8/layout/hierarchy1"/>
    <dgm:cxn modelId="{C77159DE-78BF-4BCB-8870-0B790FA71E7F}" type="presParOf" srcId="{E7896606-60E1-4EC7-A0A3-1970FEC1E7EE}" destId="{B29BA8C0-457C-49FF-95A5-EE16AC043F81}" srcOrd="1" destOrd="0" presId="urn:microsoft.com/office/officeart/2005/8/layout/hierarchy1"/>
    <dgm:cxn modelId="{DC6AD09C-EFC0-4715-9024-8B6187E83EC9}" type="presParOf" srcId="{73EAA608-B202-461A-82AC-1B07C8DD6D2C}" destId="{574D01F8-261E-4177-91AD-529AA2FA1EF5}" srcOrd="2" destOrd="0" presId="urn:microsoft.com/office/officeart/2005/8/layout/hierarchy1"/>
    <dgm:cxn modelId="{7B3A4A50-354F-4CB5-B054-9AD929AB678B}" type="presParOf" srcId="{73EAA608-B202-461A-82AC-1B07C8DD6D2C}" destId="{A1E08FB7-7601-4065-9BBB-B2536A02B197}" srcOrd="3" destOrd="0" presId="urn:microsoft.com/office/officeart/2005/8/layout/hierarchy1"/>
    <dgm:cxn modelId="{E21FD90F-9288-4727-9F81-3D2AEFC8D6A7}" type="presParOf" srcId="{A1E08FB7-7601-4065-9BBB-B2536A02B197}" destId="{2AD39CBF-826B-41DC-BB6D-613E2EE2B500}" srcOrd="0" destOrd="0" presId="urn:microsoft.com/office/officeart/2005/8/layout/hierarchy1"/>
    <dgm:cxn modelId="{FDB6C465-5CA6-418C-A6B0-32889CFA4068}" type="presParOf" srcId="{2AD39CBF-826B-41DC-BB6D-613E2EE2B500}" destId="{4EF3966E-69D8-45F6-B379-E609813099AD}" srcOrd="0" destOrd="0" presId="urn:microsoft.com/office/officeart/2005/8/layout/hierarchy1"/>
    <dgm:cxn modelId="{D595ED95-46A2-479E-B775-0F54EC559E52}" type="presParOf" srcId="{2AD39CBF-826B-41DC-BB6D-613E2EE2B500}" destId="{18E7BCE8-25BB-4227-84D7-EC563CF1CEFB}" srcOrd="1" destOrd="0" presId="urn:microsoft.com/office/officeart/2005/8/layout/hierarchy1"/>
    <dgm:cxn modelId="{1C727EF4-8C22-42A3-80E7-26EF8BE2836C}" type="presParOf" srcId="{A1E08FB7-7601-4065-9BBB-B2536A02B197}" destId="{B53D26C7-CFFB-49E1-BB07-D6BB5E8D9135}" srcOrd="1" destOrd="0" presId="urn:microsoft.com/office/officeart/2005/8/layout/hierarchy1"/>
    <dgm:cxn modelId="{79468D5D-D4C0-4481-981D-EBDDB8D651C5}" type="presParOf" srcId="{C3A0A0DB-9FA4-4A82-9343-6E8AE2959939}" destId="{691B4316-9660-40B0-B12C-F1D276EA77CB}" srcOrd="2" destOrd="0" presId="urn:microsoft.com/office/officeart/2005/8/layout/hierarchy1"/>
    <dgm:cxn modelId="{D53B681E-7EC7-412A-9518-5112F64FB61A}" type="presParOf" srcId="{C3A0A0DB-9FA4-4A82-9343-6E8AE2959939}" destId="{9379C884-6515-4A93-B972-6F3E3939A00C}" srcOrd="3" destOrd="0" presId="urn:microsoft.com/office/officeart/2005/8/layout/hierarchy1"/>
    <dgm:cxn modelId="{B56A2146-6E3F-44E1-87BE-853BB6E8A9B8}" type="presParOf" srcId="{9379C884-6515-4A93-B972-6F3E3939A00C}" destId="{549B50E3-4EC0-45C0-A285-7733662C5225}" srcOrd="0" destOrd="0" presId="urn:microsoft.com/office/officeart/2005/8/layout/hierarchy1"/>
    <dgm:cxn modelId="{E2FC9DEF-D25B-403A-8F86-7D74F0A74221}" type="presParOf" srcId="{549B50E3-4EC0-45C0-A285-7733662C5225}" destId="{B825F49B-C0F6-46E3-ACA1-6EC64751CAF8}" srcOrd="0" destOrd="0" presId="urn:microsoft.com/office/officeart/2005/8/layout/hierarchy1"/>
    <dgm:cxn modelId="{B5B1F7FB-92D8-4D1D-947A-A3E24FF55B45}" type="presParOf" srcId="{549B50E3-4EC0-45C0-A285-7733662C5225}" destId="{ED170812-FA3D-4D6F-9E07-2DC861C69C05}" srcOrd="1" destOrd="0" presId="urn:microsoft.com/office/officeart/2005/8/layout/hierarchy1"/>
    <dgm:cxn modelId="{254C9657-A891-4901-B1B2-A24F24EF12D6}" type="presParOf" srcId="{9379C884-6515-4A93-B972-6F3E3939A00C}" destId="{0509CF84-3863-4A5D-B9DC-59C53FA324F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BDB49-0F75-4BB6-9E4D-39C0D58B2466}">
      <dsp:nvSpPr>
        <dsp:cNvPr id="0" name=""/>
        <dsp:cNvSpPr/>
      </dsp:nvSpPr>
      <dsp:spPr>
        <a:xfrm>
          <a:off x="874759" y="654513"/>
          <a:ext cx="1896557" cy="73690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Analyses of the Water Network</a:t>
          </a:r>
          <a:endParaRPr lang="ar-SA" sz="1800" b="1" kern="1200" dirty="0"/>
        </a:p>
      </dsp:txBody>
      <dsp:txXfrm>
        <a:off x="896342" y="676096"/>
        <a:ext cx="1853391" cy="693734"/>
      </dsp:txXfrm>
    </dsp:sp>
    <dsp:sp modelId="{3A2143EC-2AB0-4DA6-8DBB-81973755A089}">
      <dsp:nvSpPr>
        <dsp:cNvPr id="0" name=""/>
        <dsp:cNvSpPr/>
      </dsp:nvSpPr>
      <dsp:spPr>
        <a:xfrm>
          <a:off x="2850728" y="911066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000" kern="1200" dirty="0"/>
        </a:p>
      </dsp:txBody>
      <dsp:txXfrm>
        <a:off x="2850728" y="955825"/>
        <a:ext cx="133916" cy="134277"/>
      </dsp:txXfrm>
    </dsp:sp>
    <dsp:sp modelId="{63497985-D0CE-4786-B3E7-23D8F38254D6}">
      <dsp:nvSpPr>
        <dsp:cNvPr id="0" name=""/>
        <dsp:cNvSpPr/>
      </dsp:nvSpPr>
      <dsp:spPr>
        <a:xfrm>
          <a:off x="3132277" y="661159"/>
          <a:ext cx="936448" cy="7236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Visit the study area </a:t>
          </a:r>
        </a:p>
      </dsp:txBody>
      <dsp:txXfrm>
        <a:off x="3153471" y="682353"/>
        <a:ext cx="894060" cy="681220"/>
      </dsp:txXfrm>
    </dsp:sp>
    <dsp:sp modelId="{30C90F88-2907-4DE7-8517-8EC68C8B202C}">
      <dsp:nvSpPr>
        <dsp:cNvPr id="0" name=""/>
        <dsp:cNvSpPr/>
      </dsp:nvSpPr>
      <dsp:spPr>
        <a:xfrm>
          <a:off x="4148136" y="911066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4148136" y="955825"/>
        <a:ext cx="133916" cy="134277"/>
      </dsp:txXfrm>
    </dsp:sp>
    <dsp:sp modelId="{60FC005A-7B2E-46B9-97A3-C3C229769462}">
      <dsp:nvSpPr>
        <dsp:cNvPr id="0" name=""/>
        <dsp:cNvSpPr/>
      </dsp:nvSpPr>
      <dsp:spPr>
        <a:xfrm>
          <a:off x="4429685" y="533401"/>
          <a:ext cx="1349982" cy="9791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Gather the information and data</a:t>
          </a:r>
        </a:p>
      </dsp:txBody>
      <dsp:txXfrm>
        <a:off x="4458363" y="562079"/>
        <a:ext cx="1292626" cy="921768"/>
      </dsp:txXfrm>
    </dsp:sp>
    <dsp:sp modelId="{31238859-3FF8-4A96-935B-6173A0BEE456}">
      <dsp:nvSpPr>
        <dsp:cNvPr id="0" name=""/>
        <dsp:cNvSpPr/>
      </dsp:nvSpPr>
      <dsp:spPr>
        <a:xfrm>
          <a:off x="5859079" y="911066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5859079" y="955825"/>
        <a:ext cx="133916" cy="134277"/>
      </dsp:txXfrm>
    </dsp:sp>
    <dsp:sp modelId="{E63217D1-D44F-42EC-B3CE-F96E81744814}">
      <dsp:nvSpPr>
        <dsp:cNvPr id="0" name=""/>
        <dsp:cNvSpPr/>
      </dsp:nvSpPr>
      <dsp:spPr>
        <a:xfrm>
          <a:off x="6140628" y="765714"/>
          <a:ext cx="1051062" cy="5144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Primary evaluation </a:t>
          </a:r>
        </a:p>
      </dsp:txBody>
      <dsp:txXfrm>
        <a:off x="6155697" y="780783"/>
        <a:ext cx="1020924" cy="484360"/>
      </dsp:txXfrm>
    </dsp:sp>
    <dsp:sp modelId="{3B4C7BED-78D8-4713-94EB-8DF964FA0F0E}">
      <dsp:nvSpPr>
        <dsp:cNvPr id="0" name=""/>
        <dsp:cNvSpPr/>
      </dsp:nvSpPr>
      <dsp:spPr>
        <a:xfrm>
          <a:off x="7271101" y="911066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7271101" y="955825"/>
        <a:ext cx="133916" cy="134277"/>
      </dsp:txXfrm>
    </dsp:sp>
    <dsp:sp modelId="{280507D9-AE6E-44C8-B6FA-2A33E2D5A83B}">
      <dsp:nvSpPr>
        <dsp:cNvPr id="0" name=""/>
        <dsp:cNvSpPr/>
      </dsp:nvSpPr>
      <dsp:spPr>
        <a:xfrm>
          <a:off x="7552650" y="685800"/>
          <a:ext cx="902400" cy="6743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Draw the network </a:t>
          </a:r>
        </a:p>
      </dsp:txBody>
      <dsp:txXfrm>
        <a:off x="7572400" y="705550"/>
        <a:ext cx="862900" cy="634826"/>
      </dsp:txXfrm>
    </dsp:sp>
    <dsp:sp modelId="{62ADBF84-1DF6-4642-A56E-65632527A5F5}">
      <dsp:nvSpPr>
        <dsp:cNvPr id="0" name=""/>
        <dsp:cNvSpPr/>
      </dsp:nvSpPr>
      <dsp:spPr>
        <a:xfrm rot="5484721">
          <a:off x="7802647" y="1585922"/>
          <a:ext cx="369137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 rot="-5400000">
        <a:off x="7920904" y="1513261"/>
        <a:ext cx="134277" cy="301999"/>
      </dsp:txXfrm>
    </dsp:sp>
    <dsp:sp modelId="{6CCBA6F7-A26E-4D69-B2C8-F24B9DCA2BD7}">
      <dsp:nvSpPr>
        <dsp:cNvPr id="0" name=""/>
        <dsp:cNvSpPr/>
      </dsp:nvSpPr>
      <dsp:spPr>
        <a:xfrm>
          <a:off x="7484438" y="2056401"/>
          <a:ext cx="970613" cy="7004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Enter all data for the pipe </a:t>
          </a:r>
        </a:p>
      </dsp:txBody>
      <dsp:txXfrm>
        <a:off x="7504954" y="2076917"/>
        <a:ext cx="929581" cy="659424"/>
      </dsp:txXfrm>
    </dsp:sp>
    <dsp:sp modelId="{E154DD56-F4EA-4A03-BAC3-A6EAECC7BABC}">
      <dsp:nvSpPr>
        <dsp:cNvPr id="0" name=""/>
        <dsp:cNvSpPr/>
      </dsp:nvSpPr>
      <dsp:spPr>
        <a:xfrm rot="10800000">
          <a:off x="7213718" y="2294731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 rot="10800000">
        <a:off x="7271110" y="2339490"/>
        <a:ext cx="133916" cy="134277"/>
      </dsp:txXfrm>
    </dsp:sp>
    <dsp:sp modelId="{A544E869-B555-47DB-89E3-FFA4F8AE02F0}">
      <dsp:nvSpPr>
        <dsp:cNvPr id="0" name=""/>
        <dsp:cNvSpPr/>
      </dsp:nvSpPr>
      <dsp:spPr>
        <a:xfrm>
          <a:off x="5987328" y="1970363"/>
          <a:ext cx="1136149" cy="8725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Determine the all data for the junction </a:t>
          </a:r>
        </a:p>
      </dsp:txBody>
      <dsp:txXfrm>
        <a:off x="6012884" y="1995919"/>
        <a:ext cx="1085037" cy="821419"/>
      </dsp:txXfrm>
    </dsp:sp>
    <dsp:sp modelId="{F538E42A-BABA-46A2-97F6-0A7FFAFC1CEF}">
      <dsp:nvSpPr>
        <dsp:cNvPr id="0" name=""/>
        <dsp:cNvSpPr/>
      </dsp:nvSpPr>
      <dsp:spPr>
        <a:xfrm rot="10800000">
          <a:off x="5716608" y="2294731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 rot="10800000">
        <a:off x="5774000" y="2339490"/>
        <a:ext cx="133916" cy="134277"/>
      </dsp:txXfrm>
    </dsp:sp>
    <dsp:sp modelId="{4F8C36BB-8216-4F26-8B33-67FEE85E8081}">
      <dsp:nvSpPr>
        <dsp:cNvPr id="0" name=""/>
        <dsp:cNvSpPr/>
      </dsp:nvSpPr>
      <dsp:spPr>
        <a:xfrm>
          <a:off x="4619659" y="1983271"/>
          <a:ext cx="1006709" cy="84671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Set up the monthly factor </a:t>
          </a:r>
        </a:p>
      </dsp:txBody>
      <dsp:txXfrm>
        <a:off x="4644458" y="2008070"/>
        <a:ext cx="957111" cy="797117"/>
      </dsp:txXfrm>
    </dsp:sp>
    <dsp:sp modelId="{4C3808D8-E7F3-4279-88CB-085F90F945E2}">
      <dsp:nvSpPr>
        <dsp:cNvPr id="0" name=""/>
        <dsp:cNvSpPr/>
      </dsp:nvSpPr>
      <dsp:spPr>
        <a:xfrm rot="10800000">
          <a:off x="4348938" y="2294731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 rot="10800000">
        <a:off x="4406330" y="2339490"/>
        <a:ext cx="133916" cy="134277"/>
      </dsp:txXfrm>
    </dsp:sp>
    <dsp:sp modelId="{82623FCA-BFC2-4A08-A035-A9A07414B13C}">
      <dsp:nvSpPr>
        <dsp:cNvPr id="0" name=""/>
        <dsp:cNvSpPr/>
      </dsp:nvSpPr>
      <dsp:spPr>
        <a:xfrm>
          <a:off x="3356298" y="2043490"/>
          <a:ext cx="902400" cy="7262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Scenario </a:t>
          </a:r>
          <a:r>
            <a:rPr lang="en-US" sz="1600" b="1" kern="1200" dirty="0"/>
            <a:t>for the demand </a:t>
          </a:r>
        </a:p>
      </dsp:txBody>
      <dsp:txXfrm>
        <a:off x="3377570" y="2064762"/>
        <a:ext cx="859856" cy="683733"/>
      </dsp:txXfrm>
    </dsp:sp>
    <dsp:sp modelId="{AD9354BF-D649-4D4D-9114-95A38A3C5ABE}">
      <dsp:nvSpPr>
        <dsp:cNvPr id="0" name=""/>
        <dsp:cNvSpPr/>
      </dsp:nvSpPr>
      <dsp:spPr>
        <a:xfrm rot="10800000">
          <a:off x="3085577" y="2294731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 rot="10800000">
        <a:off x="3142969" y="2339490"/>
        <a:ext cx="133916" cy="134277"/>
      </dsp:txXfrm>
    </dsp:sp>
    <dsp:sp modelId="{0061DE4C-7101-4208-96FD-F61C029AE49E}">
      <dsp:nvSpPr>
        <dsp:cNvPr id="0" name=""/>
        <dsp:cNvSpPr/>
      </dsp:nvSpPr>
      <dsp:spPr>
        <a:xfrm>
          <a:off x="1722537" y="1897772"/>
          <a:ext cx="1272800" cy="10177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Results </a:t>
          </a:r>
          <a:r>
            <a:rPr lang="en-US" sz="1600" b="1" kern="1200" dirty="0"/>
            <a:t>from(Steady state, EPS, in 25yr)</a:t>
          </a:r>
        </a:p>
      </dsp:txBody>
      <dsp:txXfrm>
        <a:off x="1752345" y="1927580"/>
        <a:ext cx="1213184" cy="958097"/>
      </dsp:txXfrm>
    </dsp:sp>
    <dsp:sp modelId="{338ED476-2BE6-4CF7-A928-83B6F7250E38}">
      <dsp:nvSpPr>
        <dsp:cNvPr id="0" name=""/>
        <dsp:cNvSpPr/>
      </dsp:nvSpPr>
      <dsp:spPr>
        <a:xfrm rot="10800000">
          <a:off x="1451817" y="2294731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 rot="10800000">
        <a:off x="1509209" y="2339490"/>
        <a:ext cx="133916" cy="134277"/>
      </dsp:txXfrm>
    </dsp:sp>
    <dsp:sp modelId="{FDC6A398-8062-4C4B-B537-C591685A16D1}">
      <dsp:nvSpPr>
        <dsp:cNvPr id="0" name=""/>
        <dsp:cNvSpPr/>
      </dsp:nvSpPr>
      <dsp:spPr>
        <a:xfrm>
          <a:off x="3148" y="1873486"/>
          <a:ext cx="1358428" cy="1066285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Design a Storm water network</a:t>
          </a:r>
          <a:endParaRPr lang="ar-SA" sz="1800" b="1" kern="1200" dirty="0"/>
        </a:p>
      </dsp:txBody>
      <dsp:txXfrm>
        <a:off x="34378" y="1904716"/>
        <a:ext cx="1295968" cy="1003825"/>
      </dsp:txXfrm>
    </dsp:sp>
    <dsp:sp modelId="{37B75EA3-C552-4A9F-8A24-01101F03E953}">
      <dsp:nvSpPr>
        <dsp:cNvPr id="0" name=""/>
        <dsp:cNvSpPr/>
      </dsp:nvSpPr>
      <dsp:spPr>
        <a:xfrm rot="5418030">
          <a:off x="496908" y="3158990"/>
          <a:ext cx="361843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 dirty="0"/>
        </a:p>
      </dsp:txBody>
      <dsp:txXfrm rot="-5400000">
        <a:off x="610867" y="3089966"/>
        <a:ext cx="134277" cy="294705"/>
      </dsp:txXfrm>
    </dsp:sp>
    <dsp:sp modelId="{67A51B83-7653-4D5E-BA08-7BEFF8883ED5}">
      <dsp:nvSpPr>
        <dsp:cNvPr id="0" name=""/>
        <dsp:cNvSpPr/>
      </dsp:nvSpPr>
      <dsp:spPr>
        <a:xfrm>
          <a:off x="75313" y="3622486"/>
          <a:ext cx="1198505" cy="5414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Prepare </a:t>
          </a:r>
          <a:r>
            <a:rPr lang="en-US" sz="1800" b="1" kern="1200" dirty="0"/>
            <a:t>all data</a:t>
          </a:r>
          <a:endParaRPr lang="ar-SA" sz="1800" b="1" kern="1200" dirty="0"/>
        </a:p>
      </dsp:txBody>
      <dsp:txXfrm>
        <a:off x="91171" y="3638344"/>
        <a:ext cx="1166789" cy="509724"/>
      </dsp:txXfrm>
    </dsp:sp>
    <dsp:sp modelId="{957A7D4A-CB2F-4298-A90A-7AF5D4D69511}">
      <dsp:nvSpPr>
        <dsp:cNvPr id="0" name=""/>
        <dsp:cNvSpPr/>
      </dsp:nvSpPr>
      <dsp:spPr>
        <a:xfrm rot="21555216">
          <a:off x="1337347" y="3771677"/>
          <a:ext cx="153074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000" kern="1200" dirty="0"/>
        </a:p>
      </dsp:txBody>
      <dsp:txXfrm>
        <a:off x="1337349" y="3816735"/>
        <a:ext cx="107152" cy="134277"/>
      </dsp:txXfrm>
    </dsp:sp>
    <dsp:sp modelId="{F3C5362D-3EE7-4B26-8B28-CA4154E66AA6}">
      <dsp:nvSpPr>
        <dsp:cNvPr id="0" name=""/>
        <dsp:cNvSpPr/>
      </dsp:nvSpPr>
      <dsp:spPr>
        <a:xfrm>
          <a:off x="1562614" y="3537802"/>
          <a:ext cx="980990" cy="67488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Convert </a:t>
          </a:r>
          <a:r>
            <a:rPr lang="en-US" sz="1800" b="1" kern="1200" dirty="0"/>
            <a:t>to raster</a:t>
          </a:r>
          <a:endParaRPr lang="ar-SA" sz="1800" b="1" kern="1200" dirty="0"/>
        </a:p>
      </dsp:txBody>
      <dsp:txXfrm>
        <a:off x="1582381" y="3557569"/>
        <a:ext cx="941456" cy="635355"/>
      </dsp:txXfrm>
    </dsp:sp>
    <dsp:sp modelId="{87CDF489-C12F-4761-B1C0-8191F0DC94C6}">
      <dsp:nvSpPr>
        <dsp:cNvPr id="0" name=""/>
        <dsp:cNvSpPr/>
      </dsp:nvSpPr>
      <dsp:spPr>
        <a:xfrm>
          <a:off x="2623016" y="3763349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000" kern="1200" dirty="0"/>
        </a:p>
      </dsp:txBody>
      <dsp:txXfrm>
        <a:off x="2623016" y="3808108"/>
        <a:ext cx="133916" cy="134277"/>
      </dsp:txXfrm>
    </dsp:sp>
    <dsp:sp modelId="{63BFACC0-6750-4712-9D33-7EC50BE0A03B}">
      <dsp:nvSpPr>
        <dsp:cNvPr id="0" name=""/>
        <dsp:cNvSpPr/>
      </dsp:nvSpPr>
      <dsp:spPr>
        <a:xfrm>
          <a:off x="2904565" y="3323881"/>
          <a:ext cx="1697145" cy="110273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Draw catch </a:t>
          </a:r>
          <a:r>
            <a:rPr lang="en-US" sz="1800" b="1" kern="1200" dirty="0" smtClean="0"/>
            <a:t>basin,catchment,outfalls</a:t>
          </a:r>
          <a:r>
            <a:rPr lang="en-US" sz="1800" b="1" kern="1200" dirty="0"/>
            <a:t>, </a:t>
          </a:r>
          <a:r>
            <a:rPr lang="en-US" sz="1800" b="1" kern="1200" dirty="0" smtClean="0"/>
            <a:t>conduits</a:t>
          </a:r>
          <a:endParaRPr lang="ar-SA" sz="1800" b="1" kern="1200" dirty="0"/>
        </a:p>
      </dsp:txBody>
      <dsp:txXfrm>
        <a:off x="2936863" y="3356179"/>
        <a:ext cx="1632549" cy="1038134"/>
      </dsp:txXfrm>
    </dsp:sp>
    <dsp:sp modelId="{A206D250-6CB5-493B-9DE3-D3B60B2B5115}">
      <dsp:nvSpPr>
        <dsp:cNvPr id="0" name=""/>
        <dsp:cNvSpPr/>
      </dsp:nvSpPr>
      <dsp:spPr>
        <a:xfrm>
          <a:off x="4681121" y="3763349"/>
          <a:ext cx="191308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000" kern="1200" dirty="0"/>
        </a:p>
      </dsp:txBody>
      <dsp:txXfrm>
        <a:off x="4681121" y="3808108"/>
        <a:ext cx="133916" cy="134277"/>
      </dsp:txXfrm>
    </dsp:sp>
    <dsp:sp modelId="{BE6AD910-123C-4735-BDFC-F1EA61C9B8A5}">
      <dsp:nvSpPr>
        <dsp:cNvPr id="0" name=""/>
        <dsp:cNvSpPr/>
      </dsp:nvSpPr>
      <dsp:spPr>
        <a:xfrm>
          <a:off x="4962670" y="3300732"/>
          <a:ext cx="1704427" cy="11490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Determine the intensity and runoff coefficient</a:t>
          </a:r>
        </a:p>
      </dsp:txBody>
      <dsp:txXfrm>
        <a:off x="4996324" y="3334386"/>
        <a:ext cx="1637119" cy="1081720"/>
      </dsp:txXfrm>
    </dsp:sp>
    <dsp:sp modelId="{6EB2EA52-41D3-4882-8351-B9DC3264DDF6}">
      <dsp:nvSpPr>
        <dsp:cNvPr id="0" name=""/>
        <dsp:cNvSpPr/>
      </dsp:nvSpPr>
      <dsp:spPr>
        <a:xfrm rot="16851">
          <a:off x="6826281" y="3769246"/>
          <a:ext cx="383497" cy="2237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000" kern="1200" dirty="0"/>
        </a:p>
      </dsp:txBody>
      <dsp:txXfrm>
        <a:off x="6826281" y="3813840"/>
        <a:ext cx="316359" cy="134277"/>
      </dsp:txXfrm>
    </dsp:sp>
    <dsp:sp modelId="{FAABB701-B93C-4C71-8962-7BA09693E5E4}">
      <dsp:nvSpPr>
        <dsp:cNvPr id="0" name=""/>
        <dsp:cNvSpPr/>
      </dsp:nvSpPr>
      <dsp:spPr>
        <a:xfrm>
          <a:off x="7390669" y="3526908"/>
          <a:ext cx="990628" cy="7169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Design</a:t>
          </a:r>
          <a:endParaRPr lang="ar-SA" sz="1800" b="1" kern="1200" dirty="0"/>
        </a:p>
      </dsp:txBody>
      <dsp:txXfrm>
        <a:off x="7411669" y="3547908"/>
        <a:ext cx="948628" cy="6749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CD111-343B-439D-ABBC-2BD4A9CFFECF}">
      <dsp:nvSpPr>
        <dsp:cNvPr id="0" name=""/>
        <dsp:cNvSpPr/>
      </dsp:nvSpPr>
      <dsp:spPr>
        <a:xfrm>
          <a:off x="2960935" y="995933"/>
          <a:ext cx="1915417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1915417" y="310602"/>
              </a:lnTo>
              <a:lnTo>
                <a:pt x="1915417" y="4557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26CCF-53B2-4038-9200-43C37C27FEE9}">
      <dsp:nvSpPr>
        <dsp:cNvPr id="0" name=""/>
        <dsp:cNvSpPr/>
      </dsp:nvSpPr>
      <dsp:spPr>
        <a:xfrm>
          <a:off x="2960935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957708" y="310602"/>
              </a:lnTo>
              <a:lnTo>
                <a:pt x="957708" y="4557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0EA1C3-0A6A-4D1A-A4C1-FB951814B215}">
      <dsp:nvSpPr>
        <dsp:cNvPr id="0" name=""/>
        <dsp:cNvSpPr/>
      </dsp:nvSpPr>
      <dsp:spPr>
        <a:xfrm>
          <a:off x="2003226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957708" y="0"/>
              </a:moveTo>
              <a:lnTo>
                <a:pt x="957708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8B092C-AA39-443C-B63F-002238D86B0D}">
      <dsp:nvSpPr>
        <dsp:cNvPr id="0" name=""/>
        <dsp:cNvSpPr/>
      </dsp:nvSpPr>
      <dsp:spPr>
        <a:xfrm>
          <a:off x="2915215" y="995933"/>
          <a:ext cx="91440" cy="455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F04085-BE55-4510-9624-B28D9A194288}">
      <dsp:nvSpPr>
        <dsp:cNvPr id="0" name=""/>
        <dsp:cNvSpPr/>
      </dsp:nvSpPr>
      <dsp:spPr>
        <a:xfrm>
          <a:off x="1045517" y="995933"/>
          <a:ext cx="1915417" cy="455782"/>
        </a:xfrm>
        <a:custGeom>
          <a:avLst/>
          <a:gdLst/>
          <a:ahLst/>
          <a:cxnLst/>
          <a:rect l="0" t="0" r="0" b="0"/>
          <a:pathLst>
            <a:path>
              <a:moveTo>
                <a:pt x="1915417" y="0"/>
              </a:moveTo>
              <a:lnTo>
                <a:pt x="1915417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0F4F8-88A7-4927-9D2D-32E2CF677653}">
      <dsp:nvSpPr>
        <dsp:cNvPr id="0" name=""/>
        <dsp:cNvSpPr/>
      </dsp:nvSpPr>
      <dsp:spPr>
        <a:xfrm>
          <a:off x="2177355" y="786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F0B30C-202F-46B8-929F-ECE36E37A847}">
      <dsp:nvSpPr>
        <dsp:cNvPr id="0" name=""/>
        <dsp:cNvSpPr/>
      </dsp:nvSpPr>
      <dsp:spPr>
        <a:xfrm>
          <a:off x="2351484" y="166208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Rational method </a:t>
          </a:r>
          <a:endParaRPr lang="ar-SA" sz="1500" kern="1200" dirty="0"/>
        </a:p>
      </dsp:txBody>
      <dsp:txXfrm>
        <a:off x="2380631" y="195355"/>
        <a:ext cx="1508866" cy="936852"/>
      </dsp:txXfrm>
    </dsp:sp>
    <dsp:sp modelId="{9C840A28-9B37-44C5-9683-A1A116FA2BC9}">
      <dsp:nvSpPr>
        <dsp:cNvPr id="0" name=""/>
        <dsp:cNvSpPr/>
      </dsp:nvSpPr>
      <dsp:spPr>
        <a:xfrm>
          <a:off x="261937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A87229-88AF-402E-9417-3D9E8D84D1A0}">
      <dsp:nvSpPr>
        <dsp:cNvPr id="0" name=""/>
        <dsp:cNvSpPr/>
      </dsp:nvSpPr>
      <dsp:spPr>
        <a:xfrm>
          <a:off x="436066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Runoff coefficient ( C)</a:t>
          </a:r>
          <a:endParaRPr lang="ar-SA" sz="1500" kern="1200" dirty="0"/>
        </a:p>
      </dsp:txBody>
      <dsp:txXfrm>
        <a:off x="465213" y="1646284"/>
        <a:ext cx="1508866" cy="936852"/>
      </dsp:txXfrm>
    </dsp:sp>
    <dsp:sp modelId="{5E271FED-78B1-4B32-9EDA-C324DF704BE5}">
      <dsp:nvSpPr>
        <dsp:cNvPr id="0" name=""/>
        <dsp:cNvSpPr/>
      </dsp:nvSpPr>
      <dsp:spPr>
        <a:xfrm>
          <a:off x="2177355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01F38C-A2F4-4863-9CA5-DBB1D9AEDDA4}">
      <dsp:nvSpPr>
        <dsp:cNvPr id="0" name=""/>
        <dsp:cNvSpPr/>
      </dsp:nvSpPr>
      <dsp:spPr>
        <a:xfrm>
          <a:off x="2351484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Intensity(I)</a:t>
          </a:r>
          <a:endParaRPr lang="ar-SA" sz="1500" kern="1200" dirty="0"/>
        </a:p>
      </dsp:txBody>
      <dsp:txXfrm>
        <a:off x="2380631" y="1646284"/>
        <a:ext cx="1508866" cy="936852"/>
      </dsp:txXfrm>
    </dsp:sp>
    <dsp:sp modelId="{9EB3CB3D-0009-4E10-8425-4A06A1C0D50B}">
      <dsp:nvSpPr>
        <dsp:cNvPr id="0" name=""/>
        <dsp:cNvSpPr/>
      </dsp:nvSpPr>
      <dsp:spPr>
        <a:xfrm>
          <a:off x="1219646" y="2902644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291412-84F9-4969-94A2-EE40F681C1D3}">
      <dsp:nvSpPr>
        <dsp:cNvPr id="0" name=""/>
        <dsp:cNvSpPr/>
      </dsp:nvSpPr>
      <dsp:spPr>
        <a:xfrm>
          <a:off x="1393775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Time of concentration(</a:t>
          </a:r>
          <a:r>
            <a:rPr lang="en-US" sz="1500" kern="1200" dirty="0" err="1" smtClean="0"/>
            <a:t>tc</a:t>
          </a:r>
          <a:r>
            <a:rPr lang="en-US" sz="1500" kern="1200" dirty="0" smtClean="0"/>
            <a:t>)</a:t>
          </a:r>
          <a:endParaRPr lang="ar-SA" sz="1500" kern="1200" dirty="0"/>
        </a:p>
      </dsp:txBody>
      <dsp:txXfrm>
        <a:off x="1422922" y="3097213"/>
        <a:ext cx="1508866" cy="936852"/>
      </dsp:txXfrm>
    </dsp:sp>
    <dsp:sp modelId="{E069A145-4CBB-49E3-860C-C2BFEFA54C88}">
      <dsp:nvSpPr>
        <dsp:cNvPr id="0" name=""/>
        <dsp:cNvSpPr/>
      </dsp:nvSpPr>
      <dsp:spPr>
        <a:xfrm>
          <a:off x="3135064" y="2902644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C03D72-453C-409A-ACF7-F96A52BA0026}">
      <dsp:nvSpPr>
        <dsp:cNvPr id="0" name=""/>
        <dsp:cNvSpPr/>
      </dsp:nvSpPr>
      <dsp:spPr>
        <a:xfrm>
          <a:off x="3309193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Return period(R) </a:t>
          </a:r>
          <a:endParaRPr lang="ar-SA" sz="1500" kern="1200" dirty="0"/>
        </a:p>
      </dsp:txBody>
      <dsp:txXfrm>
        <a:off x="3338340" y="3097213"/>
        <a:ext cx="1508866" cy="936852"/>
      </dsp:txXfrm>
    </dsp:sp>
    <dsp:sp modelId="{B6C1AD90-9B58-436C-91E9-2F65219B12AD}">
      <dsp:nvSpPr>
        <dsp:cNvPr id="0" name=""/>
        <dsp:cNvSpPr/>
      </dsp:nvSpPr>
      <dsp:spPr>
        <a:xfrm>
          <a:off x="4092773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24805-30A3-4FE9-98F0-1860CE9174CE}">
      <dsp:nvSpPr>
        <dsp:cNvPr id="0" name=""/>
        <dsp:cNvSpPr/>
      </dsp:nvSpPr>
      <dsp:spPr>
        <a:xfrm>
          <a:off x="4266902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Area(A)</a:t>
          </a:r>
          <a:endParaRPr lang="ar-SA" sz="1500" kern="1200" dirty="0"/>
        </a:p>
      </dsp:txBody>
      <dsp:txXfrm>
        <a:off x="4296049" y="1646284"/>
        <a:ext cx="1508866" cy="9368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1B4316-9660-40B0-B12C-F1D276EA77CB}">
      <dsp:nvSpPr>
        <dsp:cNvPr id="0" name=""/>
        <dsp:cNvSpPr/>
      </dsp:nvSpPr>
      <dsp:spPr>
        <a:xfrm>
          <a:off x="3439790" y="995933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957708" y="310602"/>
              </a:lnTo>
              <a:lnTo>
                <a:pt x="957708" y="4557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4D01F8-261E-4177-91AD-529AA2FA1EF5}">
      <dsp:nvSpPr>
        <dsp:cNvPr id="0" name=""/>
        <dsp:cNvSpPr/>
      </dsp:nvSpPr>
      <dsp:spPr>
        <a:xfrm>
          <a:off x="2482081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957708" y="310602"/>
              </a:lnTo>
              <a:lnTo>
                <a:pt x="957708" y="4557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9C3751-8F74-45C2-9B1D-D5A21570B1F2}">
      <dsp:nvSpPr>
        <dsp:cNvPr id="0" name=""/>
        <dsp:cNvSpPr/>
      </dsp:nvSpPr>
      <dsp:spPr>
        <a:xfrm>
          <a:off x="1524372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957708" y="0"/>
              </a:moveTo>
              <a:lnTo>
                <a:pt x="957708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9A4DA4-689F-4F95-A911-38C4647281DD}">
      <dsp:nvSpPr>
        <dsp:cNvPr id="0" name=""/>
        <dsp:cNvSpPr/>
      </dsp:nvSpPr>
      <dsp:spPr>
        <a:xfrm>
          <a:off x="2482081" y="995933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957708" y="0"/>
              </a:moveTo>
              <a:lnTo>
                <a:pt x="957708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A3B7C-3393-4647-ABF3-D093EF910E9A}">
      <dsp:nvSpPr>
        <dsp:cNvPr id="0" name=""/>
        <dsp:cNvSpPr/>
      </dsp:nvSpPr>
      <dsp:spPr>
        <a:xfrm>
          <a:off x="2656209" y="786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E9BC7B-7BC6-4748-A64A-7F533399634D}">
      <dsp:nvSpPr>
        <dsp:cNvPr id="0" name=""/>
        <dsp:cNvSpPr/>
      </dsp:nvSpPr>
      <dsp:spPr>
        <a:xfrm>
          <a:off x="2830338" y="166208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Intensity(I): </a:t>
          </a:r>
          <a:endParaRPr lang="ar-SA" sz="1500" kern="1200" dirty="0"/>
        </a:p>
      </dsp:txBody>
      <dsp:txXfrm>
        <a:off x="2859485" y="195355"/>
        <a:ext cx="1508866" cy="936852"/>
      </dsp:txXfrm>
    </dsp:sp>
    <dsp:sp modelId="{448FAC3E-14ED-4C32-964A-82E755DAD51A}">
      <dsp:nvSpPr>
        <dsp:cNvPr id="0" name=""/>
        <dsp:cNvSpPr/>
      </dsp:nvSpPr>
      <dsp:spPr>
        <a:xfrm>
          <a:off x="1698500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7F0233-B530-406C-ACC0-B071E4B19297}">
      <dsp:nvSpPr>
        <dsp:cNvPr id="0" name=""/>
        <dsp:cNvSpPr/>
      </dsp:nvSpPr>
      <dsp:spPr>
        <a:xfrm>
          <a:off x="1872629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Time of concentration(C) </a:t>
          </a:r>
          <a:endParaRPr lang="ar-SA" sz="1500" kern="1200" dirty="0"/>
        </a:p>
      </dsp:txBody>
      <dsp:txXfrm>
        <a:off x="1901776" y="1646284"/>
        <a:ext cx="1508866" cy="936852"/>
      </dsp:txXfrm>
    </dsp:sp>
    <dsp:sp modelId="{578C86D0-F4F2-477D-8652-1729267AC505}">
      <dsp:nvSpPr>
        <dsp:cNvPr id="0" name=""/>
        <dsp:cNvSpPr/>
      </dsp:nvSpPr>
      <dsp:spPr>
        <a:xfrm>
          <a:off x="740791" y="2902644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ECB2E0-DD68-4F2F-B640-2CD1CB1438A1}">
      <dsp:nvSpPr>
        <dsp:cNvPr id="0" name=""/>
        <dsp:cNvSpPr/>
      </dsp:nvSpPr>
      <dsp:spPr>
        <a:xfrm>
          <a:off x="914920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slope</a:t>
          </a:r>
          <a:endParaRPr lang="ar-SA" sz="1500" kern="1200" dirty="0"/>
        </a:p>
      </dsp:txBody>
      <dsp:txXfrm>
        <a:off x="944067" y="3097213"/>
        <a:ext cx="1508866" cy="936852"/>
      </dsp:txXfrm>
    </dsp:sp>
    <dsp:sp modelId="{4EF3966E-69D8-45F6-B379-E609813099AD}">
      <dsp:nvSpPr>
        <dsp:cNvPr id="0" name=""/>
        <dsp:cNvSpPr/>
      </dsp:nvSpPr>
      <dsp:spPr>
        <a:xfrm>
          <a:off x="2656209" y="2902644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E7BCE8-25BB-4227-84D7-EC563CF1CEFB}">
      <dsp:nvSpPr>
        <dsp:cNvPr id="0" name=""/>
        <dsp:cNvSpPr/>
      </dsp:nvSpPr>
      <dsp:spPr>
        <a:xfrm>
          <a:off x="2830338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Over land flow length </a:t>
          </a:r>
          <a:endParaRPr lang="ar-SA" sz="1500" kern="1200" dirty="0"/>
        </a:p>
      </dsp:txBody>
      <dsp:txXfrm>
        <a:off x="2859485" y="3097213"/>
        <a:ext cx="1508866" cy="936852"/>
      </dsp:txXfrm>
    </dsp:sp>
    <dsp:sp modelId="{B825F49B-C0F6-46E3-ACA1-6EC64751CAF8}">
      <dsp:nvSpPr>
        <dsp:cNvPr id="0" name=""/>
        <dsp:cNvSpPr/>
      </dsp:nvSpPr>
      <dsp:spPr>
        <a:xfrm>
          <a:off x="3613918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170812-FA3D-4D6F-9E07-2DC861C69C05}">
      <dsp:nvSpPr>
        <dsp:cNvPr id="0" name=""/>
        <dsp:cNvSpPr/>
      </dsp:nvSpPr>
      <dsp:spPr>
        <a:xfrm>
          <a:off x="3788047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Return period</a:t>
          </a:r>
          <a:endParaRPr lang="ar-SA" sz="1500" kern="1200" dirty="0"/>
        </a:p>
      </dsp:txBody>
      <dsp:txXfrm>
        <a:off x="3817194" y="1646284"/>
        <a:ext cx="1508866" cy="936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0D3CC-BDE7-4019-BF69-FAF24CD187B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1D364-2158-4BB5-AA4B-16B066CC14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622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1D364-2158-4BB5-AA4B-16B066CC147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760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1D364-2158-4BB5-AA4B-16B066CC1476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688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879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40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993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75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268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875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398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2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2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079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7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F710A-E242-4D02-989E-54700E7F08CF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99C97-3E6F-45E9-ADC1-4805E08F1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6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ke-water-powerpoint-templates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688975"/>
          </a:xfrm>
        </p:spPr>
        <p:txBody>
          <a:bodyPr>
            <a:normAutofit/>
          </a:bodyPr>
          <a:lstStyle/>
          <a:p>
            <a:r>
              <a:rPr lang="ar-SA" sz="2000" dirty="0" smtClean="0"/>
              <a:t>بسم الله الرحمن الرحيم</a:t>
            </a:r>
            <a:endParaRPr lang="en-US" sz="2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2552700"/>
            <a:ext cx="6400800" cy="3467100"/>
          </a:xfrm>
        </p:spPr>
        <p:txBody>
          <a:bodyPr>
            <a:normAutofit/>
          </a:bodyPr>
          <a:lstStyle/>
          <a:p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ANALYSIS OF THE WATER DITRUBUTION NETWORK AND DESING A STORM WATER COLLECTION NETWORK</a:t>
            </a:r>
          </a:p>
          <a:p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Prepared by</a:t>
            </a:r>
          </a:p>
          <a:p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Mohammed Saleh Zubide </a:t>
            </a:r>
          </a:p>
          <a:p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Mohammed Khalid Jbara</a:t>
            </a:r>
          </a:p>
          <a:p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Supervisor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Mohammad Al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Masri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logo. najah.png">
            <a:extLst>
              <a:ext uri="{FF2B5EF4-FFF2-40B4-BE49-F238E27FC236}">
                <a16:creationId xmlns:a16="http://schemas.microsoft.com/office/drawing/2014/main" id="{39923324-AABE-4F91-B4F5-9E49EBBC115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1" y="685800"/>
            <a:ext cx="1904999" cy="178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3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en-US" dirty="0" smtClean="0"/>
              <a:t>LAND USE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990600"/>
            <a:ext cx="7507357" cy="5597909"/>
          </a:xfrm>
        </p:spPr>
      </p:pic>
    </p:spTree>
    <p:extLst>
      <p:ext uri="{BB962C8B-B14F-4D97-AF65-F5344CB8AC3E}">
        <p14:creationId xmlns:p14="http://schemas.microsoft.com/office/powerpoint/2010/main" val="384693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/>
              <a:t>LAND USE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The table below show the approximated area for the land use field:</a:t>
            </a:r>
          </a:p>
          <a:p>
            <a:pPr marL="0" indent="0">
              <a:buNone/>
            </a:pPr>
            <a:r>
              <a:rPr lang="en-US" sz="2400" b="1" dirty="0" smtClean="0"/>
              <a:t>   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332601"/>
              </p:ext>
            </p:extLst>
          </p:nvPr>
        </p:nvGraphicFramePr>
        <p:xfrm>
          <a:off x="1524000" y="1905001"/>
          <a:ext cx="6019800" cy="4480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0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6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375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Area( dunums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Percentage</a:t>
                      </a:r>
                      <a:r>
                        <a:rPr lang="en-US" baseline="0" dirty="0" smtClean="0"/>
                        <a:t> (%)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375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906">
                <a:tc>
                  <a:txBody>
                    <a:bodyPr/>
                    <a:lstStyle/>
                    <a:p>
                      <a:r>
                        <a:rPr lang="en-US" dirty="0" smtClean="0"/>
                        <a:t>Street</a:t>
                      </a:r>
                      <a:r>
                        <a:rPr lang="en-US" baseline="0" dirty="0" smtClean="0"/>
                        <a:t>s(Paved, Non Paved, Corridors).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375">
                <a:tc>
                  <a:txBody>
                    <a:bodyPr/>
                    <a:lstStyle/>
                    <a:p>
                      <a:r>
                        <a:rPr lang="en-US" dirty="0" smtClean="0"/>
                        <a:t>Green house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8.2%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375">
                <a:tc>
                  <a:txBody>
                    <a:bodyPr/>
                    <a:lstStyle/>
                    <a:p>
                      <a:r>
                        <a:rPr lang="en-US" dirty="0" smtClean="0"/>
                        <a:t>Building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375">
                <a:tc>
                  <a:txBody>
                    <a:bodyPr/>
                    <a:lstStyle/>
                    <a:p>
                      <a:r>
                        <a:rPr lang="en-US" dirty="0" smtClean="0"/>
                        <a:t>Cemetery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375">
                <a:tc>
                  <a:txBody>
                    <a:bodyPr/>
                    <a:lstStyle/>
                    <a:p>
                      <a:r>
                        <a:rPr lang="en-US" dirty="0" smtClean="0"/>
                        <a:t>park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0.075%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375">
                <a:tc>
                  <a:txBody>
                    <a:bodyPr/>
                    <a:lstStyle/>
                    <a:p>
                      <a:r>
                        <a:rPr lang="en-US" dirty="0" smtClean="0"/>
                        <a:t>Block factory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375">
                <a:tc>
                  <a:txBody>
                    <a:bodyPr/>
                    <a:lstStyle/>
                    <a:p>
                      <a:r>
                        <a:rPr lang="en-US" dirty="0" smtClean="0"/>
                        <a:t>Schools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5296">
                <a:tc>
                  <a:txBody>
                    <a:bodyPr/>
                    <a:lstStyle/>
                    <a:p>
                      <a:r>
                        <a:rPr lang="en-US" dirty="0" smtClean="0"/>
                        <a:t>The rest(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olive trees or citrus fruits or farms.)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76.1%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20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POPULATION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0600"/>
                <a:ext cx="8229600" cy="5135563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000" b="1" dirty="0" smtClean="0"/>
                  <a:t>**We gathered this information from many sources to have an acceptable values for the number of population:</a:t>
                </a:r>
              </a:p>
              <a:p>
                <a:pPr marL="0" indent="0">
                  <a:buNone/>
                </a:pPr>
                <a:r>
                  <a:rPr lang="en-US" sz="2000" b="1" dirty="0" smtClean="0"/>
                  <a:t>   </a:t>
                </a:r>
                <a:endParaRPr lang="en-US" sz="2000" b="1" dirty="0"/>
              </a:p>
              <a:p>
                <a:pPr marL="0" indent="0">
                  <a:buNone/>
                </a:pPr>
                <a:endParaRPr lang="en-US" sz="2000" b="1" dirty="0" smtClean="0"/>
              </a:p>
              <a:p>
                <a:pPr marL="0" indent="0">
                  <a:buNone/>
                </a:pPr>
                <a:endParaRPr lang="en-US" sz="2000" b="1" dirty="0"/>
              </a:p>
              <a:p>
                <a:pPr marL="0" indent="0">
                  <a:buNone/>
                </a:pPr>
                <a:endParaRPr lang="en-US" sz="2000" b="1" dirty="0" smtClean="0"/>
              </a:p>
              <a:p>
                <a:pPr marL="0" indent="0">
                  <a:buNone/>
                </a:pPr>
                <a:endParaRPr lang="en-US" sz="2000" b="1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>
                            <a:latin typeface="Cambria Math"/>
                          </a:rPr>
                          <m:t>2007</m:t>
                        </m:r>
                      </m:sub>
                    </m:sSub>
                  </m:oMath>
                </a14:m>
                <a:r>
                  <a:rPr lang="en-US" sz="2000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>
                            <a:latin typeface="Cambria Math"/>
                          </a:rPr>
                          <m:t>1997</m:t>
                        </m:r>
                      </m:sub>
                    </m:sSub>
                  </m:oMath>
                </a14:m>
                <a:r>
                  <a:rPr lang="en-US" sz="2000" dirty="0"/>
                  <a:t> (1+G) ^</a:t>
                </a:r>
                <a:r>
                  <a:rPr lang="en-US" sz="2000" dirty="0" smtClean="0"/>
                  <a:t>10                     </a:t>
                </a:r>
                <a:endParaRPr lang="en-US" sz="2000" dirty="0"/>
              </a:p>
              <a:p>
                <a:r>
                  <a:rPr lang="en-US" sz="2000" dirty="0" smtClean="0"/>
                  <a:t>G1=1.26</a:t>
                </a:r>
                <a:r>
                  <a:rPr lang="en-US" sz="2000" dirty="0"/>
                  <a:t>%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>
                            <a:latin typeface="Cambria Math"/>
                          </a:rPr>
                          <m:t>2017</m:t>
                        </m:r>
                      </m:sub>
                    </m:sSub>
                  </m:oMath>
                </a14:m>
                <a:r>
                  <a:rPr lang="en-US" sz="2000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>
                            <a:latin typeface="Cambria Math"/>
                          </a:rPr>
                          <m:t>2007</m:t>
                        </m:r>
                      </m:sub>
                    </m:sSub>
                  </m:oMath>
                </a14:m>
                <a:r>
                  <a:rPr lang="en-US" sz="2000" dirty="0"/>
                  <a:t>(1+G) ^10</a:t>
                </a:r>
              </a:p>
              <a:p>
                <a:r>
                  <a:rPr lang="en-US" sz="2000" dirty="0"/>
                  <a:t>G2=0.8%</a:t>
                </a:r>
              </a:p>
              <a:p>
                <a:r>
                  <a:rPr lang="en-US" sz="2000" dirty="0"/>
                  <a:t>Gave=1.03</a:t>
                </a:r>
                <a:r>
                  <a:rPr lang="en-US" sz="2000" dirty="0" smtClean="0"/>
                  <a:t>%</a:t>
                </a:r>
              </a:p>
              <a:p>
                <a:r>
                  <a:rPr lang="en-US" sz="2000" dirty="0"/>
                  <a:t>So the population after 25 year:</a:t>
                </a:r>
              </a:p>
              <a:p>
                <a:r>
                  <a:rPr lang="en-US" sz="2000" dirty="0"/>
                  <a:t>P=3500(1+0.0103) ^25</a:t>
                </a:r>
              </a:p>
              <a:p>
                <a:r>
                  <a:rPr lang="en-US" sz="2000" dirty="0"/>
                  <a:t>P=4522 capita </a:t>
                </a:r>
              </a:p>
              <a:p>
                <a:endParaRPr lang="en-US" sz="2000" dirty="0"/>
              </a:p>
              <a:p>
                <a:pPr marL="0" indent="0">
                  <a:buNone/>
                </a:pPr>
                <a:endParaRPr lang="en-US" sz="2000" b="1" dirty="0" smtClean="0"/>
              </a:p>
              <a:p>
                <a:pPr marL="0" indent="0">
                  <a:buNone/>
                </a:pPr>
                <a:endParaRPr lang="en-US" sz="2000" b="1" dirty="0"/>
              </a:p>
              <a:p>
                <a:pPr marL="0" indent="0">
                  <a:buNone/>
                </a:pPr>
                <a:endParaRPr lang="en-US" sz="2000" b="1" dirty="0" smtClean="0"/>
              </a:p>
              <a:p>
                <a:pPr marL="0" indent="0">
                  <a:buNone/>
                </a:pPr>
                <a:endParaRPr lang="en-US" sz="2000" b="1" dirty="0"/>
              </a:p>
              <a:p>
                <a:pPr marL="0" indent="0">
                  <a:buNone/>
                </a:pPr>
                <a:endParaRPr lang="en-US" sz="20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0600"/>
                <a:ext cx="8229600" cy="5135563"/>
              </a:xfrm>
              <a:blipFill rotWithShape="1">
                <a:blip r:embed="rId2"/>
                <a:stretch>
                  <a:fillRect l="-741" t="-1188" b="-38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923860"/>
              </p:ext>
            </p:extLst>
          </p:nvPr>
        </p:nvGraphicFramePr>
        <p:xfrm>
          <a:off x="1524000" y="17526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libri"/>
                          <a:cs typeface="Arial"/>
                        </a:rPr>
                        <a:t>Year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libri"/>
                          <a:cs typeface="Arial"/>
                        </a:rPr>
                        <a:t>population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libri"/>
                          <a:cs typeface="Arial"/>
                        </a:rPr>
                        <a:t>1997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libri"/>
                          <a:cs typeface="Arial"/>
                        </a:rPr>
                        <a:t>2852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libri"/>
                          <a:cs typeface="Arial"/>
                        </a:rPr>
                        <a:t>2007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libri"/>
                          <a:cs typeface="Arial"/>
                        </a:rPr>
                        <a:t>3231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libri"/>
                          <a:cs typeface="Arial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/>
                          <a:ea typeface="Calibri"/>
                          <a:cs typeface="Arial"/>
                        </a:rPr>
                        <a:t>3500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84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PRIMARY EVALUATIONS OF WATER SOURCES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Wells:</a:t>
            </a:r>
          </a:p>
          <a:p>
            <a:pPr marL="0" indent="0">
              <a:buNone/>
            </a:pPr>
            <a:r>
              <a:rPr lang="en-US" sz="2000" b="1" dirty="0" smtClean="0"/>
              <a:t> </a:t>
            </a:r>
            <a:endParaRPr lang="en-US" sz="2000" b="1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454661"/>
              </p:ext>
            </p:extLst>
          </p:nvPr>
        </p:nvGraphicFramePr>
        <p:xfrm>
          <a:off x="1219200" y="1911612"/>
          <a:ext cx="6629400" cy="4301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4700">
                  <a:extLst>
                    <a:ext uri="{9D8B030D-6E8A-4147-A177-3AD203B41FA5}">
                      <a16:colId xmlns:a16="http://schemas.microsoft.com/office/drawing/2014/main" val="3975267015"/>
                    </a:ext>
                  </a:extLst>
                </a:gridCol>
                <a:gridCol w="3314700">
                  <a:extLst>
                    <a:ext uri="{9D8B030D-6E8A-4147-A177-3AD203B41FA5}">
                      <a16:colId xmlns:a16="http://schemas.microsoft.com/office/drawing/2014/main" val="4267220931"/>
                    </a:ext>
                  </a:extLst>
                </a:gridCol>
              </a:tblGrid>
              <a:tr h="2838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Well ID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15-19/010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1600244236"/>
                  </a:ext>
                </a:extLst>
              </a:tr>
              <a:tr h="2838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Well Name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Bear Za’zoq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3633908449"/>
                  </a:ext>
                </a:extLst>
              </a:tr>
              <a:tr h="2838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Ownerships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Owner by municipality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3034282592"/>
                  </a:ext>
                </a:extLst>
              </a:tr>
              <a:tr h="2838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Managed by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The municipality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2672587766"/>
                  </a:ext>
                </a:extLst>
              </a:tr>
              <a:tr h="3248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Location/ Community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X=155133.75327 Y=199129.31744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1429097409"/>
                  </a:ext>
                </a:extLst>
              </a:tr>
              <a:tr h="2838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Wall depth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260m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3574329805"/>
                  </a:ext>
                </a:extLst>
              </a:tr>
              <a:tr h="3248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Pumping Capacity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280 m3/hr.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4203360259"/>
                  </a:ext>
                </a:extLst>
              </a:tr>
              <a:tr h="32489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Connect reservoirs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One reservoirs (500 m3)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479552220"/>
                  </a:ext>
                </a:extLst>
              </a:tr>
              <a:tr h="4197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Average Static water level below ground level [m]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 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82 m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3841566527"/>
                  </a:ext>
                </a:extLst>
              </a:tr>
              <a:tr h="60819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Average Operation  water level below ground level [m]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83 m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3576638497"/>
                  </a:ext>
                </a:extLst>
              </a:tr>
              <a:tr h="4873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Average daily operation hours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17hr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655" marR="48655" marT="0" marB="0" anchor="ctr"/>
                </a:tc>
                <a:extLst>
                  <a:ext uri="{0D108BD9-81ED-4DB2-BD59-A6C34878D82A}">
                    <a16:rowId xmlns:a16="http://schemas.microsoft.com/office/drawing/2014/main" val="3958143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946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PRIMARY EVALUATIONS OF WATER SOURCES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*</a:t>
            </a:r>
            <a:r>
              <a:rPr lang="en-US" sz="2000" b="1" dirty="0" smtClean="0"/>
              <a:t>Number </a:t>
            </a:r>
            <a:r>
              <a:rPr lang="en-US" sz="2000" b="1" dirty="0"/>
              <a:t>of population that get benefit from this well is (20600 capita) with </a:t>
            </a:r>
            <a:r>
              <a:rPr lang="en-US" sz="2000" b="1" dirty="0" smtClean="0"/>
              <a:t>Zeita.</a:t>
            </a:r>
          </a:p>
          <a:p>
            <a:pPr marL="0" indent="0">
              <a:buNone/>
            </a:pPr>
            <a:r>
              <a:rPr lang="en-US" sz="2000" dirty="0" smtClean="0"/>
              <a:t>*</a:t>
            </a:r>
            <a:r>
              <a:rPr lang="en-US" sz="2000" b="1" dirty="0" smtClean="0"/>
              <a:t>but Zeita only (</a:t>
            </a:r>
            <a:r>
              <a:rPr lang="en-US" sz="2000" b="1" dirty="0"/>
              <a:t>3500 capita</a:t>
            </a:r>
            <a:r>
              <a:rPr lang="en-US" sz="2000" b="1" dirty="0" smtClean="0"/>
              <a:t>).</a:t>
            </a:r>
          </a:p>
          <a:p>
            <a:pPr marL="0" indent="0" algn="ctr">
              <a:buNone/>
            </a:pPr>
            <a:r>
              <a:rPr lang="en-US" sz="2000" b="1" dirty="0" smtClean="0"/>
              <a:t>Water pumped for </a:t>
            </a:r>
            <a:r>
              <a:rPr lang="en-US" sz="2000" b="1" dirty="0"/>
              <a:t>Z</a:t>
            </a:r>
            <a:r>
              <a:rPr lang="en-US" sz="2000" b="1" dirty="0" smtClean="0"/>
              <a:t>eita only(m3/month)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Emergency walls: </a:t>
            </a:r>
          </a:p>
          <a:p>
            <a:r>
              <a:rPr lang="en-US" sz="2000" b="1" dirty="0"/>
              <a:t>-Ba’ar Albhr [</a:t>
            </a:r>
            <a:r>
              <a:rPr lang="en-US" sz="2000" b="1" dirty="0" smtClean="0"/>
              <a:t>80m3/hr.]</a:t>
            </a:r>
            <a:endParaRPr lang="en-US" sz="2000" b="1" dirty="0"/>
          </a:p>
          <a:p>
            <a:r>
              <a:rPr lang="en-US" sz="2000" b="1" dirty="0"/>
              <a:t>-Ba’ar Abo Sabha [</a:t>
            </a:r>
            <a:r>
              <a:rPr lang="en-US" sz="2000" b="1" dirty="0" smtClean="0"/>
              <a:t>70-100m3/hr.]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637776"/>
              </p:ext>
            </p:extLst>
          </p:nvPr>
        </p:nvGraphicFramePr>
        <p:xfrm>
          <a:off x="609600" y="2667000"/>
          <a:ext cx="7772401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90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40860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33401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24500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30750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215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836" y="3048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/>
              <a:t>PRIMARY EVALUATIONS OF WATER SOURCES </a:t>
            </a:r>
          </a:p>
        </p:txBody>
      </p:sp>
      <p:graphicFrame>
        <p:nvGraphicFramePr>
          <p:cNvPr id="4" name="Content Placeholder 3" title="Total Pumping (2012/2013/2014)[m3/month]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6248162"/>
              </p:ext>
            </p:extLst>
          </p:nvPr>
        </p:nvGraphicFramePr>
        <p:xfrm>
          <a:off x="457200" y="1143000"/>
          <a:ext cx="8229600" cy="498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4695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/>
              <a:t>PRIMARY EVALUATIONS OF WATER SOURCES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534400" cy="49831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**Domestic use: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000" dirty="0" smtClean="0"/>
              <a:t>Unite load for the domestic use:</a:t>
            </a:r>
          </a:p>
          <a:p>
            <a:r>
              <a:rPr lang="en-US" sz="2000" dirty="0" smtClean="0"/>
              <a:t>Av consumption for three year in(L/day) =499023L/day</a:t>
            </a:r>
          </a:p>
          <a:p>
            <a:r>
              <a:rPr lang="en-US" sz="2000" dirty="0" smtClean="0"/>
              <a:t>Pop=3500 capita </a:t>
            </a:r>
          </a:p>
          <a:p>
            <a:r>
              <a:rPr lang="en-US" sz="2000" dirty="0" smtClean="0"/>
              <a:t>Unite load=140L/c-day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990462"/>
              </p:ext>
            </p:extLst>
          </p:nvPr>
        </p:nvGraphicFramePr>
        <p:xfrm>
          <a:off x="685800" y="1828800"/>
          <a:ext cx="7924798" cy="224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6605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5613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Av/month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3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20740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12923.58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13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4900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22887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15576.08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3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23750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16412.42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7805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PRIMARY EVALUATIONS OF WATER SOURCES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Chart 23"/>
          <p:cNvGraphicFramePr/>
          <p:nvPr>
            <p:extLst>
              <p:ext uri="{D42A27DB-BD31-4B8C-83A1-F6EECF244321}">
                <p14:modId xmlns:p14="http://schemas.microsoft.com/office/powerpoint/2010/main" val="460702071"/>
              </p:ext>
            </p:extLst>
          </p:nvPr>
        </p:nvGraphicFramePr>
        <p:xfrm>
          <a:off x="457200" y="990600"/>
          <a:ext cx="81534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6872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PRIMARY EVALUATIONS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**Agricultural use: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Unite load for </a:t>
            </a:r>
            <a:r>
              <a:rPr lang="en-US" sz="2400" dirty="0" smtClean="0"/>
              <a:t>the  :</a:t>
            </a:r>
            <a:endParaRPr lang="en-US" sz="2400" dirty="0"/>
          </a:p>
          <a:p>
            <a:r>
              <a:rPr lang="en-US" sz="2400" dirty="0"/>
              <a:t>Av consumption for three year </a:t>
            </a:r>
            <a:r>
              <a:rPr lang="en-US" sz="2400" dirty="0" smtClean="0"/>
              <a:t>in(m3/day</a:t>
            </a:r>
            <a:r>
              <a:rPr lang="en-US" sz="2400" dirty="0"/>
              <a:t>) </a:t>
            </a:r>
            <a:r>
              <a:rPr lang="en-US" sz="2400" dirty="0" smtClean="0"/>
              <a:t>=424m3/day</a:t>
            </a:r>
            <a:endParaRPr lang="en-US" sz="2400" dirty="0"/>
          </a:p>
          <a:p>
            <a:r>
              <a:rPr lang="en-US" sz="2400" dirty="0" smtClean="0"/>
              <a:t>Total area for green house in </a:t>
            </a:r>
            <a:r>
              <a:rPr lang="en-US" sz="2400" dirty="0"/>
              <a:t>the demand area= </a:t>
            </a:r>
            <a:r>
              <a:rPr lang="en-US" sz="2400" dirty="0" smtClean="0"/>
              <a:t>158172.61m2</a:t>
            </a:r>
            <a:endParaRPr lang="en-US" sz="2400" dirty="0"/>
          </a:p>
          <a:p>
            <a:r>
              <a:rPr lang="en-US" sz="2400" dirty="0"/>
              <a:t>Unite </a:t>
            </a:r>
            <a:r>
              <a:rPr lang="en-US" sz="2400" dirty="0" smtClean="0"/>
              <a:t>load=0.0027m3/m2-day</a:t>
            </a:r>
            <a:r>
              <a:rPr lang="en-US" sz="2400" dirty="0" smtClean="0">
                <a:sym typeface="Wingdings" pitchFamily="2" charset="2"/>
              </a:rPr>
              <a:t>2.7m3/dunum-day 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796091"/>
              </p:ext>
            </p:extLst>
          </p:nvPr>
        </p:nvGraphicFramePr>
        <p:xfrm>
          <a:off x="761996" y="1905000"/>
          <a:ext cx="7772408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5517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552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Av/month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13355.42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12523.00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12274.67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9179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PRIMARY EVALUATIONS</a:t>
            </a:r>
          </a:p>
        </p:txBody>
      </p:sp>
      <p:graphicFrame>
        <p:nvGraphicFramePr>
          <p:cNvPr id="5" name="Chart 2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092118"/>
              </p:ext>
            </p:extLst>
          </p:nvPr>
        </p:nvGraphicFramePr>
        <p:xfrm>
          <a:off x="457200" y="1143000"/>
          <a:ext cx="8229600" cy="498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5827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ke-water-powerpoint-templates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685799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2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14400" y="1219200"/>
            <a:ext cx="7391400" cy="518160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Objectives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Methodology 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Over view for the study area 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Primary Evaluation for water sources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Analyses of the water network data 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Scenarios and results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Design a storm water collection network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 Results  of the design  </a:t>
            </a:r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69616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PRIMARY EVALUATIONS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Largest consumers </a:t>
            </a:r>
          </a:p>
          <a:p>
            <a:pPr marL="0" indent="0">
              <a:buNone/>
            </a:pPr>
            <a:endParaRPr lang="en-US" sz="24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967120"/>
              </p:ext>
            </p:extLst>
          </p:nvPr>
        </p:nvGraphicFramePr>
        <p:xfrm>
          <a:off x="1295400" y="1904999"/>
          <a:ext cx="6324601" cy="3535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3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8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Name 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Type of usage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Quantity(m3/month)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Block Al Ghanm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Block factory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800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Olive press Abo Jzer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Olive press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150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Zeita food company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Frozen meat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150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Arboretum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Green house 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350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                  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2000" b="1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1450</a:t>
                      </a:r>
                      <a:endParaRPr lang="en-US" sz="2000" b="1" dirty="0">
                        <a:effectLst/>
                        <a:latin typeface="Cambri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04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NETWORK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Pipes data: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</p:txBody>
      </p:sp>
      <p:pic>
        <p:nvPicPr>
          <p:cNvPr id="6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24000"/>
            <a:ext cx="7315199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4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NETWORK DATA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438813" y="9690100"/>
            <a:ext cx="447675" cy="0"/>
          </a:xfrm>
          <a:prstGeom prst="line">
            <a:avLst/>
          </a:prstGeom>
          <a:ln w="28575">
            <a:solidFill>
              <a:srgbClr val="FF006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8410238" y="9023350"/>
            <a:ext cx="447675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8419763" y="9290050"/>
            <a:ext cx="447675" cy="0"/>
          </a:xfrm>
          <a:prstGeom prst="line">
            <a:avLst/>
          </a:prstGeom>
          <a:ln w="28575">
            <a:solidFill>
              <a:srgbClr val="230AD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8429288" y="9509125"/>
            <a:ext cx="447675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8419763" y="9871075"/>
            <a:ext cx="447675" cy="0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عنصر نائب للمحتوى 1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Note</a:t>
            </a:r>
            <a:r>
              <a:rPr lang="en-US" sz="2400" dirty="0"/>
              <a:t>: Hazen William coefficient for the material =Original Hazen William </a:t>
            </a:r>
            <a:r>
              <a:rPr lang="en-US" sz="2400" b="1" dirty="0"/>
              <a:t>– (10) for every 10year.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2" name="table"/>
          <p:cNvPicPr/>
          <p:nvPr/>
        </p:nvPicPr>
        <p:blipFill>
          <a:blip r:embed="rId2"/>
          <a:stretch>
            <a:fillRect/>
          </a:stretch>
        </p:blipFill>
        <p:spPr>
          <a:xfrm>
            <a:off x="1066800" y="1143000"/>
            <a:ext cx="7467600" cy="4191000"/>
          </a:xfrm>
          <a:prstGeom prst="rect">
            <a:avLst/>
          </a:prstGeom>
        </p:spPr>
      </p:pic>
      <p:pic>
        <p:nvPicPr>
          <p:cNvPr id="63" name="Straight Connector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611" y="2057916"/>
            <a:ext cx="574431" cy="8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Straight Connector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892" y="3161868"/>
            <a:ext cx="562463" cy="10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Straight Connector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772" y="4012150"/>
            <a:ext cx="562463" cy="9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Straight Connector 1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772" y="4455471"/>
            <a:ext cx="562463" cy="8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Straight Connector 1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772" y="4985615"/>
            <a:ext cx="562463" cy="8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Straight Connector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136525"/>
            <a:ext cx="45720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Straight Connector 1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85725"/>
            <a:ext cx="447675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Straight Connector 1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09538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Straight Connector 1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11125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Straight Connector 1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65088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136525"/>
            <a:ext cx="45720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85725"/>
            <a:ext cx="447675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09538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11125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65088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136525"/>
            <a:ext cx="45720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85725"/>
            <a:ext cx="447675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09538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11125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65088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136525"/>
            <a:ext cx="45720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5" name="Picture 1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85725"/>
            <a:ext cx="447675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09538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65088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1" name="Picture 2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136525"/>
            <a:ext cx="45720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85725"/>
            <a:ext cx="447675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7" name="Picture 2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65088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" name="Picture 3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136525"/>
            <a:ext cx="457200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5" name="Picture 2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85725"/>
            <a:ext cx="447675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2" name="Picture 26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65088"/>
            <a:ext cx="447675" cy="2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05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NETWORK DATA</a:t>
            </a:r>
          </a:p>
        </p:txBody>
      </p:sp>
      <p:pic>
        <p:nvPicPr>
          <p:cNvPr id="5" name="Picture 4" descr="C:\Users\acer\Desktop\٢٠١٨١٢٠٢_١٦٤٧٠٥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30254" y="2032836"/>
            <a:ext cx="5355417" cy="429490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542385" y="1143000"/>
            <a:ext cx="2089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/>
              <a:t>RESERVOIR DATA</a:t>
            </a:r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05200" y="1610179"/>
            <a:ext cx="5943600" cy="319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62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NETWORK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2400" dirty="0"/>
              <a:t>NODE </a:t>
            </a:r>
            <a:r>
              <a:rPr lang="en-US" sz="2400" dirty="0" smtClean="0"/>
              <a:t>DATA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/>
              <a:t>POSTION OF NODE 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47800"/>
            <a:ext cx="60960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958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/>
              <a:t>NETWORK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US" sz="2400" b="1" dirty="0" smtClean="0"/>
              <a:t>Demand: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19200"/>
            <a:ext cx="76200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220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NETWORK </a:t>
            </a:r>
            <a:r>
              <a:rPr lang="en-US" dirty="0" smtClean="0"/>
              <a:t>DATAu7y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Convert building and green house as a point shape file:</a:t>
            </a:r>
          </a:p>
          <a:p>
            <a:pPr marL="0" indent="0">
              <a:buNone/>
            </a:pPr>
            <a:r>
              <a:rPr lang="en-US" sz="2400" b="1" dirty="0" smtClean="0"/>
              <a:t> </a:t>
            </a:r>
            <a:endParaRPr lang="en-US" sz="2400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350818"/>
            <a:ext cx="7162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986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NETWORK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Largest consumers and its nods</a:t>
            </a:r>
          </a:p>
          <a:p>
            <a:pPr marL="0" indent="0">
              <a:buNone/>
            </a:pPr>
            <a:endParaRPr lang="en-US" sz="2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6934200" cy="4666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0523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MONTHLY FACTORED</a:t>
            </a:r>
            <a:endParaRPr lang="en-US" dirty="0"/>
          </a:p>
        </p:txBody>
      </p:sp>
      <p:graphicFrame>
        <p:nvGraphicFramePr>
          <p:cNvPr id="5" name="Chart 38"/>
          <p:cNvGraphicFramePr/>
          <p:nvPr>
            <p:extLst>
              <p:ext uri="{D42A27DB-BD31-4B8C-83A1-F6EECF244321}">
                <p14:modId xmlns:p14="http://schemas.microsoft.com/office/powerpoint/2010/main" val="3293495690"/>
              </p:ext>
            </p:extLst>
          </p:nvPr>
        </p:nvGraphicFramePr>
        <p:xfrm>
          <a:off x="1143000" y="3276600"/>
          <a:ext cx="65532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1556699"/>
              </p:ext>
            </p:extLst>
          </p:nvPr>
        </p:nvGraphicFramePr>
        <p:xfrm>
          <a:off x="457200" y="1582102"/>
          <a:ext cx="8153393" cy="11791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1994">
                  <a:extLst>
                    <a:ext uri="{9D8B030D-6E8A-4147-A177-3AD203B41FA5}">
                      <a16:colId xmlns:a16="http://schemas.microsoft.com/office/drawing/2014/main" val="145083568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8076314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7636908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34253750"/>
                    </a:ext>
                  </a:extLst>
                </a:gridCol>
                <a:gridCol w="686055">
                  <a:extLst>
                    <a:ext uri="{9D8B030D-6E8A-4147-A177-3AD203B41FA5}">
                      <a16:colId xmlns:a16="http://schemas.microsoft.com/office/drawing/2014/main" val="3906207229"/>
                    </a:ext>
                  </a:extLst>
                </a:gridCol>
                <a:gridCol w="609568">
                  <a:extLst>
                    <a:ext uri="{9D8B030D-6E8A-4147-A177-3AD203B41FA5}">
                      <a16:colId xmlns:a16="http://schemas.microsoft.com/office/drawing/2014/main" val="3820291221"/>
                    </a:ext>
                  </a:extLst>
                </a:gridCol>
                <a:gridCol w="609568">
                  <a:extLst>
                    <a:ext uri="{9D8B030D-6E8A-4147-A177-3AD203B41FA5}">
                      <a16:colId xmlns:a16="http://schemas.microsoft.com/office/drawing/2014/main" val="1112324641"/>
                    </a:ext>
                  </a:extLst>
                </a:gridCol>
                <a:gridCol w="609568">
                  <a:extLst>
                    <a:ext uri="{9D8B030D-6E8A-4147-A177-3AD203B41FA5}">
                      <a16:colId xmlns:a16="http://schemas.microsoft.com/office/drawing/2014/main" val="3569455687"/>
                    </a:ext>
                  </a:extLst>
                </a:gridCol>
                <a:gridCol w="609568">
                  <a:extLst>
                    <a:ext uri="{9D8B030D-6E8A-4147-A177-3AD203B41FA5}">
                      <a16:colId xmlns:a16="http://schemas.microsoft.com/office/drawing/2014/main" val="3390487744"/>
                    </a:ext>
                  </a:extLst>
                </a:gridCol>
                <a:gridCol w="609568">
                  <a:extLst>
                    <a:ext uri="{9D8B030D-6E8A-4147-A177-3AD203B41FA5}">
                      <a16:colId xmlns:a16="http://schemas.microsoft.com/office/drawing/2014/main" val="878837597"/>
                    </a:ext>
                  </a:extLst>
                </a:gridCol>
                <a:gridCol w="609568">
                  <a:extLst>
                    <a:ext uri="{9D8B030D-6E8A-4147-A177-3AD203B41FA5}">
                      <a16:colId xmlns:a16="http://schemas.microsoft.com/office/drawing/2014/main" val="4020354209"/>
                    </a:ext>
                  </a:extLst>
                </a:gridCol>
                <a:gridCol w="609568">
                  <a:extLst>
                    <a:ext uri="{9D8B030D-6E8A-4147-A177-3AD203B41FA5}">
                      <a16:colId xmlns:a16="http://schemas.microsoft.com/office/drawing/2014/main" val="520506085"/>
                    </a:ext>
                  </a:extLst>
                </a:gridCol>
                <a:gridCol w="609568">
                  <a:extLst>
                    <a:ext uri="{9D8B030D-6E8A-4147-A177-3AD203B41FA5}">
                      <a16:colId xmlns:a16="http://schemas.microsoft.com/office/drawing/2014/main" val="3644336619"/>
                    </a:ext>
                  </a:extLst>
                </a:gridCol>
              </a:tblGrid>
              <a:tr h="3930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Jan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Feb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Mar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Apr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May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Jun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Jul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Aug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Sep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Oct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Nov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Dec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6799815"/>
                  </a:ext>
                </a:extLst>
              </a:tr>
              <a:tr h="3930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M3/HR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15.06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20.38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22.64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36.25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45.68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51.13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54.45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58.11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48.11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45.64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38.86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35.72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72721617"/>
                  </a:ext>
                </a:extLst>
              </a:tr>
              <a:tr h="3930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38.9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0.39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0.52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0.58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0.93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1.17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1.31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1.40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1.49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1.24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1.17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1.00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0.92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4435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91613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/>
              <a:t>PUMP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**Pump properties:</a:t>
            </a:r>
          </a:p>
          <a:p>
            <a:r>
              <a:rPr lang="en-US" sz="2400" b="1" dirty="0"/>
              <a:t>Type: Poster</a:t>
            </a:r>
          </a:p>
          <a:p>
            <a:r>
              <a:rPr lang="en-US" sz="2400" b="1" dirty="0"/>
              <a:t>Company: Lenovo</a:t>
            </a:r>
          </a:p>
          <a:p>
            <a:r>
              <a:rPr lang="en-US" sz="2400" b="1" dirty="0"/>
              <a:t>Flow rate </a:t>
            </a:r>
            <a:r>
              <a:rPr lang="en-US" sz="2400" b="1" dirty="0" smtClean="0"/>
              <a:t>design=27</a:t>
            </a:r>
          </a:p>
          <a:p>
            <a:pPr marL="0" indent="0">
              <a:buNone/>
            </a:pPr>
            <a:r>
              <a:rPr lang="en-US" sz="2400" b="1" dirty="0" smtClean="0"/>
              <a:t>     m3/hr</a:t>
            </a:r>
            <a:r>
              <a:rPr lang="en-US" sz="2400" b="1" dirty="0"/>
              <a:t>. after 25 year</a:t>
            </a:r>
          </a:p>
          <a:p>
            <a:r>
              <a:rPr lang="en-US" sz="2400" b="1" dirty="0"/>
              <a:t>Static head =30m</a:t>
            </a:r>
          </a:p>
          <a:p>
            <a:r>
              <a:rPr lang="en-US" sz="2400" b="1" dirty="0"/>
              <a:t>Characteristic carve: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447800"/>
            <a:ext cx="51435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838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612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40386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Primary evaluation of the water sources for zeita town   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Analyses of the water distribution network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 storm water collection network</a:t>
            </a:r>
            <a:endParaRPr lang="en-US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3388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/>
              <a:t>PUMP CHARACTERISTICS</a:t>
            </a:r>
          </a:p>
        </p:txBody>
      </p:sp>
      <p:pic>
        <p:nvPicPr>
          <p:cNvPr id="4" name="Picture 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642" y="1455643"/>
            <a:ext cx="5850715" cy="4392801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7476366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SCENARIO AND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1-Analyze the network for the current situation Average </a:t>
            </a:r>
            <a:r>
              <a:rPr lang="en-US" sz="2400" b="1" dirty="0" smtClean="0"/>
              <a:t>condition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sz="2400" b="1" dirty="0"/>
              <a:t>Pressure</a:t>
            </a:r>
            <a:r>
              <a:rPr lang="en-US" dirty="0"/>
              <a:t>: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661778523"/>
              </p:ext>
            </p:extLst>
          </p:nvPr>
        </p:nvGraphicFramePr>
        <p:xfrm>
          <a:off x="1905000" y="2057400"/>
          <a:ext cx="66294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15766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/>
              <a:t>SCENARIO AND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lvl="0"/>
            <a:r>
              <a:rPr lang="en-US" sz="2400" b="1" dirty="0"/>
              <a:t>Velocities</a:t>
            </a:r>
            <a:r>
              <a:rPr lang="en-US" sz="2000" b="1" dirty="0"/>
              <a:t> </a:t>
            </a:r>
            <a:r>
              <a:rPr lang="en-US" sz="2000" b="1" dirty="0" smtClean="0"/>
              <a:t>:</a:t>
            </a:r>
          </a:p>
          <a:p>
            <a:pPr marL="0" lvl="0" indent="0">
              <a:buNone/>
            </a:pPr>
            <a:endParaRPr lang="en-US" sz="2000" b="1" dirty="0"/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3605144"/>
              </p:ext>
            </p:extLst>
          </p:nvPr>
        </p:nvGraphicFramePr>
        <p:xfrm>
          <a:off x="685800" y="1828800"/>
          <a:ext cx="7543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74158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SCENARIO AND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2-Analyze the network with max monthly factor pulse the demand for the press olive as in table (9): 6.1m3/day at junction </a:t>
            </a:r>
            <a:r>
              <a:rPr lang="en-US" sz="2400" b="1" dirty="0" smtClean="0"/>
              <a:t>58:</a:t>
            </a:r>
          </a:p>
          <a:p>
            <a:pPr marL="0" indent="0">
              <a:buNone/>
            </a:pPr>
            <a:r>
              <a:rPr lang="en-US" sz="2400" b="1" dirty="0"/>
              <a:t>Pressure: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758836039"/>
              </p:ext>
            </p:extLst>
          </p:nvPr>
        </p:nvGraphicFramePr>
        <p:xfrm>
          <a:off x="1794164" y="2362200"/>
          <a:ext cx="7315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9663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/>
              <a:t>SCENARIO AND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lvl="0"/>
            <a:r>
              <a:rPr lang="en-US" sz="2400" b="1" dirty="0"/>
              <a:t>Velocities </a:t>
            </a:r>
            <a:r>
              <a:rPr lang="en-US" sz="2400" b="1" dirty="0" smtClean="0"/>
              <a:t>:</a:t>
            </a:r>
          </a:p>
          <a:p>
            <a:pPr marL="0" lvl="0" indent="0">
              <a:buNone/>
            </a:pPr>
            <a:endParaRPr lang="en-US" sz="2400" b="1" dirty="0"/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207702449"/>
              </p:ext>
            </p:extLst>
          </p:nvPr>
        </p:nvGraphicFramePr>
        <p:xfrm>
          <a:off x="533400" y="1600200"/>
          <a:ext cx="77724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78359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SCENARIO AND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b="1" dirty="0" smtClean="0"/>
              <a:t>3-Analyze </a:t>
            </a:r>
            <a:r>
              <a:rPr lang="en-US" sz="2400" b="1" dirty="0"/>
              <a:t>the network based on the maximum demand on the future after 25 year</a:t>
            </a:r>
            <a:r>
              <a:rPr lang="en-US" sz="2400" b="1" dirty="0" smtClean="0"/>
              <a:t>:</a:t>
            </a:r>
          </a:p>
          <a:p>
            <a:r>
              <a:rPr lang="en-US" sz="2400" b="1" dirty="0"/>
              <a:t>Pressure:</a:t>
            </a:r>
          </a:p>
          <a:p>
            <a:pPr marL="0" lvl="0" indent="0">
              <a:buNone/>
            </a:pPr>
            <a:endParaRPr lang="en-US" sz="2400" b="1" dirty="0" smtClean="0"/>
          </a:p>
          <a:p>
            <a:pPr marL="0" lv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887306464"/>
              </p:ext>
            </p:extLst>
          </p:nvPr>
        </p:nvGraphicFramePr>
        <p:xfrm>
          <a:off x="454429" y="2362200"/>
          <a:ext cx="8382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89463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AND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lvl="0"/>
            <a:r>
              <a:rPr lang="en-US" sz="2400" b="1" dirty="0"/>
              <a:t>Velocities </a:t>
            </a:r>
            <a:r>
              <a:rPr lang="en-US" sz="2400" b="1" dirty="0" smtClean="0"/>
              <a:t>:</a:t>
            </a:r>
          </a:p>
          <a:p>
            <a:pPr marL="0" lvl="0" indent="0">
              <a:buNone/>
            </a:pPr>
            <a:endParaRPr lang="en-US" sz="2400" b="1" dirty="0"/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118840355"/>
              </p:ext>
            </p:extLst>
          </p:nvPr>
        </p:nvGraphicFramePr>
        <p:xfrm>
          <a:off x="838200" y="1981200"/>
          <a:ext cx="71628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78883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Rational method :</a:t>
            </a:r>
          </a:p>
          <a:p>
            <a:pPr marL="0" indent="0">
              <a:buNone/>
            </a:pPr>
            <a:endParaRPr lang="ar-SA" sz="2400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16381879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555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19200"/>
            <a:ext cx="7772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398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Runoff coefficient(C):</a:t>
            </a:r>
          </a:p>
          <a:p>
            <a:pPr marL="1828800" lvl="4" indent="0">
              <a:buNone/>
            </a:pPr>
            <a:r>
              <a:rPr lang="en-US" dirty="0" smtClean="0"/>
              <a:t>  </a:t>
            </a:r>
            <a:r>
              <a:rPr lang="en-US" sz="3000" dirty="0"/>
              <a:t>C= Cr × </a:t>
            </a:r>
            <a:r>
              <a:rPr lang="en-US" sz="3000" dirty="0" err="1"/>
              <a:t>Pr</a:t>
            </a:r>
            <a:r>
              <a:rPr lang="en-US" sz="3000" dirty="0"/>
              <a:t> + Cg × </a:t>
            </a:r>
            <a:r>
              <a:rPr lang="en-US" sz="3000" dirty="0" err="1"/>
              <a:t>Pg</a:t>
            </a:r>
            <a:r>
              <a:rPr lang="en-US" sz="3000" dirty="0"/>
              <a:t> +</a:t>
            </a:r>
            <a:r>
              <a:rPr lang="en-US" sz="3000" dirty="0" err="1"/>
              <a:t>Cb</a:t>
            </a:r>
            <a:r>
              <a:rPr lang="en-US" sz="3000" dirty="0"/>
              <a:t> × </a:t>
            </a:r>
            <a:r>
              <a:rPr lang="en-US" sz="3000" dirty="0" err="1"/>
              <a:t>Pb</a:t>
            </a:r>
            <a:r>
              <a:rPr lang="en-US" sz="3000" dirty="0"/>
              <a:t> + Cs × Ps</a:t>
            </a:r>
          </a:p>
          <a:p>
            <a:r>
              <a:rPr lang="en-US" sz="2200" dirty="0"/>
              <a:t>Where:</a:t>
            </a:r>
          </a:p>
          <a:p>
            <a:r>
              <a:rPr lang="en-US" sz="2200" dirty="0"/>
              <a:t>C: Runoff coefficient   </a:t>
            </a:r>
          </a:p>
          <a:p>
            <a:r>
              <a:rPr lang="en-US" sz="2200" dirty="0"/>
              <a:t>P: Percentage</a:t>
            </a:r>
          </a:p>
          <a:p>
            <a:r>
              <a:rPr lang="en-US" sz="2200" dirty="0"/>
              <a:t>Cr: runoff coefficient of road=0.85</a:t>
            </a:r>
          </a:p>
          <a:p>
            <a:r>
              <a:rPr lang="en-US" sz="2200" dirty="0"/>
              <a:t>Cg: runoff coefficient of greenhouse=0.88</a:t>
            </a:r>
          </a:p>
          <a:p>
            <a:r>
              <a:rPr lang="en-US" sz="2200" dirty="0" err="1"/>
              <a:t>Cb</a:t>
            </a:r>
            <a:r>
              <a:rPr lang="en-US" sz="2200" dirty="0"/>
              <a:t>: runoff coefficient of building=0.75</a:t>
            </a:r>
          </a:p>
          <a:p>
            <a:r>
              <a:rPr lang="en-US" sz="2200" dirty="0"/>
              <a:t>Cs: runoff coefficient of soil=0.25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3352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</a:t>
            </a:r>
            <a:endParaRPr lang="en-US" dirty="0"/>
          </a:p>
        </p:txBody>
      </p:sp>
      <p:graphicFrame>
        <p:nvGraphicFramePr>
          <p:cNvPr id="8" name="Diagram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5243372"/>
              </p:ext>
            </p:extLst>
          </p:nvPr>
        </p:nvGraphicFramePr>
        <p:xfrm>
          <a:off x="228600" y="1143000"/>
          <a:ext cx="84582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015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Runoff coefficient(C):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38400"/>
            <a:ext cx="7848600" cy="404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9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0491"/>
            <a:ext cx="8382000" cy="534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3698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Intensity(I):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122170"/>
            <a:ext cx="6705600" cy="3821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790" y="5910943"/>
            <a:ext cx="3512820" cy="4648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87824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Intensity(I): </a:t>
            </a:r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96920809"/>
              </p:ext>
            </p:extLst>
          </p:nvPr>
        </p:nvGraphicFramePr>
        <p:xfrm>
          <a:off x="1600200" y="193992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82780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4851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Time of  concentration: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Return period= 5 years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7910246"/>
                  </p:ext>
                </p:extLst>
              </p:nvPr>
            </p:nvGraphicFramePr>
            <p:xfrm>
              <a:off x="1600200" y="2209800"/>
              <a:ext cx="5715000" cy="113366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715000">
                      <a:extLst>
                        <a:ext uri="{9D8B030D-6E8A-4147-A177-3AD203B41FA5}">
                          <a16:colId xmlns:a16="http://schemas.microsoft.com/office/drawing/2014/main" val="1834694706"/>
                        </a:ext>
                      </a:extLst>
                    </a:gridCol>
                  </a:tblGrid>
                  <a:tr h="953389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3200">
                                    <a:effectLst/>
                                    <a:latin typeface="Cambria Math" panose="02040503050406030204" pitchFamily="18" charset="0"/>
                                  </a:rPr>
                                  <m:t>𝑡𝑐</m:t>
                                </m:r>
                                <m:r>
                                  <a:rPr lang="en-US" sz="3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3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3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3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3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  <m:d>
                                      <m:dPr>
                                        <m:ctrlPr>
                                          <a:rPr lang="en-US" sz="32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US" sz="32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p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32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p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r>
                                          <a:rPr lang="en-US" sz="3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333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3200" dirty="0">
                            <a:effectLst/>
                            <a:latin typeface="Cambria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27507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7910246"/>
                  </p:ext>
                </p:extLst>
              </p:nvPr>
            </p:nvGraphicFramePr>
            <p:xfrm>
              <a:off x="1600200" y="2209800"/>
              <a:ext cx="5715000" cy="113366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715000">
                      <a:extLst>
                        <a:ext uri="{9D8B030D-6E8A-4147-A177-3AD203B41FA5}">
                          <a16:colId xmlns:a16="http://schemas.microsoft.com/office/drawing/2014/main" val="1834694706"/>
                        </a:ext>
                      </a:extLst>
                    </a:gridCol>
                  </a:tblGrid>
                  <a:tr h="1133666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7" t="-535" r="-533" b="-21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75070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24385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4851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708525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77" y="1219200"/>
            <a:ext cx="8473523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793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4851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Result :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81200"/>
            <a:ext cx="7620000" cy="42859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01558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4851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Result :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7772400" cy="4571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64775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4851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Result :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5000"/>
            <a:ext cx="7086600" cy="464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08014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4851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Result :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4813" y="-4763"/>
            <a:ext cx="9953625" cy="68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758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Autofit/>
          </a:bodyPr>
          <a:lstStyle/>
          <a:p>
            <a:r>
              <a:rPr lang="en-US" sz="4000" dirty="0" smtClean="0"/>
              <a:t>OVERVIEW FOR ZEITA VILLIGE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/>
              <a:t> </a:t>
            </a:r>
            <a:r>
              <a:rPr lang="en-US" sz="2000" dirty="0" smtClean="0"/>
              <a:t>Location 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061" y="1600200"/>
            <a:ext cx="6365875" cy="5161597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2646218" y="3243763"/>
            <a:ext cx="304800" cy="540328"/>
          </a:xfrm>
          <a:custGeom>
            <a:avLst/>
            <a:gdLst>
              <a:gd name="connsiteX0" fmla="*/ 304800 w 304800"/>
              <a:gd name="connsiteY0" fmla="*/ 0 h 540328"/>
              <a:gd name="connsiteX1" fmla="*/ 263236 w 304800"/>
              <a:gd name="connsiteY1" fmla="*/ 69273 h 540328"/>
              <a:gd name="connsiteX2" fmla="*/ 235527 w 304800"/>
              <a:gd name="connsiteY2" fmla="*/ 152400 h 540328"/>
              <a:gd name="connsiteX3" fmla="*/ 152400 w 304800"/>
              <a:gd name="connsiteY3" fmla="*/ 207818 h 540328"/>
              <a:gd name="connsiteX4" fmla="*/ 138545 w 304800"/>
              <a:gd name="connsiteY4" fmla="*/ 290946 h 540328"/>
              <a:gd name="connsiteX5" fmla="*/ 41564 w 304800"/>
              <a:gd name="connsiteY5" fmla="*/ 401782 h 540328"/>
              <a:gd name="connsiteX6" fmla="*/ 13855 w 304800"/>
              <a:gd name="connsiteY6" fmla="*/ 526473 h 540328"/>
              <a:gd name="connsiteX7" fmla="*/ 0 w 304800"/>
              <a:gd name="connsiteY7" fmla="*/ 540328 h 540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4800" h="540328">
                <a:moveTo>
                  <a:pt x="304800" y="0"/>
                </a:moveTo>
                <a:cubicBezTo>
                  <a:pt x="290945" y="23091"/>
                  <a:pt x="274379" y="44758"/>
                  <a:pt x="263236" y="69273"/>
                </a:cubicBezTo>
                <a:cubicBezTo>
                  <a:pt x="251150" y="95863"/>
                  <a:pt x="259829" y="136198"/>
                  <a:pt x="235527" y="152400"/>
                </a:cubicBezTo>
                <a:lnTo>
                  <a:pt x="152400" y="207818"/>
                </a:lnTo>
                <a:cubicBezTo>
                  <a:pt x="147782" y="235527"/>
                  <a:pt x="149349" y="265015"/>
                  <a:pt x="138545" y="290946"/>
                </a:cubicBezTo>
                <a:cubicBezTo>
                  <a:pt x="107461" y="365547"/>
                  <a:pt x="94051" y="366790"/>
                  <a:pt x="41564" y="401782"/>
                </a:cubicBezTo>
                <a:cubicBezTo>
                  <a:pt x="36244" y="433703"/>
                  <a:pt x="30907" y="492369"/>
                  <a:pt x="13855" y="526473"/>
                </a:cubicBezTo>
                <a:cubicBezTo>
                  <a:pt x="10934" y="532315"/>
                  <a:pt x="4618" y="535710"/>
                  <a:pt x="0" y="540328"/>
                </a:cubicBezTo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7929043">
            <a:off x="2284617" y="3264410"/>
            <a:ext cx="723201" cy="273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1200" b="1" dirty="0" smtClean="0"/>
              <a:t>خط الهدنة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9039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4851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DESIGN OF STORM WATER</a:t>
            </a:r>
            <a:br>
              <a:rPr lang="en-US" sz="2800" dirty="0" smtClean="0"/>
            </a:br>
            <a:r>
              <a:rPr lang="en-US" sz="2800" dirty="0" smtClean="0"/>
              <a:t> COLLECTION NETWORK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708525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53172"/>
            <a:ext cx="8839200" cy="5528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9562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OVERVIEW FOR ZEITA VILLIGE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TOPOGRAPHY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76400"/>
            <a:ext cx="6172200" cy="479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04" y="1690255"/>
            <a:ext cx="690595" cy="748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07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HYDROLOGICAL INFORMATION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Hydrological site: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98613"/>
            <a:ext cx="6400800" cy="4527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235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HYDROLOGICAL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Wadis: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</p:txBody>
      </p:sp>
      <p:pic>
        <p:nvPicPr>
          <p:cNvPr id="5" name="صورة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47800"/>
            <a:ext cx="606425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40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HYDROLOGICAL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Annual rainfalls:</a:t>
            </a:r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annual average of the rainfall for the last 5 years is nearly 570mm. </a:t>
            </a:r>
            <a:endParaRPr lang="en-US" sz="2000" b="1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103825"/>
              </p:ext>
            </p:extLst>
          </p:nvPr>
        </p:nvGraphicFramePr>
        <p:xfrm>
          <a:off x="2133600" y="2895600"/>
          <a:ext cx="4660900" cy="17626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2180">
                  <a:extLst>
                    <a:ext uri="{9D8B030D-6E8A-4147-A177-3AD203B41FA5}">
                      <a16:colId xmlns:a16="http://schemas.microsoft.com/office/drawing/2014/main" val="1408066160"/>
                    </a:ext>
                  </a:extLst>
                </a:gridCol>
                <a:gridCol w="932180">
                  <a:extLst>
                    <a:ext uri="{9D8B030D-6E8A-4147-A177-3AD203B41FA5}">
                      <a16:colId xmlns:a16="http://schemas.microsoft.com/office/drawing/2014/main" val="2777083096"/>
                    </a:ext>
                  </a:extLst>
                </a:gridCol>
                <a:gridCol w="932180">
                  <a:extLst>
                    <a:ext uri="{9D8B030D-6E8A-4147-A177-3AD203B41FA5}">
                      <a16:colId xmlns:a16="http://schemas.microsoft.com/office/drawing/2014/main" val="1179561094"/>
                    </a:ext>
                  </a:extLst>
                </a:gridCol>
                <a:gridCol w="932180">
                  <a:extLst>
                    <a:ext uri="{9D8B030D-6E8A-4147-A177-3AD203B41FA5}">
                      <a16:colId xmlns:a16="http://schemas.microsoft.com/office/drawing/2014/main" val="536398310"/>
                    </a:ext>
                  </a:extLst>
                </a:gridCol>
                <a:gridCol w="932180">
                  <a:extLst>
                    <a:ext uri="{9D8B030D-6E8A-4147-A177-3AD203B41FA5}">
                      <a16:colId xmlns:a16="http://schemas.microsoft.com/office/drawing/2014/main" val="2599781428"/>
                    </a:ext>
                  </a:extLst>
                </a:gridCol>
              </a:tblGrid>
              <a:tr h="587555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Annual rainfall in Zeita town (mm)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387857"/>
                  </a:ext>
                </a:extLst>
              </a:tr>
              <a:tr h="5875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2013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2014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2015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2016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2017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75812744"/>
                  </a:ext>
                </a:extLst>
              </a:tr>
              <a:tr h="5875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520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620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618</a:t>
                      </a:r>
                      <a:endParaRPr lang="en-US" sz="20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550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563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69442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214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Presentation2</Template>
  <TotalTime>5083</TotalTime>
  <Words>1171</Words>
  <Application>Microsoft Office PowerPoint</Application>
  <PresentationFormat>عرض على الشاشة (4:3)</PresentationFormat>
  <Paragraphs>548</Paragraphs>
  <Slides>50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50</vt:i4>
      </vt:variant>
    </vt:vector>
  </HeadingPairs>
  <TitlesOfParts>
    <vt:vector size="57" baseType="lpstr">
      <vt:lpstr>Arial</vt:lpstr>
      <vt:lpstr>Calibri</vt:lpstr>
      <vt:lpstr>Cambria</vt:lpstr>
      <vt:lpstr>Cambria Math</vt:lpstr>
      <vt:lpstr>Times New Roman</vt:lpstr>
      <vt:lpstr>Wingdings</vt:lpstr>
      <vt:lpstr>Office Theme</vt:lpstr>
      <vt:lpstr>بسم الله الرحمن الرحيم</vt:lpstr>
      <vt:lpstr>CONTENTS</vt:lpstr>
      <vt:lpstr>OBJECTIVES</vt:lpstr>
      <vt:lpstr>METHODOLOGY </vt:lpstr>
      <vt:lpstr>OVERVIEW FOR ZEITA VILLIGE</vt:lpstr>
      <vt:lpstr>OVERVIEW FOR ZEITA VILLIGE</vt:lpstr>
      <vt:lpstr>HYDROLOGICAL INFORMATION</vt:lpstr>
      <vt:lpstr>HYDROLOGICAL INFORMATION</vt:lpstr>
      <vt:lpstr>HYDROLOGICAL INFORMATION</vt:lpstr>
      <vt:lpstr>LAND USE</vt:lpstr>
      <vt:lpstr>LAND USE</vt:lpstr>
      <vt:lpstr>POPULATION</vt:lpstr>
      <vt:lpstr>PRIMARY EVALUATIONS OF WATER SOURCES  </vt:lpstr>
      <vt:lpstr>PRIMARY EVALUATIONS OF WATER SOURCES  </vt:lpstr>
      <vt:lpstr>PRIMARY EVALUATIONS OF WATER SOURCES </vt:lpstr>
      <vt:lpstr>PRIMARY EVALUATIONS OF WATER SOURCES </vt:lpstr>
      <vt:lpstr>PRIMARY EVALUATIONS OF WATER SOURCES  </vt:lpstr>
      <vt:lpstr>PRIMARY EVALUATIONS</vt:lpstr>
      <vt:lpstr>PRIMARY EVALUATIONS</vt:lpstr>
      <vt:lpstr>PRIMARY EVALUATIONS</vt:lpstr>
      <vt:lpstr>NETWORK DATA</vt:lpstr>
      <vt:lpstr>NETWORK DATA</vt:lpstr>
      <vt:lpstr>NETWORK DATA</vt:lpstr>
      <vt:lpstr>NETWORK DATA</vt:lpstr>
      <vt:lpstr>NETWORK DATA</vt:lpstr>
      <vt:lpstr>NETWORK DATAu7y</vt:lpstr>
      <vt:lpstr>NETWORK DATA</vt:lpstr>
      <vt:lpstr>MONTHLY FACTORED</vt:lpstr>
      <vt:lpstr>PUMP CHARACTERISTICS</vt:lpstr>
      <vt:lpstr>PUMP CHARACTERISTICS</vt:lpstr>
      <vt:lpstr>SCENARIO AND RESULTS</vt:lpstr>
      <vt:lpstr>SCENARIO AND RESULTS</vt:lpstr>
      <vt:lpstr>SCENARIO AND RESULTS</vt:lpstr>
      <vt:lpstr>SCENARIO AND RESULTS</vt:lpstr>
      <vt:lpstr>SCENARIO AND RESULTS</vt:lpstr>
      <vt:lpstr>SCENARIO AND RESULTS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  <vt:lpstr>DESIGN OF STORM WATER  COLLECTION NETWORK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acer</dc:creator>
  <cp:lastModifiedBy>hp</cp:lastModifiedBy>
  <cp:revision>100</cp:revision>
  <dcterms:created xsi:type="dcterms:W3CDTF">2018-12-14T14:37:04Z</dcterms:created>
  <dcterms:modified xsi:type="dcterms:W3CDTF">2019-05-19T21:24:40Z</dcterms:modified>
</cp:coreProperties>
</file>