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77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8" r:id="rId17"/>
    <p:sldId id="279" r:id="rId18"/>
    <p:sldId id="280" r:id="rId19"/>
    <p:sldId id="281" r:id="rId20"/>
    <p:sldId id="282" r:id="rId21"/>
    <p:sldId id="283" r:id="rId22"/>
    <p:sldId id="287" r:id="rId23"/>
    <p:sldId id="288" r:id="rId24"/>
    <p:sldId id="289" r:id="rId25"/>
    <p:sldId id="284" r:id="rId26"/>
    <p:sldId id="285" r:id="rId27"/>
    <p:sldId id="286" r:id="rId28"/>
    <p:sldId id="27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BF021-FE89-44BE-BE5B-F0368A04A621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141DC-0A6C-4640-8090-C72FFA59B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62000" y="2438400"/>
            <a:ext cx="7772400" cy="1470025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7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mbria" pitchFamily="18" charset="0"/>
              </a:rPr>
              <a:t>CHESS</a:t>
            </a:r>
            <a:r>
              <a:rPr lang="en-US" sz="7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Cambria" pitchFamily="18" charset="0"/>
              </a:rPr>
              <a:t> </a:t>
            </a:r>
            <a:r>
              <a:rPr lang="en-US" sz="7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mbria" pitchFamily="18" charset="0"/>
              </a:rPr>
              <a:t>GAME</a:t>
            </a:r>
            <a:endParaRPr lang="en-US" sz="7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828800" y="2743200"/>
            <a:ext cx="5943600" cy="2895600"/>
          </a:xfrm>
        </p:spPr>
        <p:txBody>
          <a:bodyPr>
            <a:normAutofit/>
          </a:bodyPr>
          <a:lstStyle/>
          <a:p>
            <a:pPr algn="l"/>
            <a:r>
              <a:rPr lang="en-US" sz="2000" i="1" dirty="0" smtClean="0">
                <a:latin typeface="Cambria" pitchFamily="18" charset="0"/>
              </a:rPr>
              <a:t> </a:t>
            </a:r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Prepared by :</a:t>
            </a:r>
          </a:p>
          <a:p>
            <a:pPr algn="l"/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                            Walaa Maqdasawi</a:t>
            </a:r>
          </a:p>
          <a:p>
            <a:pPr algn="l"/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                            Razan Jararah</a:t>
            </a:r>
          </a:p>
          <a:p>
            <a:pPr algn="l"/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        </a:t>
            </a:r>
          </a:p>
          <a:p>
            <a:pPr algn="l"/>
            <a:endParaRPr lang="en-US" sz="20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algn="l"/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Supervised by:</a:t>
            </a:r>
          </a:p>
          <a:p>
            <a:pPr algn="l"/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                            Dr. Aladdin Masri</a:t>
            </a:r>
            <a:endParaRPr lang="en-US" sz="2000" i="1" dirty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1 L -3.33333E-6 -0.295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INTERFACE: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We built the board using an array of 64 buttons 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Buttons change their background according to the occupying piece.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We tried to get the interface as attractive       as possible.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HUMAN VS. HUMAN</a:t>
            </a:r>
            <a:endParaRPr lang="en-US" sz="6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 Math" pitchFamily="18" charset="0"/>
              <a:cs typeface="Andalus" pitchFamily="18" charset="-78"/>
            </a:endParaRPr>
          </a:p>
        </p:txBody>
      </p:sp>
      <p:pic>
        <p:nvPicPr>
          <p:cNvPr id="4" name="Content Placeholder 3" descr="2-player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676400"/>
            <a:ext cx="9144000" cy="5181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HOW TO PLAY: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i="1" dirty="0" smtClean="0">
                <a:latin typeface="Cambria" pitchFamily="18" charset="0"/>
              </a:rPr>
              <a:t>White player goes first.</a:t>
            </a:r>
          </a:p>
          <a:p>
            <a:pPr>
              <a:buFont typeface="Wingdings" pitchFamily="2" charset="2"/>
              <a:buChar char="Ø"/>
            </a:pPr>
            <a:endParaRPr lang="en-US" sz="2800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i="1" dirty="0" smtClean="0">
                <a:latin typeface="Cambria" pitchFamily="18" charset="0"/>
              </a:rPr>
              <a:t>Click the piece you want to move.</a:t>
            </a:r>
          </a:p>
          <a:p>
            <a:pPr>
              <a:buFont typeface="Wingdings" pitchFamily="2" charset="2"/>
              <a:buChar char="Ø"/>
            </a:pPr>
            <a:endParaRPr lang="en-US" sz="2800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i="1" dirty="0" smtClean="0">
                <a:latin typeface="Cambria" pitchFamily="18" charset="0"/>
              </a:rPr>
              <a:t>You can change the selected piece as many times as you want.</a:t>
            </a:r>
          </a:p>
          <a:p>
            <a:pPr>
              <a:buFont typeface="Wingdings" pitchFamily="2" charset="2"/>
              <a:buChar char="Ø"/>
            </a:pPr>
            <a:endParaRPr lang="en-US" sz="2800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i="1" dirty="0" smtClean="0">
                <a:latin typeface="Cambria" pitchFamily="18" charset="0"/>
              </a:rPr>
              <a:t>Click the square you want to move the piece to.</a:t>
            </a:r>
            <a:endParaRPr lang="en-US" sz="2800" i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HOW TO PLAY: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i="1" dirty="0" smtClean="0">
                <a:latin typeface="Cambria" pitchFamily="18" charset="0"/>
              </a:rPr>
              <a:t>If you had chosen to show hints, our game will show you all valid moves.</a:t>
            </a:r>
          </a:p>
          <a:p>
            <a:endParaRPr lang="en-US" sz="3200" dirty="0" smtClean="0"/>
          </a:p>
        </p:txBody>
      </p:sp>
      <p:pic>
        <p:nvPicPr>
          <p:cNvPr id="7" name="Content Placeholder 6" descr="hint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52600"/>
            <a:ext cx="3962400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MOVE RESTRICTIONS: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 Math" pitchFamily="18" charset="0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Make moves according to piece’s valid moves.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It is illegal to move into a square occupied by one of your pieces.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It is illegal to make a move that causes check for your king.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MOVE RESTRICTIONS: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 Math" pitchFamily="18" charset="0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If you enter a square held by your opponent the occupying piece is removed from the board.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A checkmate occurs when the king is trapped by an enemy piece with no available escape route.  </a:t>
            </a:r>
            <a:endParaRPr lang="en-US" i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HUMAN VS. MACHINE</a:t>
            </a:r>
            <a:endParaRPr lang="en-US" sz="6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 Math" pitchFamily="18" charset="0"/>
              <a:cs typeface="Andalus" pitchFamily="18" charset="-78"/>
            </a:endParaRPr>
          </a:p>
        </p:txBody>
      </p:sp>
      <p:pic>
        <p:nvPicPr>
          <p:cNvPr id="4" name="Content Placeholder 3" descr="kramnik_deep_fritz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524000"/>
            <a:ext cx="91440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OVERVIEW: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Artificial intelligence(AI) techniques.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Mini-max and alpha-beta algorithms.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Evaluation function.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Chess search tree.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CHESS SEARCH TREE: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752601"/>
            <a:ext cx="731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CHESS SEARCH TREE: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Unfortunately </a:t>
            </a:r>
            <a:r>
              <a:rPr lang="en-US" i="1" dirty="0" smtClean="0">
                <a:latin typeface="Cambria" pitchFamily="18" charset="0"/>
                <a:sym typeface="Wingdings" pitchFamily="2" charset="2"/>
              </a:rPr>
              <a:t></a:t>
            </a:r>
            <a:r>
              <a:rPr lang="en-US" i="1" dirty="0" smtClean="0">
                <a:latin typeface="Cambria" pitchFamily="18" charset="0"/>
              </a:rPr>
              <a:t> the whole game tree size is tremendously huge, for chess 10^40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Solution:</a:t>
            </a:r>
          </a:p>
          <a:p>
            <a:pPr>
              <a:buNone/>
            </a:pPr>
            <a:r>
              <a:rPr lang="en-US" i="1" dirty="0" smtClean="0">
                <a:latin typeface="Cambria" pitchFamily="18" charset="0"/>
              </a:rPr>
              <a:t>                      tree with some depth. </a:t>
            </a:r>
          </a:p>
          <a:p>
            <a:pPr>
              <a:buFont typeface="Wingdings" pitchFamily="2" charset="2"/>
              <a:buChar char="Ø"/>
            </a:pPr>
            <a:endParaRPr lang="en-US" i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OUTLINE</a:t>
            </a:r>
            <a:r>
              <a:rPr lang="en-US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  <a:ea typeface="Cambria Math" pitchFamily="18" charset="0"/>
              </a:rPr>
              <a:t>: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General overview.</a:t>
            </a: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Pieces and valid moves.</a:t>
            </a: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Interface Design.</a:t>
            </a: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Human VS. human.</a:t>
            </a: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Human VS. android.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MINIMAX ALGORITHM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A player want to make predictions about which future states will be reached.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maximize our score and minimize opponent’s score in order to increase my chance of winning.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MINIMAX ALGORITHM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3487" y="1910556"/>
            <a:ext cx="667702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MINIMAX ALGORITHM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Using minimax we have to search the whole tree.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This may take too long time to find the best move. 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So, we used alpha-beta. </a:t>
            </a:r>
          </a:p>
          <a:p>
            <a:pPr>
              <a:buFont typeface="Wingdings" pitchFamily="2" charset="2"/>
              <a:buChar char="Ø"/>
            </a:pPr>
            <a:endParaRPr lang="en-US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ALPHA-BETA: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137159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Alpha-beta reduces the visited node so decrease the search time.</a:t>
            </a:r>
          </a:p>
          <a:p>
            <a:endParaRPr lang="en-US" i="1" dirty="0">
              <a:latin typeface="Cambria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362200"/>
            <a:ext cx="6324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EVALUATION FUNCTION: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Used to determine the goodness of the board .</a:t>
            </a:r>
          </a:p>
          <a:p>
            <a:pPr>
              <a:buNone/>
            </a:pPr>
            <a:endParaRPr lang="en-US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many features :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latin typeface="Cambria" pitchFamily="18" charset="0"/>
              </a:rPr>
              <a:t>Material 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latin typeface="Cambria" pitchFamily="18" charset="0"/>
              </a:rPr>
              <a:t>Mobility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latin typeface="Cambria" pitchFamily="18" charset="0"/>
              </a:rPr>
              <a:t>Piece square tables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latin typeface="Cambria" pitchFamily="18" charset="0"/>
              </a:rPr>
              <a:t>Threat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latin typeface="Cambria" pitchFamily="18" charset="0"/>
              </a:rPr>
              <a:t>Attack</a:t>
            </a:r>
          </a:p>
          <a:p>
            <a:pPr>
              <a:buNone/>
            </a:pPr>
            <a:endParaRPr lang="en-US" i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SOME SCENARIOS:</a:t>
            </a:r>
            <a:endParaRPr lang="en-US" sz="6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 Math" pitchFamily="18" charset="0"/>
              <a:cs typeface="Andalus" pitchFamily="18" charset="-78"/>
            </a:endParaRPr>
          </a:p>
        </p:txBody>
      </p:sp>
      <p:pic>
        <p:nvPicPr>
          <p:cNvPr id="4" name="Content Placeholder 3" descr="picture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9143999" cy="541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SCENARIO 1 :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 Math" pitchFamily="18" charset="0"/>
              <a:cs typeface="Andalus" pitchFamily="18" charset="-78"/>
            </a:endParaRPr>
          </a:p>
        </p:txBody>
      </p:sp>
      <p:pic>
        <p:nvPicPr>
          <p:cNvPr id="4" name="Content Placeholder 3" descr="1.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90800" y="1752600"/>
            <a:ext cx="3886199" cy="4360125"/>
          </a:xfrm>
        </p:spPr>
      </p:pic>
      <p:pic>
        <p:nvPicPr>
          <p:cNvPr id="5" name="Picture 4" descr="1.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799" y="1752600"/>
            <a:ext cx="3901017" cy="4343400"/>
          </a:xfrm>
          <a:prstGeom prst="rect">
            <a:avLst/>
          </a:prstGeom>
        </p:spPr>
      </p:pic>
      <p:pic>
        <p:nvPicPr>
          <p:cNvPr id="6" name="Picture 5" descr="1.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6566" y="1752600"/>
            <a:ext cx="3871292" cy="4343400"/>
          </a:xfrm>
          <a:prstGeom prst="rect">
            <a:avLst/>
          </a:prstGeom>
        </p:spPr>
      </p:pic>
      <p:pic>
        <p:nvPicPr>
          <p:cNvPr id="7" name="Picture 6" descr="1.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90800" y="1752599"/>
            <a:ext cx="3886200" cy="4343401"/>
          </a:xfrm>
          <a:prstGeom prst="rect">
            <a:avLst/>
          </a:prstGeom>
        </p:spPr>
      </p:pic>
      <p:pic>
        <p:nvPicPr>
          <p:cNvPr id="8" name="Picture 7" descr="1.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90800" y="1752600"/>
            <a:ext cx="3913094" cy="4343400"/>
          </a:xfrm>
          <a:prstGeom prst="rect">
            <a:avLst/>
          </a:prstGeom>
        </p:spPr>
      </p:pic>
      <p:pic>
        <p:nvPicPr>
          <p:cNvPr id="9" name="Picture 8" descr="1.6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90799" y="1752600"/>
            <a:ext cx="3911759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SCENARIO 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2 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:</a:t>
            </a:r>
            <a:endParaRPr lang="en-US" dirty="0"/>
          </a:p>
        </p:txBody>
      </p:sp>
      <p:pic>
        <p:nvPicPr>
          <p:cNvPr id="4" name="Content Placeholder 3" descr="2.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92000" y="1753200"/>
            <a:ext cx="3928167" cy="4345200"/>
          </a:xfrm>
        </p:spPr>
      </p:pic>
      <p:pic>
        <p:nvPicPr>
          <p:cNvPr id="5" name="Picture 4" descr="2.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799" y="1752600"/>
            <a:ext cx="3886201" cy="4343400"/>
          </a:xfrm>
          <a:prstGeom prst="rect">
            <a:avLst/>
          </a:prstGeom>
        </p:spPr>
      </p:pic>
      <p:pic>
        <p:nvPicPr>
          <p:cNvPr id="6" name="Picture 5" descr="2.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0800" y="1752600"/>
            <a:ext cx="3914422" cy="4343400"/>
          </a:xfrm>
          <a:prstGeom prst="rect">
            <a:avLst/>
          </a:prstGeom>
        </p:spPr>
      </p:pic>
      <p:pic>
        <p:nvPicPr>
          <p:cNvPr id="7" name="Picture 6" descr="2.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90799" y="1752600"/>
            <a:ext cx="3938735" cy="4343400"/>
          </a:xfrm>
          <a:prstGeom prst="rect">
            <a:avLst/>
          </a:prstGeom>
        </p:spPr>
      </p:pic>
      <p:pic>
        <p:nvPicPr>
          <p:cNvPr id="8" name="Picture 7" descr="2.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90800" y="1752600"/>
            <a:ext cx="3926540" cy="4343400"/>
          </a:xfrm>
          <a:prstGeom prst="rect">
            <a:avLst/>
          </a:prstGeom>
        </p:spPr>
      </p:pic>
      <p:pic>
        <p:nvPicPr>
          <p:cNvPr id="9" name="Picture 8" descr="2.6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90799" y="1752600"/>
            <a:ext cx="3962401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10296897_261175627387802_4722995126999768849_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GENERAL OVERVIEW: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Chess is an ancient game.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Mental sport, challenge and entertainment.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Still suited for people of today.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GENERAL OVERVIEW: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 Math" pitchFamily="18" charset="0"/>
              <a:cs typeface="Andalus" pitchFamily="18" charset="-78"/>
            </a:endParaRPr>
          </a:p>
        </p:txBody>
      </p:sp>
      <p:pic>
        <p:nvPicPr>
          <p:cNvPr id="5" name="Content Placeholder 4" descr="board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752600"/>
            <a:ext cx="3657600" cy="4038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8600" y="1371600"/>
            <a:ext cx="4267200" cy="4691063"/>
          </a:xfrm>
        </p:spPr>
        <p:txBody>
          <a:bodyPr>
            <a:normAutofit/>
          </a:bodyPr>
          <a:lstStyle/>
          <a:p>
            <a:pPr marL="342900" indent="-342900"/>
            <a:endParaRPr lang="en-US" sz="2400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Two-player game.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Square board with 8 rows and 8 columns hence, 64 squares.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16 pieces for each player.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GENERAL OVERVIEW: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White player goes first then players alternate turns.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The goal is to capture your opponent’s king, in the game this is known as checkmate.</a:t>
            </a:r>
          </a:p>
          <a:p>
            <a:pPr>
              <a:buFont typeface="Wingdings" pitchFamily="2" charset="2"/>
              <a:buChar char="Ø"/>
            </a:pPr>
            <a:endParaRPr lang="en-US" i="1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Checkmate means the end of the game.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53400" cy="116205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PIECES AND VALID MOVES:</a:t>
            </a:r>
            <a:endParaRPr lang="en-US" sz="4400" dirty="0"/>
          </a:p>
        </p:txBody>
      </p:sp>
      <p:pic>
        <p:nvPicPr>
          <p:cNvPr id="5" name="Content Placeholder 4" descr="king_move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71800" y="1905000"/>
            <a:ext cx="3616879" cy="360503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en-US" sz="3200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King</a:t>
            </a:r>
          </a:p>
          <a:p>
            <a:pPr>
              <a:buFont typeface="Wingdings" pitchFamily="2" charset="2"/>
              <a:buChar char="Ø"/>
            </a:pPr>
            <a:r>
              <a:rPr lang="en-US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Queen</a:t>
            </a:r>
          </a:p>
          <a:p>
            <a:pPr>
              <a:buFont typeface="Wingdings" pitchFamily="2" charset="2"/>
              <a:buChar char="Ø"/>
            </a:pPr>
            <a:r>
              <a:rPr lang="en-US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Rook</a:t>
            </a:r>
          </a:p>
          <a:p>
            <a:pPr>
              <a:buFont typeface="Wingdings" pitchFamily="2" charset="2"/>
              <a:buChar char="Ø"/>
            </a:pPr>
            <a:r>
              <a:rPr lang="en-US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Bishop</a:t>
            </a:r>
          </a:p>
          <a:p>
            <a:pPr>
              <a:buFont typeface="Wingdings" pitchFamily="2" charset="2"/>
              <a:buChar char="Ø"/>
            </a:pPr>
            <a:r>
              <a:rPr lang="en-US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Knight</a:t>
            </a:r>
          </a:p>
          <a:p>
            <a:pPr>
              <a:buFont typeface="Wingdings" pitchFamily="2" charset="2"/>
              <a:buChar char="Ø"/>
            </a:pPr>
            <a:r>
              <a:rPr lang="en-US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pawns</a:t>
            </a:r>
          </a:p>
          <a:p>
            <a:pPr>
              <a:buFont typeface="Wingdings" pitchFamily="2" charset="2"/>
              <a:buChar char="Ø"/>
            </a:pPr>
            <a:endParaRPr lang="en-US" sz="3200" i="1" dirty="0">
              <a:latin typeface="Cambria" pitchFamily="18" charset="0"/>
            </a:endParaRPr>
          </a:p>
        </p:txBody>
      </p:sp>
      <p:pic>
        <p:nvPicPr>
          <p:cNvPr id="6" name="Picture 5" descr="queen_mov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71800" y="1905000"/>
            <a:ext cx="3603414" cy="3581400"/>
          </a:xfrm>
          <a:prstGeom prst="rect">
            <a:avLst/>
          </a:prstGeom>
        </p:spPr>
      </p:pic>
      <p:pic>
        <p:nvPicPr>
          <p:cNvPr id="7" name="Picture 6" descr="rock_move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71800" y="1905000"/>
            <a:ext cx="3581400" cy="3581400"/>
          </a:xfrm>
          <a:prstGeom prst="rect">
            <a:avLst/>
          </a:prstGeom>
        </p:spPr>
      </p:pic>
      <p:pic>
        <p:nvPicPr>
          <p:cNvPr id="8" name="Picture 7" descr="bishop_move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71800" y="1905000"/>
            <a:ext cx="3581400" cy="3581400"/>
          </a:xfrm>
          <a:prstGeom prst="rect">
            <a:avLst/>
          </a:prstGeom>
        </p:spPr>
      </p:pic>
      <p:pic>
        <p:nvPicPr>
          <p:cNvPr id="9" name="Picture 8" descr="knight_move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71800" y="1905000"/>
            <a:ext cx="3581400" cy="3581400"/>
          </a:xfrm>
          <a:prstGeom prst="rect">
            <a:avLst/>
          </a:prstGeom>
        </p:spPr>
      </p:pic>
      <p:pic>
        <p:nvPicPr>
          <p:cNvPr id="10" name="Picture 9" descr="pawn_moves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71800" y="1905000"/>
            <a:ext cx="35814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OUR PROJECT</a:t>
            </a:r>
          </a:p>
        </p:txBody>
      </p:sp>
      <p:pic>
        <p:nvPicPr>
          <p:cNvPr id="5" name="Content Placeholder 4" descr="gallery_110076_1965_89681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524000"/>
            <a:ext cx="9143999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Three parts: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i="1" dirty="0" smtClean="0">
                <a:latin typeface="Cambria" pitchFamily="18" charset="0"/>
              </a:rPr>
              <a:t>Tutorial.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i="1" dirty="0" smtClean="0">
                <a:latin typeface="Cambria" pitchFamily="18" charset="0"/>
              </a:rPr>
              <a:t>Human VS. human.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i="1" dirty="0" smtClean="0">
                <a:latin typeface="Cambria" pitchFamily="18" charset="0"/>
              </a:rPr>
              <a:t>Human VS. machine.</a:t>
            </a:r>
          </a:p>
          <a:p>
            <a:pPr lvl="1">
              <a:buFont typeface="Arial" pitchFamily="34" charset="0"/>
              <a:buChar char="•"/>
            </a:pPr>
            <a:endParaRPr lang="en-US" sz="3200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Game with or without hints.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81600" y="838200"/>
            <a:ext cx="3657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  <a:cs typeface="Andalus" pitchFamily="18" charset="-78"/>
              </a:rPr>
              <a:t>Tutorial: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Designed to get you started.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latin typeface="Cambria" pitchFamily="18" charset="0"/>
              </a:rPr>
              <a:t>explains roles and basics of chess game: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i="1" dirty="0" smtClean="0">
                <a:latin typeface="Cambria" pitchFamily="18" charset="0"/>
              </a:rPr>
              <a:t>How to play.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i="1" dirty="0" smtClean="0">
                <a:latin typeface="Cambria" pitchFamily="18" charset="0"/>
              </a:rPr>
              <a:t>Board and initial position.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i="1" dirty="0" smtClean="0">
                <a:latin typeface="Cambria" pitchFamily="18" charset="0"/>
              </a:rPr>
              <a:t>Pieces and valid moves.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1171</TotalTime>
  <Words>537</Words>
  <Application>Microsoft Office PowerPoint</Application>
  <PresentationFormat>On-screen Show (4:3)</PresentationFormat>
  <Paragraphs>128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CHESS GAME</vt:lpstr>
      <vt:lpstr>OUTLINE:</vt:lpstr>
      <vt:lpstr>GENERAL OVERVIEW:</vt:lpstr>
      <vt:lpstr>GENERAL OVERVIEW:</vt:lpstr>
      <vt:lpstr>GENERAL OVERVIEW:</vt:lpstr>
      <vt:lpstr>PIECES AND VALID MOVES:</vt:lpstr>
      <vt:lpstr>OUR PROJECT</vt:lpstr>
      <vt:lpstr>DESIGN:</vt:lpstr>
      <vt:lpstr>Tutorial:</vt:lpstr>
      <vt:lpstr>INTERFACE:</vt:lpstr>
      <vt:lpstr>HUMAN VS. HUMAN</vt:lpstr>
      <vt:lpstr>HOW TO PLAY:</vt:lpstr>
      <vt:lpstr>HOW TO PLAY:</vt:lpstr>
      <vt:lpstr>MOVE RESTRICTIONS:</vt:lpstr>
      <vt:lpstr>MOVE RESTRICTIONS:</vt:lpstr>
      <vt:lpstr>HUMAN VS. MACHINE</vt:lpstr>
      <vt:lpstr>OVERVIEW:</vt:lpstr>
      <vt:lpstr>CHESS SEARCH TREE:</vt:lpstr>
      <vt:lpstr>CHESS SEARCH TREE:</vt:lpstr>
      <vt:lpstr>MINIMAX ALGORITHM</vt:lpstr>
      <vt:lpstr>MINIMAX ALGORITHM</vt:lpstr>
      <vt:lpstr>MINIMAX ALGORITHM</vt:lpstr>
      <vt:lpstr>ALPHA-BETA:</vt:lpstr>
      <vt:lpstr>EVALUATION FUNCTION: </vt:lpstr>
      <vt:lpstr>SOME SCENARIOS:</vt:lpstr>
      <vt:lpstr>SCENARIO 1 :</vt:lpstr>
      <vt:lpstr>SCENARIO 2 :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Walaa Maqdasawi</dc:creator>
  <cp:lastModifiedBy>razan</cp:lastModifiedBy>
  <cp:revision>83</cp:revision>
  <dcterms:created xsi:type="dcterms:W3CDTF">2014-12-21T21:28:25Z</dcterms:created>
  <dcterms:modified xsi:type="dcterms:W3CDTF">2014-12-23T01:43:47Z</dcterms:modified>
</cp:coreProperties>
</file>