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x="18288000" cy="10287000"/>
  <p:notesSz cx="6858000" cy="9144000"/>
  <p:embeddedFontLst>
    <p:embeddedFont>
      <p:font typeface="29LT Riwaya" charset="1" panose="00000500000000000000"/>
      <p:regular r:id="rId39"/>
    </p:embeddedFont>
    <p:embeddedFont>
      <p:font typeface="Open Sauce Bold" charset="1" panose="00000800000000000000"/>
      <p:regular r:id="rId40"/>
    </p:embeddedFont>
    <p:embeddedFont>
      <p:font typeface="Open Sauce" charset="1" panose="00000500000000000000"/>
      <p:regular r:id="rId41"/>
    </p:embeddedFont>
    <p:embeddedFont>
      <p:font typeface="Alegreya Bold" charset="1" panose="00000800000000000000"/>
      <p:regular r:id="rId42"/>
    </p:embeddedFont>
    <p:embeddedFont>
      <p:font typeface="Oswald Bold" charset="1" panose="00000800000000000000"/>
      <p:regular r:id="rId43"/>
    </p:embeddedFont>
    <p:embeddedFont>
      <p:font typeface="DM Sans" charset="1" panose="00000000000000000000"/>
      <p:regular r:id="rId44"/>
    </p:embeddedFont>
    <p:embeddedFont>
      <p:font typeface="DM Sans Italics" charset="1" panose="00000000000000000000"/>
      <p:regular r:id="rId45"/>
    </p:embeddedFont>
    <p:embeddedFont>
      <p:font typeface="DM Sans Bold" charset="1" panose="00000000000000000000"/>
      <p:regular r:id="rId46"/>
    </p:embeddedFont>
    <p:embeddedFont>
      <p:font typeface="29LT Riwaya Bold" charset="1" panose="00000800000000000000"/>
      <p:regular r:id="rId47"/>
    </p:embeddedFont>
    <p:embeddedFont>
      <p:font typeface="Alegreya" charset="1" panose="00000500000000000000"/>
      <p:regular r:id="rId48"/>
    </p:embeddedFont>
    <p:embeddedFont>
      <p:font typeface="Comic Sans" charset="1" panose="03000702030302020204"/>
      <p:regular r:id="rId49"/>
    </p:embeddedFont>
    <p:embeddedFont>
      <p:font typeface="Bosk" charset="1" panose="00000000000000000000"/>
      <p:regular r:id="rId5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fonts/font39.fntdata" Type="http://schemas.openxmlformats.org/officeDocument/2006/relationships/font"/><Relationship Id="rId4" Target="theme/theme1.xml" Type="http://schemas.openxmlformats.org/officeDocument/2006/relationships/theme"/><Relationship Id="rId40" Target="fonts/font40.fntdata" Type="http://schemas.openxmlformats.org/officeDocument/2006/relationships/font"/><Relationship Id="rId41" Target="fonts/font41.fntdata" Type="http://schemas.openxmlformats.org/officeDocument/2006/relationships/font"/><Relationship Id="rId42" Target="fonts/font42.fntdata" Type="http://schemas.openxmlformats.org/officeDocument/2006/relationships/font"/><Relationship Id="rId43" Target="fonts/font43.fntdata" Type="http://schemas.openxmlformats.org/officeDocument/2006/relationships/font"/><Relationship Id="rId44" Target="fonts/font44.fntdata" Type="http://schemas.openxmlformats.org/officeDocument/2006/relationships/font"/><Relationship Id="rId45" Target="fonts/font45.fntdata" Type="http://schemas.openxmlformats.org/officeDocument/2006/relationships/font"/><Relationship Id="rId46" Target="fonts/font46.fntdata" Type="http://schemas.openxmlformats.org/officeDocument/2006/relationships/font"/><Relationship Id="rId47" Target="fonts/font47.fntdata" Type="http://schemas.openxmlformats.org/officeDocument/2006/relationships/font"/><Relationship Id="rId48" Target="fonts/font48.fntdata" Type="http://schemas.openxmlformats.org/officeDocument/2006/relationships/font"/><Relationship Id="rId49" Target="fonts/font49.fntdata" Type="http://schemas.openxmlformats.org/officeDocument/2006/relationships/font"/><Relationship Id="rId5" Target="tableStyles.xml" Type="http://schemas.openxmlformats.org/officeDocument/2006/relationships/tableStyles"/><Relationship Id="rId50" Target="fonts/font50.fntdata" Type="http://schemas.openxmlformats.org/officeDocument/2006/relationships/font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jpeg" Type="http://schemas.openxmlformats.org/officeDocument/2006/relationships/image"/><Relationship Id="rId6" Target="../media/image5.gif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4.jpeg" Type="http://schemas.openxmlformats.org/officeDocument/2006/relationships/image"/><Relationship Id="rId4" Target="../media/image45.jpeg" Type="http://schemas.openxmlformats.org/officeDocument/2006/relationships/image"/><Relationship Id="rId5" Target="../media/image46.jpeg" Type="http://schemas.openxmlformats.org/officeDocument/2006/relationships/image"/><Relationship Id="rId6" Target="../media/image47.jpe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9.svg" Type="http://schemas.openxmlformats.org/officeDocument/2006/relationships/image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48.jpeg" Type="http://schemas.openxmlformats.org/officeDocument/2006/relationships/image"/><Relationship Id="rId5" Target="../media/image49.jpeg" Type="http://schemas.openxmlformats.org/officeDocument/2006/relationships/image"/><Relationship Id="rId6" Target="../media/image50.jpeg" Type="http://schemas.openxmlformats.org/officeDocument/2006/relationships/image"/><Relationship Id="rId7" Target="../media/image51.jpeg" Type="http://schemas.openxmlformats.org/officeDocument/2006/relationships/image"/><Relationship Id="rId8" Target="../media/image3.png" Type="http://schemas.openxmlformats.org/officeDocument/2006/relationships/image"/><Relationship Id="rId9" Target="../media/image38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52.jpeg" Type="http://schemas.openxmlformats.org/officeDocument/2006/relationships/image"/><Relationship Id="rId5" Target="../media/image53.jpeg" Type="http://schemas.openxmlformats.org/officeDocument/2006/relationships/image"/><Relationship Id="rId6" Target="../media/image3.png" Type="http://schemas.openxmlformats.org/officeDocument/2006/relationships/image"/><Relationship Id="rId7" Target="../media/image10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54.jpeg" Type="http://schemas.openxmlformats.org/officeDocument/2006/relationships/image"/><Relationship Id="rId5" Target="../media/image55.jpeg" Type="http://schemas.openxmlformats.org/officeDocument/2006/relationships/image"/><Relationship Id="rId6" Target="../media/image56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57.jpeg" Type="http://schemas.openxmlformats.org/officeDocument/2006/relationships/image"/><Relationship Id="rId5" Target="../media/image58.jpeg" Type="http://schemas.openxmlformats.org/officeDocument/2006/relationships/image"/><Relationship Id="rId6" Target="../media/image59.jpeg" Type="http://schemas.openxmlformats.org/officeDocument/2006/relationships/image"/><Relationship Id="rId7" Target="../media/image3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0.png" Type="http://schemas.openxmlformats.org/officeDocument/2006/relationships/image"/><Relationship Id="rId3" Target="../media/image61.svg" Type="http://schemas.openxmlformats.org/officeDocument/2006/relationships/image"/><Relationship Id="rId4" Target="../media/image10.png" Type="http://schemas.openxmlformats.org/officeDocument/2006/relationships/image"/><Relationship Id="rId5" Target="../media/image62.jpeg" Type="http://schemas.openxmlformats.org/officeDocument/2006/relationships/image"/><Relationship Id="rId6" Target="../media/image63.jpe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3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64.jpeg" Type="http://schemas.openxmlformats.org/officeDocument/2006/relationships/image"/><Relationship Id="rId5" Target="../media/image65.jpeg" Type="http://schemas.openxmlformats.org/officeDocument/2006/relationships/image"/><Relationship Id="rId6" Target="../media/image66.jpeg" Type="http://schemas.openxmlformats.org/officeDocument/2006/relationships/image"/><Relationship Id="rId7" Target="../media/image3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67.jpeg" Type="http://schemas.openxmlformats.org/officeDocument/2006/relationships/image"/><Relationship Id="rId5" Target="../media/image68.jpeg" Type="http://schemas.openxmlformats.org/officeDocument/2006/relationships/image"/><Relationship Id="rId6" Target="../media/image69.jpeg" Type="http://schemas.openxmlformats.org/officeDocument/2006/relationships/image"/><Relationship Id="rId7" Target="../media/image38.png" Type="http://schemas.openxmlformats.org/officeDocument/2006/relationships/image"/><Relationship Id="rId8" Target="../media/image39.svg" Type="http://schemas.openxmlformats.org/officeDocument/2006/relationships/image"/><Relationship Id="rId9" Target="../media/image3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70.jpeg" Type="http://schemas.openxmlformats.org/officeDocument/2006/relationships/image"/><Relationship Id="rId5" Target="../media/image71.jpeg" Type="http://schemas.openxmlformats.org/officeDocument/2006/relationships/image"/><Relationship Id="rId6" Target="../media/image10.png" Type="http://schemas.openxmlformats.org/officeDocument/2006/relationships/image"/><Relationship Id="rId7" Target="../media/image3.png" Type="http://schemas.openxmlformats.org/officeDocument/2006/relationships/image"/><Relationship Id="rId8" Target="../media/image72.png" Type="http://schemas.openxmlformats.org/officeDocument/2006/relationships/image"/><Relationship Id="rId9" Target="../media/image73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74.jpeg" Type="http://schemas.openxmlformats.org/officeDocument/2006/relationships/image"/><Relationship Id="rId4" Target="../media/image75.jpeg" Type="http://schemas.openxmlformats.org/officeDocument/2006/relationships/image"/><Relationship Id="rId5" Target="../media/image10.pn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8.png" Type="http://schemas.openxmlformats.org/officeDocument/2006/relationships/image"/><Relationship Id="rId5" Target="../media/image9.svg" Type="http://schemas.openxmlformats.org/officeDocument/2006/relationships/image"/><Relationship Id="rId6" Target="../media/image3.png" Type="http://schemas.openxmlformats.org/officeDocument/2006/relationships/image"/><Relationship Id="rId7" Target="../media/image10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76.jpeg" Type="http://schemas.openxmlformats.org/officeDocument/2006/relationships/image"/><Relationship Id="rId4" Target="../media/image77.jpeg" Type="http://schemas.openxmlformats.org/officeDocument/2006/relationships/image"/><Relationship Id="rId5" Target="../media/image3.pn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78.jpeg" Type="http://schemas.openxmlformats.org/officeDocument/2006/relationships/image"/><Relationship Id="rId5" Target="../media/image56.jpeg" Type="http://schemas.openxmlformats.org/officeDocument/2006/relationships/image"/><Relationship Id="rId6" Target="../media/image3.png" Type="http://schemas.openxmlformats.org/officeDocument/2006/relationships/image"/><Relationship Id="rId7" Target="../media/image10.png" Type="http://schemas.openxmlformats.org/officeDocument/2006/relationships/image"/><Relationship Id="rId8" Target="../media/image79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80.jpeg" Type="http://schemas.openxmlformats.org/officeDocument/2006/relationships/image"/><Relationship Id="rId5" Target="../media/image81.jpeg" Type="http://schemas.openxmlformats.org/officeDocument/2006/relationships/image"/><Relationship Id="rId6" Target="../media/image82.jpeg" Type="http://schemas.openxmlformats.org/officeDocument/2006/relationships/image"/><Relationship Id="rId7" Target="../media/image83.jpeg" Type="http://schemas.openxmlformats.org/officeDocument/2006/relationships/image"/><Relationship Id="rId8" Target="../media/image3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84.jpeg" Type="http://schemas.openxmlformats.org/officeDocument/2006/relationships/image"/><Relationship Id="rId5" Target="../media/image85.jpeg" Type="http://schemas.openxmlformats.org/officeDocument/2006/relationships/image"/><Relationship Id="rId6" Target="../media/image3.png" Type="http://schemas.openxmlformats.org/officeDocument/2006/relationships/image"/><Relationship Id="rId7" Target="../media/image10.png" Type="http://schemas.openxmlformats.org/officeDocument/2006/relationships/image"/><Relationship Id="rId8" Target="../media/image86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87.jpeg" Type="http://schemas.openxmlformats.org/officeDocument/2006/relationships/image"/><Relationship Id="rId5" Target="../media/image3.png" Type="http://schemas.openxmlformats.org/officeDocument/2006/relationships/image"/><Relationship Id="rId6" Target="../media/image10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10.png" Type="http://schemas.openxmlformats.org/officeDocument/2006/relationships/image"/><Relationship Id="rId5" Target="../media/image3.png" Type="http://schemas.openxmlformats.org/officeDocument/2006/relationships/image"/><Relationship Id="rId6" Target="../media/image88.jpeg" Type="http://schemas.openxmlformats.org/officeDocument/2006/relationships/image"/><Relationship Id="rId7" Target="../media/image89.jpeg" Type="http://schemas.openxmlformats.org/officeDocument/2006/relationships/image"/><Relationship Id="rId8" Target="../media/image90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91.jpeg" Type="http://schemas.openxmlformats.org/officeDocument/2006/relationships/image"/><Relationship Id="rId4" Target="../media/image92.jpeg" Type="http://schemas.openxmlformats.org/officeDocument/2006/relationships/image"/><Relationship Id="rId5" Target="../media/image93.png" Type="http://schemas.openxmlformats.org/officeDocument/2006/relationships/image"/><Relationship Id="rId6" Target="../media/image94.svg" Type="http://schemas.openxmlformats.org/officeDocument/2006/relationships/image"/><Relationship Id="rId7" Target="../media/image10.png" Type="http://schemas.openxmlformats.org/officeDocument/2006/relationships/image"/><Relationship Id="rId8" Target="../media/image6.png" Type="http://schemas.openxmlformats.org/officeDocument/2006/relationships/image"/><Relationship Id="rId9" Target="../media/image7.sv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3.png" Type="http://schemas.openxmlformats.org/officeDocument/2006/relationships/image"/><Relationship Id="rId5" Target="../media/image95.jpeg" Type="http://schemas.openxmlformats.org/officeDocument/2006/relationships/image"/><Relationship Id="rId6" Target="../media/image10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3.png" Type="http://schemas.openxmlformats.org/officeDocument/2006/relationships/image"/><Relationship Id="rId5" Target="../media/image96.jpeg" Type="http://schemas.openxmlformats.org/officeDocument/2006/relationships/image"/><Relationship Id="rId6" Target="../media/image97.jpeg" Type="http://schemas.openxmlformats.org/officeDocument/2006/relationships/image"/><Relationship Id="rId7" Target="../media/image10.png" Type="http://schemas.openxmlformats.org/officeDocument/2006/relationships/image"/><Relationship Id="rId8" Target="../media/image72.png" Type="http://schemas.openxmlformats.org/officeDocument/2006/relationships/image"/><Relationship Id="rId9" Target="../media/image73.sv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0.jpeg" Type="http://schemas.openxmlformats.org/officeDocument/2006/relationships/image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38.png" Type="http://schemas.openxmlformats.org/officeDocument/2006/relationships/image"/><Relationship Id="rId5" Target="../media/image39.svg" Type="http://schemas.openxmlformats.org/officeDocument/2006/relationships/image"/><Relationship Id="rId6" Target="../media/image10.png" Type="http://schemas.openxmlformats.org/officeDocument/2006/relationships/image"/><Relationship Id="rId7" Target="../media/image3.png" Type="http://schemas.openxmlformats.org/officeDocument/2006/relationships/image"/><Relationship Id="rId8" Target="../media/image98.jpeg" Type="http://schemas.openxmlformats.org/officeDocument/2006/relationships/image"/><Relationship Id="rId9" Target="../media/image99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Relationship Id="rId3" Target="../media/image12.png" Type="http://schemas.openxmlformats.org/officeDocument/2006/relationships/image"/><Relationship Id="rId4" Target="../media/image13.svg" Type="http://schemas.openxmlformats.org/officeDocument/2006/relationships/image"/><Relationship Id="rId5" Target="../media/image10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101.jpeg" Type="http://schemas.openxmlformats.org/officeDocument/2006/relationships/image"/><Relationship Id="rId4" Target="../media/image102.jpeg" Type="http://schemas.openxmlformats.org/officeDocument/2006/relationships/image"/><Relationship Id="rId5" Target="../media/image72.png" Type="http://schemas.openxmlformats.org/officeDocument/2006/relationships/image"/><Relationship Id="rId6" Target="../media/image73.sv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3.png" Type="http://schemas.openxmlformats.org/officeDocument/2006/relationships/image"/><Relationship Id="rId3" Target="../media/image104.svg" Type="http://schemas.openxmlformats.org/officeDocument/2006/relationships/image"/><Relationship Id="rId4" Target="../media/image105.png" Type="http://schemas.openxmlformats.org/officeDocument/2006/relationships/image"/><Relationship Id="rId5" Target="../media/image106.svg" Type="http://schemas.openxmlformats.org/officeDocument/2006/relationships/image"/><Relationship Id="rId6" Target="../media/image10.png" Type="http://schemas.openxmlformats.org/officeDocument/2006/relationships/image"/><Relationship Id="rId7" Target="../media/image3.png" Type="http://schemas.openxmlformats.org/officeDocument/2006/relationships/image"/><Relationship Id="rId8" Target="../media/image72.png" Type="http://schemas.openxmlformats.org/officeDocument/2006/relationships/image"/><Relationship Id="rId9" Target="../media/image73.sv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.png" Type="http://schemas.openxmlformats.org/officeDocument/2006/relationships/image"/><Relationship Id="rId11" Target="../media/image10.png" Type="http://schemas.openxmlformats.org/officeDocument/2006/relationships/image"/><Relationship Id="rId2" Target="../media/image107.png" Type="http://schemas.openxmlformats.org/officeDocument/2006/relationships/image"/><Relationship Id="rId3" Target="../media/image108.svg" Type="http://schemas.openxmlformats.org/officeDocument/2006/relationships/image"/><Relationship Id="rId4" Target="../media/image109.png" Type="http://schemas.openxmlformats.org/officeDocument/2006/relationships/image"/><Relationship Id="rId5" Target="../media/image110.svg" Type="http://schemas.openxmlformats.org/officeDocument/2006/relationships/image"/><Relationship Id="rId6" Target="../media/image103.png" Type="http://schemas.openxmlformats.org/officeDocument/2006/relationships/image"/><Relationship Id="rId7" Target="../media/image104.svg" Type="http://schemas.openxmlformats.org/officeDocument/2006/relationships/image"/><Relationship Id="rId8" Target="../media/image105.png" Type="http://schemas.openxmlformats.org/officeDocument/2006/relationships/image"/><Relationship Id="rId9" Target="../media/image106.sv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9.png" Type="http://schemas.openxmlformats.org/officeDocument/2006/relationships/image"/><Relationship Id="rId11" Target="../media/image120.svg" Type="http://schemas.openxmlformats.org/officeDocument/2006/relationships/image"/><Relationship Id="rId12" Target="../media/image121.png" Type="http://schemas.openxmlformats.org/officeDocument/2006/relationships/image"/><Relationship Id="rId13" Target="../media/image122.svg" Type="http://schemas.openxmlformats.org/officeDocument/2006/relationships/image"/><Relationship Id="rId14" Target="../media/image123.png" Type="http://schemas.openxmlformats.org/officeDocument/2006/relationships/image"/><Relationship Id="rId15" Target="../media/image124.svg" Type="http://schemas.openxmlformats.org/officeDocument/2006/relationships/image"/><Relationship Id="rId2" Target="../media/image111.png" Type="http://schemas.openxmlformats.org/officeDocument/2006/relationships/image"/><Relationship Id="rId3" Target="../media/image112.svg" Type="http://schemas.openxmlformats.org/officeDocument/2006/relationships/image"/><Relationship Id="rId4" Target="../media/image113.png" Type="http://schemas.openxmlformats.org/officeDocument/2006/relationships/image"/><Relationship Id="rId5" Target="../media/image114.svg" Type="http://schemas.openxmlformats.org/officeDocument/2006/relationships/image"/><Relationship Id="rId6" Target="../media/image115.png" Type="http://schemas.openxmlformats.org/officeDocument/2006/relationships/image"/><Relationship Id="rId7" Target="../media/image116.svg" Type="http://schemas.openxmlformats.org/officeDocument/2006/relationships/image"/><Relationship Id="rId8" Target="../media/image117.png" Type="http://schemas.openxmlformats.org/officeDocument/2006/relationships/image"/><Relationship Id="rId9" Target="../media/image118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2.svg" Type="http://schemas.openxmlformats.org/officeDocument/2006/relationships/image"/><Relationship Id="rId11" Target="../media/image23.png" Type="http://schemas.openxmlformats.org/officeDocument/2006/relationships/image"/><Relationship Id="rId12" Target="../media/image24.svg" Type="http://schemas.openxmlformats.org/officeDocument/2006/relationships/image"/><Relationship Id="rId13" Target="../media/image3.png" Type="http://schemas.openxmlformats.org/officeDocument/2006/relationships/image"/><Relationship Id="rId2" Target="../media/image14.png" Type="http://schemas.openxmlformats.org/officeDocument/2006/relationships/image"/><Relationship Id="rId3" Target="../media/image15.png" Type="http://schemas.openxmlformats.org/officeDocument/2006/relationships/image"/><Relationship Id="rId4" Target="../media/image16.svg" Type="http://schemas.openxmlformats.org/officeDocument/2006/relationships/image"/><Relationship Id="rId5" Target="../media/image17.png" Type="http://schemas.openxmlformats.org/officeDocument/2006/relationships/image"/><Relationship Id="rId6" Target="../media/image18.svg" Type="http://schemas.openxmlformats.org/officeDocument/2006/relationships/image"/><Relationship Id="rId7" Target="../media/image19.png" Type="http://schemas.openxmlformats.org/officeDocument/2006/relationships/image"/><Relationship Id="rId8" Target="../media/image20.svg" Type="http://schemas.openxmlformats.org/officeDocument/2006/relationships/image"/><Relationship Id="rId9" Target="../media/image21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3.png" Type="http://schemas.openxmlformats.org/officeDocument/2006/relationships/image"/><Relationship Id="rId5" Target="../media/image25.png" Type="http://schemas.openxmlformats.org/officeDocument/2006/relationships/image"/><Relationship Id="rId6" Target="../media/image26.jpeg" Type="http://schemas.openxmlformats.org/officeDocument/2006/relationships/image"/><Relationship Id="rId7" Target="../media/image27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28.jpeg" Type="http://schemas.openxmlformats.org/officeDocument/2006/relationships/image"/><Relationship Id="rId4" Target="../media/image29.jpeg" Type="http://schemas.openxmlformats.org/officeDocument/2006/relationships/image"/><Relationship Id="rId5" Target="../media/image30.jpeg" Type="http://schemas.openxmlformats.org/officeDocument/2006/relationships/image"/><Relationship Id="rId6" Target="../media/image6.png" Type="http://schemas.openxmlformats.org/officeDocument/2006/relationships/image"/><Relationship Id="rId7" Target="../media/image7.svg" Type="http://schemas.openxmlformats.org/officeDocument/2006/relationships/image"/><Relationship Id="rId8" Target="../media/image31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32.png" Type="http://schemas.openxmlformats.org/officeDocument/2006/relationships/image"/><Relationship Id="rId5" Target="../media/image33.png" Type="http://schemas.openxmlformats.org/officeDocument/2006/relationships/image"/><Relationship Id="rId6" Target="../media/image34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35.jpeg" Type="http://schemas.openxmlformats.org/officeDocument/2006/relationships/image"/><Relationship Id="rId5" Target="../media/image36.jpeg" Type="http://schemas.openxmlformats.org/officeDocument/2006/relationships/image"/><Relationship Id="rId6" Target="../media/image37.jpeg" Type="http://schemas.openxmlformats.org/officeDocument/2006/relationships/image"/><Relationship Id="rId7" Target="../media/image3.png" Type="http://schemas.openxmlformats.org/officeDocument/2006/relationships/image"/><Relationship Id="rId8" Target="../media/image38.png" Type="http://schemas.openxmlformats.org/officeDocument/2006/relationships/image"/><Relationship Id="rId9" Target="../media/image39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9.svg" Type="http://schemas.openxmlformats.org/officeDocument/2006/relationships/image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40.jpeg" Type="http://schemas.openxmlformats.org/officeDocument/2006/relationships/image"/><Relationship Id="rId5" Target="../media/image41.jpeg" Type="http://schemas.openxmlformats.org/officeDocument/2006/relationships/image"/><Relationship Id="rId6" Target="../media/image42.jpeg" Type="http://schemas.openxmlformats.org/officeDocument/2006/relationships/image"/><Relationship Id="rId7" Target="../media/image43.jpeg" Type="http://schemas.openxmlformats.org/officeDocument/2006/relationships/image"/><Relationship Id="rId8" Target="../media/image3.png" Type="http://schemas.openxmlformats.org/officeDocument/2006/relationships/image"/><Relationship Id="rId9" Target="../media/image3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B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543050" y="-558218"/>
            <a:ext cx="3086100" cy="11299900"/>
            <a:chOff x="0" y="0"/>
            <a:chExt cx="812800" cy="297610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2976105"/>
            </a:xfrm>
            <a:custGeom>
              <a:avLst/>
              <a:gdLst/>
              <a:ahLst/>
              <a:cxnLst/>
              <a:rect r="r" b="b" t="t" l="l"/>
              <a:pathLst>
                <a:path h="2976105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19716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9050"/>
              <a:ext cx="812800" cy="29951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227773" y="4163622"/>
            <a:ext cx="110236" cy="2818996"/>
            <a:chOff x="0" y="0"/>
            <a:chExt cx="26312" cy="67285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6312" cy="672855"/>
            </a:xfrm>
            <a:custGeom>
              <a:avLst/>
              <a:gdLst/>
              <a:ahLst/>
              <a:cxnLst/>
              <a:rect r="r" b="b" t="t" l="l"/>
              <a:pathLst>
                <a:path h="672855" w="26312">
                  <a:moveTo>
                    <a:pt x="0" y="0"/>
                  </a:moveTo>
                  <a:lnTo>
                    <a:pt x="26312" y="0"/>
                  </a:lnTo>
                  <a:lnTo>
                    <a:pt x="26312" y="672855"/>
                  </a:lnTo>
                  <a:lnTo>
                    <a:pt x="0" y="67285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26312" cy="6919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-2777871" y="-207071"/>
            <a:ext cx="3806571" cy="2083232"/>
          </a:xfrm>
          <a:custGeom>
            <a:avLst/>
            <a:gdLst/>
            <a:ahLst/>
            <a:cxnLst/>
            <a:rect r="r" b="b" t="t" l="l"/>
            <a:pathLst>
              <a:path h="2083232" w="3806571">
                <a:moveTo>
                  <a:pt x="0" y="0"/>
                </a:moveTo>
                <a:lnTo>
                  <a:pt x="3806571" y="0"/>
                </a:lnTo>
                <a:lnTo>
                  <a:pt x="3806571" y="2083233"/>
                </a:lnTo>
                <a:lnTo>
                  <a:pt x="0" y="208323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43050" y="0"/>
            <a:ext cx="5812210" cy="5053152"/>
          </a:xfrm>
          <a:custGeom>
            <a:avLst/>
            <a:gdLst/>
            <a:ahLst/>
            <a:cxnLst/>
            <a:rect r="r" b="b" t="t" l="l"/>
            <a:pathLst>
              <a:path h="5053152" w="5812210">
                <a:moveTo>
                  <a:pt x="0" y="0"/>
                </a:moveTo>
                <a:lnTo>
                  <a:pt x="5812210" y="0"/>
                </a:lnTo>
                <a:lnTo>
                  <a:pt x="5812210" y="5053152"/>
                </a:lnTo>
                <a:lnTo>
                  <a:pt x="0" y="50531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5802609" y="401280"/>
            <a:ext cx="9310440" cy="8714105"/>
          </a:xfrm>
          <a:custGeom>
            <a:avLst/>
            <a:gdLst/>
            <a:ahLst/>
            <a:cxnLst/>
            <a:rect r="r" b="b" t="t" l="l"/>
            <a:pathLst>
              <a:path h="8714105" w="9310440">
                <a:moveTo>
                  <a:pt x="0" y="0"/>
                </a:moveTo>
                <a:lnTo>
                  <a:pt x="9310440" y="0"/>
                </a:lnTo>
                <a:lnTo>
                  <a:pt x="9310440" y="8714104"/>
                </a:lnTo>
                <a:lnTo>
                  <a:pt x="0" y="871410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4536" t="-68188" r="0" b="-29770"/>
            </a:stretch>
          </a:blipFill>
        </p:spPr>
      </p:sp>
      <p:pic>
        <p:nvPicPr>
          <p:cNvPr name="Picture 11" id="11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16176728" y="8530004"/>
            <a:ext cx="829389" cy="1327023"/>
          </a:xfrm>
          <a:prstGeom prst="rect">
            <a:avLst/>
          </a:prstGeom>
        </p:spPr>
      </p:pic>
      <p:sp>
        <p:nvSpPr>
          <p:cNvPr name="TextBox 12" id="12"/>
          <p:cNvSpPr txBox="true"/>
          <p:nvPr/>
        </p:nvSpPr>
        <p:spPr>
          <a:xfrm rot="0">
            <a:off x="7650475" y="6096935"/>
            <a:ext cx="9114229" cy="1284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559"/>
              </a:lnSpc>
            </a:pPr>
            <a:r>
              <a:rPr lang="en-US" sz="9957">
                <a:solidFill>
                  <a:srgbClr val="197164"/>
                </a:solidFill>
                <a:latin typeface="29LT Riwaya"/>
                <a:ea typeface="29LT Riwaya"/>
                <a:cs typeface="29LT Riwaya"/>
                <a:sym typeface="29LT Riwaya"/>
              </a:rPr>
              <a:t>  </a:t>
            </a:r>
            <a:r>
              <a:rPr lang="en-US" sz="9957">
                <a:solidFill>
                  <a:srgbClr val="000000"/>
                </a:solidFill>
                <a:latin typeface="29LT Riwaya"/>
                <a:ea typeface="29LT Riwaya"/>
                <a:cs typeface="29LT Riwaya"/>
                <a:sym typeface="29LT Riwaya"/>
              </a:rPr>
              <a:t> JAWLA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539776" y="7716926"/>
            <a:ext cx="4622247" cy="11322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3249"/>
              </a:lnSpc>
            </a:pPr>
            <a:r>
              <a:rPr lang="en-US" b="true" sz="2499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Team </a:t>
            </a:r>
            <a:r>
              <a:rPr lang="en-US" sz="2499">
                <a:solidFill>
                  <a:srgbClr val="000000"/>
                </a:solidFill>
                <a:latin typeface="Open Sauce"/>
                <a:ea typeface="Open Sauce"/>
                <a:cs typeface="Open Sauce"/>
                <a:sym typeface="Open Sauce"/>
              </a:rPr>
              <a:t>:</a:t>
            </a:r>
            <a:r>
              <a:rPr lang="en-US" sz="2499">
                <a:solidFill>
                  <a:srgbClr val="000000"/>
                </a:solidFill>
                <a:latin typeface="Open Sauce"/>
                <a:ea typeface="Open Sauce"/>
                <a:cs typeface="Open Sauce"/>
                <a:sym typeface="Open Sauce"/>
              </a:rPr>
              <a:t> Lama Qawareeq</a:t>
            </a:r>
            <a:r>
              <a:rPr lang="ar-EG" sz="2499">
                <a:solidFill>
                  <a:srgbClr val="000000"/>
                </a:solidFill>
                <a:latin typeface="Open Sauce"/>
                <a:ea typeface="Open Sauce"/>
                <a:cs typeface="Open Sauce"/>
                <a:sym typeface="Open Sauce"/>
                <a:rtl val="true"/>
              </a:rPr>
              <a:t> </a:t>
            </a:r>
          </a:p>
          <a:p>
            <a:pPr algn="ctr">
              <a:lnSpc>
                <a:spcPts val="2859"/>
              </a:lnSpc>
            </a:pPr>
            <a:r>
              <a:rPr lang="en-US" sz="2199">
                <a:solidFill>
                  <a:srgbClr val="000000"/>
                </a:solidFill>
                <a:latin typeface="Open Sauce"/>
                <a:ea typeface="Open Sauce"/>
                <a:cs typeface="Open Sauce"/>
                <a:sym typeface="Open Sauce"/>
              </a:rPr>
              <a:t>         &amp; Wafaa Hamed</a:t>
            </a:r>
          </a:p>
          <a:p>
            <a:pPr algn="ctr" rtl="true">
              <a:lnSpc>
                <a:spcPts val="2859"/>
              </a:lnSpc>
              <a:spcBef>
                <a:spcPct val="0"/>
              </a:spcBef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1227773" y="8640523"/>
            <a:ext cx="5565053" cy="1216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05"/>
              </a:lnSpc>
            </a:pPr>
            <a:r>
              <a:rPr lang="en-US" sz="2619" b="true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Supervised by </a:t>
            </a:r>
            <a:r>
              <a:rPr lang="en-US" sz="2619">
                <a:solidFill>
                  <a:srgbClr val="000000"/>
                </a:solidFill>
                <a:latin typeface="Open Sauce"/>
                <a:ea typeface="Open Sauce"/>
                <a:cs typeface="Open Sauce"/>
                <a:sym typeface="Open Sauce"/>
              </a:rPr>
              <a:t>: Dr.Abdallah Rashed</a:t>
            </a:r>
          </a:p>
          <a:p>
            <a:pPr algn="ctr">
              <a:lnSpc>
                <a:spcPts val="2996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56732" y="-341375"/>
            <a:ext cx="4044489" cy="4442472"/>
          </a:xfrm>
          <a:custGeom>
            <a:avLst/>
            <a:gdLst/>
            <a:ahLst/>
            <a:cxnLst/>
            <a:rect r="r" b="b" t="t" l="l"/>
            <a:pathLst>
              <a:path h="4442472" w="4044489">
                <a:moveTo>
                  <a:pt x="0" y="0"/>
                </a:moveTo>
                <a:lnTo>
                  <a:pt x="4044489" y="0"/>
                </a:lnTo>
                <a:lnTo>
                  <a:pt x="4044489" y="4442472"/>
                </a:lnTo>
                <a:lnTo>
                  <a:pt x="0" y="4442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169" t="0" r="-13169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878391" y="1028700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5" y="0"/>
                </a:lnTo>
                <a:lnTo>
                  <a:pt x="3311945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681977" y="1028700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5" y="0"/>
                </a:lnTo>
                <a:lnTo>
                  <a:pt x="3311945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726040" y="1028700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770104" y="1028700"/>
            <a:ext cx="2921186" cy="7359879"/>
          </a:xfrm>
          <a:custGeom>
            <a:avLst/>
            <a:gdLst/>
            <a:ahLst/>
            <a:cxnLst/>
            <a:rect r="r" b="b" t="t" l="l"/>
            <a:pathLst>
              <a:path h="7359879" w="2921186">
                <a:moveTo>
                  <a:pt x="0" y="0"/>
                </a:moveTo>
                <a:lnTo>
                  <a:pt x="2921186" y="0"/>
                </a:lnTo>
                <a:lnTo>
                  <a:pt x="292118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3376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887923">
            <a:off x="-5942130" y="5614021"/>
            <a:ext cx="11017751" cy="11305528"/>
          </a:xfrm>
          <a:custGeom>
            <a:avLst/>
            <a:gdLst/>
            <a:ahLst/>
            <a:cxnLst/>
            <a:rect r="r" b="b" t="t" l="l"/>
            <a:pathLst>
              <a:path h="11305528" w="11017751">
                <a:moveTo>
                  <a:pt x="0" y="0"/>
                </a:moveTo>
                <a:lnTo>
                  <a:pt x="11017751" y="0"/>
                </a:lnTo>
                <a:lnTo>
                  <a:pt x="11017751" y="11305528"/>
                </a:lnTo>
                <a:lnTo>
                  <a:pt x="0" y="1130552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7754452" y="5247277"/>
            <a:ext cx="11358591" cy="11655270"/>
          </a:xfrm>
          <a:custGeom>
            <a:avLst/>
            <a:gdLst/>
            <a:ahLst/>
            <a:cxnLst/>
            <a:rect r="r" b="b" t="t" l="l"/>
            <a:pathLst>
              <a:path h="11655270" w="11358591">
                <a:moveTo>
                  <a:pt x="0" y="0"/>
                </a:moveTo>
                <a:lnTo>
                  <a:pt x="11358591" y="0"/>
                </a:lnTo>
                <a:lnTo>
                  <a:pt x="11358591" y="11655270"/>
                </a:lnTo>
                <a:lnTo>
                  <a:pt x="0" y="116552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318942" y="1493890"/>
            <a:ext cx="3311946" cy="6634184"/>
          </a:xfrm>
          <a:custGeom>
            <a:avLst/>
            <a:gdLst/>
            <a:ahLst/>
            <a:cxnLst/>
            <a:rect r="r" b="b" t="t" l="l"/>
            <a:pathLst>
              <a:path h="6634184" w="3311946">
                <a:moveTo>
                  <a:pt x="0" y="0"/>
                </a:moveTo>
                <a:lnTo>
                  <a:pt x="3311946" y="0"/>
                </a:lnTo>
                <a:lnTo>
                  <a:pt x="3311946" y="6634183"/>
                </a:lnTo>
                <a:lnTo>
                  <a:pt x="0" y="66341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10938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056795" y="1419459"/>
            <a:ext cx="3311946" cy="6783044"/>
          </a:xfrm>
          <a:custGeom>
            <a:avLst/>
            <a:gdLst/>
            <a:ahLst/>
            <a:cxnLst/>
            <a:rect r="r" b="b" t="t" l="l"/>
            <a:pathLst>
              <a:path h="6783044" w="3311946">
                <a:moveTo>
                  <a:pt x="0" y="0"/>
                </a:moveTo>
                <a:lnTo>
                  <a:pt x="3311946" y="0"/>
                </a:lnTo>
                <a:lnTo>
                  <a:pt x="3311946" y="6783045"/>
                </a:lnTo>
                <a:lnTo>
                  <a:pt x="0" y="67830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850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075734" y="1419459"/>
            <a:ext cx="3311946" cy="6783044"/>
          </a:xfrm>
          <a:custGeom>
            <a:avLst/>
            <a:gdLst/>
            <a:ahLst/>
            <a:cxnLst/>
            <a:rect r="r" b="b" t="t" l="l"/>
            <a:pathLst>
              <a:path h="6783044" w="3311946">
                <a:moveTo>
                  <a:pt x="0" y="0"/>
                </a:moveTo>
                <a:lnTo>
                  <a:pt x="3311946" y="0"/>
                </a:lnTo>
                <a:lnTo>
                  <a:pt x="3311946" y="6783045"/>
                </a:lnTo>
                <a:lnTo>
                  <a:pt x="0" y="678304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-8504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541788" y="1345029"/>
            <a:ext cx="3311946" cy="6783044"/>
          </a:xfrm>
          <a:custGeom>
            <a:avLst/>
            <a:gdLst/>
            <a:ahLst/>
            <a:cxnLst/>
            <a:rect r="r" b="b" t="t" l="l"/>
            <a:pathLst>
              <a:path h="6783044" w="3311946">
                <a:moveTo>
                  <a:pt x="0" y="0"/>
                </a:moveTo>
                <a:lnTo>
                  <a:pt x="3311946" y="0"/>
                </a:lnTo>
                <a:lnTo>
                  <a:pt x="3311946" y="6783044"/>
                </a:lnTo>
                <a:lnTo>
                  <a:pt x="0" y="678304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-8504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578288" y="-694672"/>
            <a:ext cx="2897230" cy="4085558"/>
          </a:xfrm>
          <a:custGeom>
            <a:avLst/>
            <a:gdLst/>
            <a:ahLst/>
            <a:cxnLst/>
            <a:rect r="r" b="b" t="t" l="l"/>
            <a:pathLst>
              <a:path h="4085558" w="2897230">
                <a:moveTo>
                  <a:pt x="0" y="0"/>
                </a:moveTo>
                <a:lnTo>
                  <a:pt x="2897230" y="0"/>
                </a:lnTo>
                <a:lnTo>
                  <a:pt x="2897230" y="4085558"/>
                </a:lnTo>
                <a:lnTo>
                  <a:pt x="0" y="408555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5015" t="0" r="-47183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313315" y="-104775"/>
            <a:ext cx="7661370" cy="97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947"/>
              </a:lnSpc>
              <a:spcBef>
                <a:spcPct val="0"/>
              </a:spcBef>
            </a:pPr>
            <a:r>
              <a:rPr lang="en-US" b="true" sz="5759" spc="564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AT HOTEL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395504" y="-146893"/>
            <a:ext cx="7661370" cy="1015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80"/>
              </a:lnSpc>
              <a:spcBef>
                <a:spcPct val="0"/>
              </a:spcBef>
            </a:pPr>
            <a:r>
              <a:rPr lang="en-US" b="true" sz="6000" spc="588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ACCOUNT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663564">
            <a:off x="13276724" y="4896454"/>
            <a:ext cx="1749000" cy="494093"/>
          </a:xfrm>
          <a:custGeom>
            <a:avLst/>
            <a:gdLst/>
            <a:ahLst/>
            <a:cxnLst/>
            <a:rect r="r" b="b" t="t" l="l"/>
            <a:pathLst>
              <a:path h="494093" w="1749000">
                <a:moveTo>
                  <a:pt x="0" y="0"/>
                </a:moveTo>
                <a:lnTo>
                  <a:pt x="1749000" y="0"/>
                </a:lnTo>
                <a:lnTo>
                  <a:pt x="1749000" y="494092"/>
                </a:lnTo>
                <a:lnTo>
                  <a:pt x="0" y="49409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1496659" y="8098435"/>
            <a:ext cx="2993318" cy="3071502"/>
          </a:xfrm>
          <a:custGeom>
            <a:avLst/>
            <a:gdLst/>
            <a:ahLst/>
            <a:cxnLst/>
            <a:rect r="r" b="b" t="t" l="l"/>
            <a:pathLst>
              <a:path h="3071502" w="2993318">
                <a:moveTo>
                  <a:pt x="0" y="0"/>
                </a:moveTo>
                <a:lnTo>
                  <a:pt x="2993318" y="0"/>
                </a:lnTo>
                <a:lnTo>
                  <a:pt x="2993318" y="3071503"/>
                </a:lnTo>
                <a:lnTo>
                  <a:pt x="0" y="30715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126356" y="1702962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587081" y="1702962"/>
            <a:ext cx="3503389" cy="7359879"/>
          </a:xfrm>
          <a:custGeom>
            <a:avLst/>
            <a:gdLst/>
            <a:ahLst/>
            <a:cxnLst/>
            <a:rect r="r" b="b" t="t" l="l"/>
            <a:pathLst>
              <a:path h="7359879" w="3503389">
                <a:moveTo>
                  <a:pt x="0" y="0"/>
                </a:moveTo>
                <a:lnTo>
                  <a:pt x="3503389" y="0"/>
                </a:lnTo>
                <a:lnTo>
                  <a:pt x="3503389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2890" r="0" b="-289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354446" y="3973886"/>
            <a:ext cx="7119589" cy="3793209"/>
            <a:chOff x="0" y="0"/>
            <a:chExt cx="2437269" cy="129854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437269" cy="1298540"/>
            </a:xfrm>
            <a:custGeom>
              <a:avLst/>
              <a:gdLst/>
              <a:ahLst/>
              <a:cxnLst/>
              <a:rect r="r" b="b" t="t" l="l"/>
              <a:pathLst>
                <a:path h="1298540" w="2437269">
                  <a:moveTo>
                    <a:pt x="2437269" y="0"/>
                  </a:moveTo>
                  <a:lnTo>
                    <a:pt x="0" y="0"/>
                  </a:lnTo>
                  <a:lnTo>
                    <a:pt x="0" y="1110580"/>
                  </a:lnTo>
                  <a:lnTo>
                    <a:pt x="157480" y="1110580"/>
                  </a:lnTo>
                  <a:lnTo>
                    <a:pt x="157480" y="1298540"/>
                  </a:lnTo>
                  <a:lnTo>
                    <a:pt x="463550" y="1110580"/>
                  </a:lnTo>
                  <a:lnTo>
                    <a:pt x="2437269" y="1110580"/>
                  </a:lnTo>
                  <a:lnTo>
                    <a:pt x="2437269" y="0"/>
                  </a:lnTo>
                  <a:close/>
                </a:path>
              </a:pathLst>
            </a:custGeom>
            <a:solidFill>
              <a:srgbClr val="19716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2437269" cy="11270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-842761" y="-94699"/>
            <a:ext cx="5812210" cy="4068585"/>
          </a:xfrm>
          <a:custGeom>
            <a:avLst/>
            <a:gdLst/>
            <a:ahLst/>
            <a:cxnLst/>
            <a:rect r="r" b="b" t="t" l="l"/>
            <a:pathLst>
              <a:path h="4068585" w="5812210">
                <a:moveTo>
                  <a:pt x="0" y="0"/>
                </a:moveTo>
                <a:lnTo>
                  <a:pt x="5812209" y="0"/>
                </a:lnTo>
                <a:lnTo>
                  <a:pt x="5812209" y="4068585"/>
                </a:lnTo>
                <a:lnTo>
                  <a:pt x="0" y="406858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2099" r="0" b="-12099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890780" y="6556312"/>
            <a:ext cx="4171899" cy="3887706"/>
          </a:xfrm>
          <a:custGeom>
            <a:avLst/>
            <a:gdLst/>
            <a:ahLst/>
            <a:cxnLst/>
            <a:rect r="r" b="b" t="t" l="l"/>
            <a:pathLst>
              <a:path h="3887706" w="4171899">
                <a:moveTo>
                  <a:pt x="0" y="0"/>
                </a:moveTo>
                <a:lnTo>
                  <a:pt x="4171899" y="0"/>
                </a:lnTo>
                <a:lnTo>
                  <a:pt x="4171899" y="3887706"/>
                </a:lnTo>
                <a:lnTo>
                  <a:pt x="0" y="388770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9505" t="0" r="-9505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54446" y="4298957"/>
            <a:ext cx="7119589" cy="20631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80"/>
              </a:lnSpc>
              <a:spcBef>
                <a:spcPct val="0"/>
              </a:spcBef>
            </a:pPr>
            <a:r>
              <a:rPr lang="en-US" b="true" sz="6000" spc="588">
                <a:solidFill>
                  <a:srgbClr val="FFFFFF"/>
                </a:solidFill>
                <a:latin typeface="Alegreya Bold"/>
                <a:ea typeface="Alegreya Bold"/>
                <a:cs typeface="Alegreya Bold"/>
                <a:sym typeface="Alegreya Bold"/>
              </a:rPr>
              <a:t>THE USER WILL ASK FOR A TAXI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6392308" y="5379015"/>
            <a:ext cx="11358591" cy="11655270"/>
          </a:xfrm>
          <a:custGeom>
            <a:avLst/>
            <a:gdLst/>
            <a:ahLst/>
            <a:cxnLst/>
            <a:rect r="r" b="b" t="t" l="l"/>
            <a:pathLst>
              <a:path h="11655270" w="11358591">
                <a:moveTo>
                  <a:pt x="0" y="0"/>
                </a:moveTo>
                <a:lnTo>
                  <a:pt x="11358591" y="0"/>
                </a:lnTo>
                <a:lnTo>
                  <a:pt x="11358591" y="11655271"/>
                </a:lnTo>
                <a:lnTo>
                  <a:pt x="0" y="116552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05256" y="3112988"/>
            <a:ext cx="6807214" cy="3626781"/>
            <a:chOff x="0" y="0"/>
            <a:chExt cx="2437269" cy="129854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437269" cy="1298540"/>
            </a:xfrm>
            <a:custGeom>
              <a:avLst/>
              <a:gdLst/>
              <a:ahLst/>
              <a:cxnLst/>
              <a:rect r="r" b="b" t="t" l="l"/>
              <a:pathLst>
                <a:path h="1298540" w="2437269">
                  <a:moveTo>
                    <a:pt x="2437269" y="0"/>
                  </a:moveTo>
                  <a:lnTo>
                    <a:pt x="0" y="0"/>
                  </a:lnTo>
                  <a:lnTo>
                    <a:pt x="0" y="1110580"/>
                  </a:lnTo>
                  <a:lnTo>
                    <a:pt x="157480" y="1110580"/>
                  </a:lnTo>
                  <a:lnTo>
                    <a:pt x="157480" y="1298540"/>
                  </a:lnTo>
                  <a:lnTo>
                    <a:pt x="463550" y="1110580"/>
                  </a:lnTo>
                  <a:lnTo>
                    <a:pt x="2437269" y="1110580"/>
                  </a:lnTo>
                  <a:lnTo>
                    <a:pt x="2437269" y="0"/>
                  </a:lnTo>
                  <a:close/>
                </a:path>
              </a:pathLst>
            </a:custGeom>
            <a:solidFill>
              <a:srgbClr val="19716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9050"/>
              <a:ext cx="2437269" cy="11270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7579171" y="1463560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5" y="0"/>
                </a:lnTo>
                <a:lnTo>
                  <a:pt x="3311945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1157816" y="1463560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736462" y="1463560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91444" y="13335"/>
            <a:ext cx="8130057" cy="1015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280"/>
              </a:lnSpc>
              <a:spcBef>
                <a:spcPct val="0"/>
              </a:spcBef>
            </a:pPr>
            <a:r>
              <a:rPr lang="en-US" b="true" sz="6000" spc="588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AT TAXI ACCOUNT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3036788"/>
            <a:ext cx="4985047" cy="30428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63"/>
              </a:lnSpc>
              <a:spcBef>
                <a:spcPct val="0"/>
              </a:spcBef>
            </a:pPr>
            <a:r>
              <a:rPr lang="en-US" b="true" sz="4393" spc="430">
                <a:solidFill>
                  <a:srgbClr val="FDFBFB"/>
                </a:solidFill>
                <a:latin typeface="Alegreya Bold"/>
                <a:ea typeface="Alegreya Bold"/>
                <a:cs typeface="Alegreya Bold"/>
                <a:sym typeface="Alegreya Bold"/>
              </a:rPr>
              <a:t>THE REQUEST IS DELIVERED TO THE TAXI TO BE PROCESSED.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5679295" y="6400821"/>
            <a:ext cx="11358591" cy="11655270"/>
          </a:xfrm>
          <a:custGeom>
            <a:avLst/>
            <a:gdLst/>
            <a:ahLst/>
            <a:cxnLst/>
            <a:rect r="r" b="b" t="t" l="l"/>
            <a:pathLst>
              <a:path h="11655270" w="11358591">
                <a:moveTo>
                  <a:pt x="0" y="0"/>
                </a:moveTo>
                <a:lnTo>
                  <a:pt x="11358590" y="0"/>
                </a:lnTo>
                <a:lnTo>
                  <a:pt x="11358590" y="11655271"/>
                </a:lnTo>
                <a:lnTo>
                  <a:pt x="0" y="116552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7923">
            <a:off x="15832480" y="-716881"/>
            <a:ext cx="2514885" cy="2580572"/>
          </a:xfrm>
          <a:custGeom>
            <a:avLst/>
            <a:gdLst/>
            <a:ahLst/>
            <a:cxnLst/>
            <a:rect r="r" b="b" t="t" l="l"/>
            <a:pathLst>
              <a:path h="2580572" w="2514885">
                <a:moveTo>
                  <a:pt x="0" y="0"/>
                </a:moveTo>
                <a:lnTo>
                  <a:pt x="2514885" y="0"/>
                </a:lnTo>
                <a:lnTo>
                  <a:pt x="2514885" y="2580572"/>
                </a:lnTo>
                <a:lnTo>
                  <a:pt x="0" y="25805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984631" y="1737855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280249" y="1737855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373759" y="1737855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420450" y="-649772"/>
            <a:ext cx="4156237" cy="4775253"/>
          </a:xfrm>
          <a:custGeom>
            <a:avLst/>
            <a:gdLst/>
            <a:ahLst/>
            <a:cxnLst/>
            <a:rect r="r" b="b" t="t" l="l"/>
            <a:pathLst>
              <a:path h="4775253" w="4156237">
                <a:moveTo>
                  <a:pt x="0" y="0"/>
                </a:moveTo>
                <a:lnTo>
                  <a:pt x="4156237" y="0"/>
                </a:lnTo>
                <a:lnTo>
                  <a:pt x="4156237" y="4775253"/>
                </a:lnTo>
                <a:lnTo>
                  <a:pt x="0" y="477525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6076" t="0" r="-16076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222733" y="2989010"/>
            <a:ext cx="3842535" cy="3117942"/>
          </a:xfrm>
          <a:custGeom>
            <a:avLst/>
            <a:gdLst/>
            <a:ahLst/>
            <a:cxnLst/>
            <a:rect r="r" b="b" t="t" l="l"/>
            <a:pathLst>
              <a:path h="3117942" w="3842535">
                <a:moveTo>
                  <a:pt x="0" y="0"/>
                </a:moveTo>
                <a:lnTo>
                  <a:pt x="3842534" y="0"/>
                </a:lnTo>
                <a:lnTo>
                  <a:pt x="3842534" y="3117942"/>
                </a:lnTo>
                <a:lnTo>
                  <a:pt x="0" y="311794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776789" y="6702471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2" y="0"/>
                </a:lnTo>
                <a:lnTo>
                  <a:pt x="4965022" y="3887707"/>
                </a:lnTo>
                <a:lnTo>
                  <a:pt x="0" y="388770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284644" y="1898421"/>
            <a:ext cx="3728747" cy="6984310"/>
          </a:xfrm>
          <a:custGeom>
            <a:avLst/>
            <a:gdLst/>
            <a:ahLst/>
            <a:cxnLst/>
            <a:rect r="r" b="b" t="t" l="l"/>
            <a:pathLst>
              <a:path h="6984310" w="3728747">
                <a:moveTo>
                  <a:pt x="0" y="0"/>
                </a:moveTo>
                <a:lnTo>
                  <a:pt x="3728747" y="0"/>
                </a:lnTo>
                <a:lnTo>
                  <a:pt x="3728747" y="6984309"/>
                </a:lnTo>
                <a:lnTo>
                  <a:pt x="0" y="69843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6292" r="0" b="-1234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071892" y="1898421"/>
            <a:ext cx="3311946" cy="6984310"/>
          </a:xfrm>
          <a:custGeom>
            <a:avLst/>
            <a:gdLst/>
            <a:ahLst/>
            <a:cxnLst/>
            <a:rect r="r" b="b" t="t" l="l"/>
            <a:pathLst>
              <a:path h="6984310" w="3311946">
                <a:moveTo>
                  <a:pt x="0" y="0"/>
                </a:moveTo>
                <a:lnTo>
                  <a:pt x="3311946" y="0"/>
                </a:lnTo>
                <a:lnTo>
                  <a:pt x="3311946" y="6984309"/>
                </a:lnTo>
                <a:lnTo>
                  <a:pt x="0" y="698430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-537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1524924">
            <a:off x="-2798957" y="6611095"/>
            <a:ext cx="5597915" cy="5744129"/>
          </a:xfrm>
          <a:custGeom>
            <a:avLst/>
            <a:gdLst/>
            <a:ahLst/>
            <a:cxnLst/>
            <a:rect r="r" b="b" t="t" l="l"/>
            <a:pathLst>
              <a:path h="5744129" w="5597915">
                <a:moveTo>
                  <a:pt x="0" y="0"/>
                </a:moveTo>
                <a:lnTo>
                  <a:pt x="5597914" y="0"/>
                </a:lnTo>
                <a:lnTo>
                  <a:pt x="5597914" y="5744129"/>
                </a:lnTo>
                <a:lnTo>
                  <a:pt x="0" y="574412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839784" y="178550"/>
            <a:ext cx="3914878" cy="4105631"/>
          </a:xfrm>
          <a:custGeom>
            <a:avLst/>
            <a:gdLst/>
            <a:ahLst/>
            <a:cxnLst/>
            <a:rect r="r" b="b" t="t" l="l"/>
            <a:pathLst>
              <a:path h="4105631" w="3914878">
                <a:moveTo>
                  <a:pt x="0" y="0"/>
                </a:moveTo>
                <a:lnTo>
                  <a:pt x="3914878" y="0"/>
                </a:lnTo>
                <a:lnTo>
                  <a:pt x="3914878" y="4105631"/>
                </a:lnTo>
                <a:lnTo>
                  <a:pt x="0" y="410563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-20625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892223" y="-85725"/>
            <a:ext cx="8503554" cy="16882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761"/>
              </a:lnSpc>
              <a:spcBef>
                <a:spcPct val="0"/>
              </a:spcBef>
            </a:pPr>
            <a:r>
              <a:rPr lang="en-US" b="true" sz="4899" spc="480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SEARCH FOR THE HOTELS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2747888" y="8175062"/>
            <a:ext cx="5495775" cy="5639321"/>
          </a:xfrm>
          <a:custGeom>
            <a:avLst/>
            <a:gdLst/>
            <a:ahLst/>
            <a:cxnLst/>
            <a:rect r="r" b="b" t="t" l="l"/>
            <a:pathLst>
              <a:path h="5639321" w="5495775">
                <a:moveTo>
                  <a:pt x="0" y="0"/>
                </a:moveTo>
                <a:lnTo>
                  <a:pt x="5495776" y="0"/>
                </a:lnTo>
                <a:lnTo>
                  <a:pt x="5495776" y="5639321"/>
                </a:lnTo>
                <a:lnTo>
                  <a:pt x="0" y="56393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755942" y="1898421"/>
            <a:ext cx="3514054" cy="7359879"/>
          </a:xfrm>
          <a:custGeom>
            <a:avLst/>
            <a:gdLst/>
            <a:ahLst/>
            <a:cxnLst/>
            <a:rect r="r" b="b" t="t" l="l"/>
            <a:pathLst>
              <a:path h="7359879" w="3514054">
                <a:moveTo>
                  <a:pt x="0" y="0"/>
                </a:moveTo>
                <a:lnTo>
                  <a:pt x="3514055" y="0"/>
                </a:lnTo>
                <a:lnTo>
                  <a:pt x="3514055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051" r="0" b="-3051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488027" y="2066562"/>
            <a:ext cx="3514054" cy="7359879"/>
          </a:xfrm>
          <a:custGeom>
            <a:avLst/>
            <a:gdLst/>
            <a:ahLst/>
            <a:cxnLst/>
            <a:rect r="r" b="b" t="t" l="l"/>
            <a:pathLst>
              <a:path h="7359879" w="3514054">
                <a:moveTo>
                  <a:pt x="0" y="0"/>
                </a:moveTo>
                <a:lnTo>
                  <a:pt x="3514055" y="0"/>
                </a:lnTo>
                <a:lnTo>
                  <a:pt x="3514055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051" r="0" b="-3051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615060" y="2066562"/>
            <a:ext cx="3463527" cy="7359879"/>
          </a:xfrm>
          <a:custGeom>
            <a:avLst/>
            <a:gdLst/>
            <a:ahLst/>
            <a:cxnLst/>
            <a:rect r="r" b="b" t="t" l="l"/>
            <a:pathLst>
              <a:path h="7359879" w="3463527">
                <a:moveTo>
                  <a:pt x="0" y="0"/>
                </a:moveTo>
                <a:lnTo>
                  <a:pt x="3463527" y="0"/>
                </a:lnTo>
                <a:lnTo>
                  <a:pt x="3463527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2288" r="0" b="-2288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641547" y="-1237916"/>
            <a:ext cx="4018494" cy="5053152"/>
          </a:xfrm>
          <a:custGeom>
            <a:avLst/>
            <a:gdLst/>
            <a:ahLst/>
            <a:cxnLst/>
            <a:rect r="r" b="b" t="t" l="l"/>
            <a:pathLst>
              <a:path h="5053152" w="4018494">
                <a:moveTo>
                  <a:pt x="0" y="0"/>
                </a:moveTo>
                <a:lnTo>
                  <a:pt x="4018494" y="0"/>
                </a:lnTo>
                <a:lnTo>
                  <a:pt x="4018494" y="5053152"/>
                </a:lnTo>
                <a:lnTo>
                  <a:pt x="0" y="505315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2318" t="0" r="-22318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940662" y="197739"/>
            <a:ext cx="6608784" cy="830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761"/>
              </a:lnSpc>
              <a:spcBef>
                <a:spcPct val="0"/>
              </a:spcBef>
            </a:pPr>
            <a:r>
              <a:rPr lang="en-US" b="true" sz="4899" spc="480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PROFILE PAGE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3435471" y="7745341"/>
            <a:ext cx="5495775" cy="5639321"/>
          </a:xfrm>
          <a:custGeom>
            <a:avLst/>
            <a:gdLst/>
            <a:ahLst/>
            <a:cxnLst/>
            <a:rect r="r" b="b" t="t" l="l"/>
            <a:pathLst>
              <a:path h="5639321" w="5495775">
                <a:moveTo>
                  <a:pt x="0" y="0"/>
                </a:moveTo>
                <a:lnTo>
                  <a:pt x="5495775" y="0"/>
                </a:lnTo>
                <a:lnTo>
                  <a:pt x="5495775" y="5639322"/>
                </a:lnTo>
                <a:lnTo>
                  <a:pt x="0" y="563932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7923">
            <a:off x="15832480" y="-716881"/>
            <a:ext cx="2514885" cy="2580572"/>
          </a:xfrm>
          <a:custGeom>
            <a:avLst/>
            <a:gdLst/>
            <a:ahLst/>
            <a:cxnLst/>
            <a:rect r="r" b="b" t="t" l="l"/>
            <a:pathLst>
              <a:path h="2580572" w="2514885">
                <a:moveTo>
                  <a:pt x="0" y="0"/>
                </a:moveTo>
                <a:lnTo>
                  <a:pt x="2514885" y="0"/>
                </a:lnTo>
                <a:lnTo>
                  <a:pt x="2514885" y="2580572"/>
                </a:lnTo>
                <a:lnTo>
                  <a:pt x="0" y="25805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914438" y="1373213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5" y="0"/>
                </a:lnTo>
                <a:lnTo>
                  <a:pt x="3311945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499373" y="1496209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68874" y="1496209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663564">
            <a:off x="6001221" y="5054003"/>
            <a:ext cx="2468513" cy="697355"/>
          </a:xfrm>
          <a:custGeom>
            <a:avLst/>
            <a:gdLst/>
            <a:ahLst/>
            <a:cxnLst/>
            <a:rect r="r" b="b" t="t" l="l"/>
            <a:pathLst>
              <a:path h="697355" w="2468513">
                <a:moveTo>
                  <a:pt x="0" y="0"/>
                </a:moveTo>
                <a:lnTo>
                  <a:pt x="2468513" y="0"/>
                </a:lnTo>
                <a:lnTo>
                  <a:pt x="2468513" y="697355"/>
                </a:lnTo>
                <a:lnTo>
                  <a:pt x="0" y="69735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1107404" y="0"/>
            <a:ext cx="4021842" cy="4105631"/>
          </a:xfrm>
          <a:custGeom>
            <a:avLst/>
            <a:gdLst/>
            <a:ahLst/>
            <a:cxnLst/>
            <a:rect r="r" b="b" t="t" l="l"/>
            <a:pathLst>
              <a:path h="4105631" w="4021842">
                <a:moveTo>
                  <a:pt x="0" y="0"/>
                </a:moveTo>
                <a:lnTo>
                  <a:pt x="4021842" y="0"/>
                </a:lnTo>
                <a:lnTo>
                  <a:pt x="4021842" y="4105631"/>
                </a:lnTo>
                <a:lnTo>
                  <a:pt x="0" y="410563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-17417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7010600" y="115062"/>
            <a:ext cx="4800719" cy="830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61"/>
              </a:lnSpc>
              <a:spcBef>
                <a:spcPct val="0"/>
              </a:spcBef>
            </a:pPr>
            <a:r>
              <a:rPr lang="en-US" b="true" sz="4899" spc="480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PROFILE PAGE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332141">
            <a:off x="-2331680" y="7125169"/>
            <a:ext cx="5022042" cy="5153214"/>
          </a:xfrm>
          <a:custGeom>
            <a:avLst/>
            <a:gdLst/>
            <a:ahLst/>
            <a:cxnLst/>
            <a:rect r="r" b="b" t="t" l="l"/>
            <a:pathLst>
              <a:path h="5153214" w="5022042">
                <a:moveTo>
                  <a:pt x="0" y="0"/>
                </a:moveTo>
                <a:lnTo>
                  <a:pt x="5022042" y="0"/>
                </a:lnTo>
                <a:lnTo>
                  <a:pt x="5022042" y="5153214"/>
                </a:lnTo>
                <a:lnTo>
                  <a:pt x="0" y="51532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684693" y="2037981"/>
            <a:ext cx="3591068" cy="7220319"/>
          </a:xfrm>
          <a:custGeom>
            <a:avLst/>
            <a:gdLst/>
            <a:ahLst/>
            <a:cxnLst/>
            <a:rect r="r" b="b" t="t" l="l"/>
            <a:pathLst>
              <a:path h="7220319" w="3591068">
                <a:moveTo>
                  <a:pt x="0" y="0"/>
                </a:moveTo>
                <a:lnTo>
                  <a:pt x="3591067" y="0"/>
                </a:lnTo>
                <a:lnTo>
                  <a:pt x="3591067" y="7220319"/>
                </a:lnTo>
                <a:lnTo>
                  <a:pt x="0" y="72203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295" r="0" b="-6228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373736" y="2240533"/>
            <a:ext cx="3544547" cy="7173798"/>
          </a:xfrm>
          <a:custGeom>
            <a:avLst/>
            <a:gdLst/>
            <a:ahLst/>
            <a:cxnLst/>
            <a:rect r="r" b="b" t="t" l="l"/>
            <a:pathLst>
              <a:path h="7173798" w="3544547">
                <a:moveTo>
                  <a:pt x="0" y="0"/>
                </a:moveTo>
                <a:lnTo>
                  <a:pt x="3544548" y="0"/>
                </a:lnTo>
                <a:lnTo>
                  <a:pt x="3544548" y="7173799"/>
                </a:lnTo>
                <a:lnTo>
                  <a:pt x="0" y="71737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602" r="0" b="-619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607411" y="6584657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3" y="0"/>
                </a:lnTo>
                <a:lnTo>
                  <a:pt x="4965023" y="3887706"/>
                </a:lnTo>
                <a:lnTo>
                  <a:pt x="0" y="388770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479632" y="187718"/>
            <a:ext cx="4722357" cy="4105631"/>
          </a:xfrm>
          <a:custGeom>
            <a:avLst/>
            <a:gdLst/>
            <a:ahLst/>
            <a:cxnLst/>
            <a:rect r="r" b="b" t="t" l="l"/>
            <a:pathLst>
              <a:path h="4105631" w="4722357">
                <a:moveTo>
                  <a:pt x="0" y="0"/>
                </a:moveTo>
                <a:lnTo>
                  <a:pt x="4722357" y="0"/>
                </a:lnTo>
                <a:lnTo>
                  <a:pt x="4722357" y="4105631"/>
                </a:lnTo>
                <a:lnTo>
                  <a:pt x="0" y="410563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5400000">
            <a:off x="5667148" y="5047488"/>
            <a:ext cx="7315200" cy="192024"/>
          </a:xfrm>
          <a:custGeom>
            <a:avLst/>
            <a:gdLst/>
            <a:ahLst/>
            <a:cxnLst/>
            <a:rect r="r" b="b" t="t" l="l"/>
            <a:pathLst>
              <a:path h="192024" w="7315200">
                <a:moveTo>
                  <a:pt x="0" y="0"/>
                </a:moveTo>
                <a:lnTo>
                  <a:pt x="7315200" y="0"/>
                </a:lnTo>
                <a:lnTo>
                  <a:pt x="7315200" y="192024"/>
                </a:lnTo>
                <a:lnTo>
                  <a:pt x="0" y="19202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463271" y="268358"/>
            <a:ext cx="9144140" cy="931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589"/>
              </a:lnSpc>
              <a:spcBef>
                <a:spcPct val="0"/>
              </a:spcBef>
            </a:pPr>
            <a:r>
              <a:rPr lang="en-US" b="true" sz="5499" spc="538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CHATS &amp; NOTIFICATION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003093" y="0"/>
            <a:ext cx="5812210" cy="5053152"/>
          </a:xfrm>
          <a:custGeom>
            <a:avLst/>
            <a:gdLst/>
            <a:ahLst/>
            <a:cxnLst/>
            <a:rect r="r" b="b" t="t" l="l"/>
            <a:pathLst>
              <a:path h="5053152" w="5812210">
                <a:moveTo>
                  <a:pt x="0" y="0"/>
                </a:moveTo>
                <a:lnTo>
                  <a:pt x="5812210" y="0"/>
                </a:lnTo>
                <a:lnTo>
                  <a:pt x="5812210" y="5053152"/>
                </a:lnTo>
                <a:lnTo>
                  <a:pt x="0" y="50531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83343" y="1898421"/>
            <a:ext cx="3637588" cy="7359879"/>
          </a:xfrm>
          <a:custGeom>
            <a:avLst/>
            <a:gdLst/>
            <a:ahLst/>
            <a:cxnLst/>
            <a:rect r="r" b="b" t="t" l="l"/>
            <a:pathLst>
              <a:path h="7359879" w="3637588">
                <a:moveTo>
                  <a:pt x="0" y="0"/>
                </a:moveTo>
                <a:lnTo>
                  <a:pt x="3637588" y="0"/>
                </a:lnTo>
                <a:lnTo>
                  <a:pt x="3637588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916" r="0" b="-4916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77372" y="1898421"/>
            <a:ext cx="3521287" cy="7359879"/>
          </a:xfrm>
          <a:custGeom>
            <a:avLst/>
            <a:gdLst/>
            <a:ahLst/>
            <a:cxnLst/>
            <a:rect r="r" b="b" t="t" l="l"/>
            <a:pathLst>
              <a:path h="7359879" w="3521287">
                <a:moveTo>
                  <a:pt x="0" y="0"/>
                </a:moveTo>
                <a:lnTo>
                  <a:pt x="3521287" y="0"/>
                </a:lnTo>
                <a:lnTo>
                  <a:pt x="3521287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160" r="0" b="-316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121236" y="6284601"/>
            <a:ext cx="5360445" cy="4002399"/>
          </a:xfrm>
          <a:custGeom>
            <a:avLst/>
            <a:gdLst/>
            <a:ahLst/>
            <a:cxnLst/>
            <a:rect r="r" b="b" t="t" l="l"/>
            <a:pathLst>
              <a:path h="4002399" w="5360445">
                <a:moveTo>
                  <a:pt x="0" y="0"/>
                </a:moveTo>
                <a:lnTo>
                  <a:pt x="5360445" y="0"/>
                </a:lnTo>
                <a:lnTo>
                  <a:pt x="5360445" y="4002399"/>
                </a:lnTo>
                <a:lnTo>
                  <a:pt x="0" y="40023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2435" r="0" b="-2435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839608" y="-95250"/>
            <a:ext cx="6608784" cy="931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589"/>
              </a:lnSpc>
              <a:spcBef>
                <a:spcPct val="0"/>
              </a:spcBef>
            </a:pPr>
            <a:r>
              <a:rPr lang="en-US" b="true" sz="5499" spc="538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LOGIN AS A TAXI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663564">
            <a:off x="7764895" y="4997987"/>
            <a:ext cx="2468513" cy="697355"/>
          </a:xfrm>
          <a:custGeom>
            <a:avLst/>
            <a:gdLst/>
            <a:ahLst/>
            <a:cxnLst/>
            <a:rect r="r" b="b" t="t" l="l"/>
            <a:pathLst>
              <a:path h="697355" w="2468513">
                <a:moveTo>
                  <a:pt x="0" y="0"/>
                </a:moveTo>
                <a:lnTo>
                  <a:pt x="2468513" y="0"/>
                </a:lnTo>
                <a:lnTo>
                  <a:pt x="2468513" y="697355"/>
                </a:lnTo>
                <a:lnTo>
                  <a:pt x="0" y="69735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4262962" y="7207109"/>
            <a:ext cx="7629294" cy="7828566"/>
          </a:xfrm>
          <a:custGeom>
            <a:avLst/>
            <a:gdLst/>
            <a:ahLst/>
            <a:cxnLst/>
            <a:rect r="r" b="b" t="t" l="l"/>
            <a:pathLst>
              <a:path h="7828566" w="7629294">
                <a:moveTo>
                  <a:pt x="0" y="0"/>
                </a:moveTo>
                <a:lnTo>
                  <a:pt x="7629293" y="0"/>
                </a:lnTo>
                <a:lnTo>
                  <a:pt x="7629293" y="7828566"/>
                </a:lnTo>
                <a:lnTo>
                  <a:pt x="0" y="782856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033058" y="2985068"/>
            <a:ext cx="1373010" cy="4503537"/>
            <a:chOff x="0" y="0"/>
            <a:chExt cx="361616" cy="118611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61616" cy="1186117"/>
            </a:xfrm>
            <a:custGeom>
              <a:avLst/>
              <a:gdLst/>
              <a:ahLst/>
              <a:cxnLst/>
              <a:rect r="r" b="b" t="t" l="l"/>
              <a:pathLst>
                <a:path h="1186117" w="361616">
                  <a:moveTo>
                    <a:pt x="0" y="0"/>
                  </a:moveTo>
                  <a:lnTo>
                    <a:pt x="361616" y="0"/>
                  </a:lnTo>
                  <a:lnTo>
                    <a:pt x="361616" y="1186117"/>
                  </a:lnTo>
                  <a:lnTo>
                    <a:pt x="0" y="1186117"/>
                  </a:lnTo>
                  <a:close/>
                </a:path>
              </a:pathLst>
            </a:custGeom>
            <a:solidFill>
              <a:srgbClr val="19716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9050"/>
              <a:ext cx="361616" cy="12051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2016048">
            <a:off x="12243487" y="-1005305"/>
            <a:ext cx="10749463" cy="2687366"/>
          </a:xfrm>
          <a:custGeom>
            <a:avLst/>
            <a:gdLst/>
            <a:ahLst/>
            <a:cxnLst/>
            <a:rect r="r" b="b" t="t" l="l"/>
            <a:pathLst>
              <a:path h="2687366" w="10749463">
                <a:moveTo>
                  <a:pt x="0" y="0"/>
                </a:moveTo>
                <a:lnTo>
                  <a:pt x="10749463" y="0"/>
                </a:lnTo>
                <a:lnTo>
                  <a:pt x="10749463" y="2687365"/>
                </a:lnTo>
                <a:lnTo>
                  <a:pt x="0" y="26873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631192" y="-35225"/>
            <a:ext cx="5612185" cy="5517123"/>
          </a:xfrm>
          <a:custGeom>
            <a:avLst/>
            <a:gdLst/>
            <a:ahLst/>
            <a:cxnLst/>
            <a:rect r="r" b="b" t="t" l="l"/>
            <a:pathLst>
              <a:path h="5517123" w="5612185">
                <a:moveTo>
                  <a:pt x="0" y="0"/>
                </a:moveTo>
                <a:lnTo>
                  <a:pt x="5612184" y="0"/>
                </a:lnTo>
                <a:lnTo>
                  <a:pt x="5612184" y="5517123"/>
                </a:lnTo>
                <a:lnTo>
                  <a:pt x="0" y="551712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536" t="0" r="-6536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5135707" y="6636108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3" y="0"/>
                </a:lnTo>
                <a:lnTo>
                  <a:pt x="4965023" y="3887706"/>
                </a:lnTo>
                <a:lnTo>
                  <a:pt x="0" y="388770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980992" y="1036994"/>
            <a:ext cx="7416941" cy="16863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CONTENT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231353" y="3225185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FDFBFB"/>
                </a:solidFill>
                <a:latin typeface="Oswald Bold"/>
                <a:ea typeface="Oswald Bold"/>
                <a:cs typeface="Oswald Bold"/>
                <a:sym typeface="Oswald Bold"/>
              </a:rPr>
              <a:t>01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231353" y="4022304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02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5231353" y="4903461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03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5231353" y="5700580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04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250954" y="6492957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05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607430" y="3330235"/>
            <a:ext cx="5790503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83"/>
              </a:lnSpc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INTRODUCTION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6607430" y="4127355"/>
            <a:ext cx="6076629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83"/>
              </a:lnSpc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OBJECTIVES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607430" y="5047445"/>
            <a:ext cx="5790503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83"/>
              </a:lnSpc>
              <a:spcBef>
                <a:spcPct val="0"/>
              </a:spcBef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FEATURES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607430" y="5837469"/>
            <a:ext cx="6076629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83"/>
              </a:lnSpc>
              <a:spcBef>
                <a:spcPct val="0"/>
              </a:spcBef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TOOLS USED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6607430" y="6598008"/>
            <a:ext cx="6076629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83"/>
              </a:lnSpc>
              <a:spcBef>
                <a:spcPct val="0"/>
              </a:spcBef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FUTURE WORK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776789" y="6399294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2" y="0"/>
                </a:lnTo>
                <a:lnTo>
                  <a:pt x="4965022" y="3887706"/>
                </a:lnTo>
                <a:lnTo>
                  <a:pt x="0" y="38877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111499" y="1805585"/>
            <a:ext cx="3591068" cy="7238524"/>
          </a:xfrm>
          <a:custGeom>
            <a:avLst/>
            <a:gdLst/>
            <a:ahLst/>
            <a:cxnLst/>
            <a:rect r="r" b="b" t="t" l="l"/>
            <a:pathLst>
              <a:path h="7238524" w="3591068">
                <a:moveTo>
                  <a:pt x="0" y="0"/>
                </a:moveTo>
                <a:lnTo>
                  <a:pt x="3591067" y="0"/>
                </a:lnTo>
                <a:lnTo>
                  <a:pt x="3591067" y="7238524"/>
                </a:lnTo>
                <a:lnTo>
                  <a:pt x="0" y="72385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284" r="0" b="-5961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464843" y="1805585"/>
            <a:ext cx="3311946" cy="7107947"/>
          </a:xfrm>
          <a:custGeom>
            <a:avLst/>
            <a:gdLst/>
            <a:ahLst/>
            <a:cxnLst/>
            <a:rect r="r" b="b" t="t" l="l"/>
            <a:pathLst>
              <a:path h="7107947" w="3311946">
                <a:moveTo>
                  <a:pt x="0" y="0"/>
                </a:moveTo>
                <a:lnTo>
                  <a:pt x="3311946" y="0"/>
                </a:lnTo>
                <a:lnTo>
                  <a:pt x="3311946" y="7107947"/>
                </a:lnTo>
                <a:lnTo>
                  <a:pt x="0" y="71079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354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0"/>
            <a:ext cx="4722357" cy="4105631"/>
          </a:xfrm>
          <a:custGeom>
            <a:avLst/>
            <a:gdLst/>
            <a:ahLst/>
            <a:cxnLst/>
            <a:rect r="r" b="b" t="t" l="l"/>
            <a:pathLst>
              <a:path h="4105631" w="4722357">
                <a:moveTo>
                  <a:pt x="0" y="0"/>
                </a:moveTo>
                <a:lnTo>
                  <a:pt x="4722357" y="0"/>
                </a:lnTo>
                <a:lnTo>
                  <a:pt x="4722357" y="4105631"/>
                </a:lnTo>
                <a:lnTo>
                  <a:pt x="0" y="41056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839608" y="-95250"/>
            <a:ext cx="6608784" cy="931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589"/>
              </a:lnSpc>
              <a:spcBef>
                <a:spcPct val="0"/>
              </a:spcBef>
            </a:pPr>
            <a:r>
              <a:rPr lang="en-US" b="true" sz="5499" spc="538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 TAXI REQUEST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663564">
            <a:off x="9024451" y="4844261"/>
            <a:ext cx="2118506" cy="598478"/>
          </a:xfrm>
          <a:custGeom>
            <a:avLst/>
            <a:gdLst/>
            <a:ahLst/>
            <a:cxnLst/>
            <a:rect r="r" b="b" t="t" l="l"/>
            <a:pathLst>
              <a:path h="598478" w="2118506">
                <a:moveTo>
                  <a:pt x="0" y="0"/>
                </a:moveTo>
                <a:lnTo>
                  <a:pt x="2118507" y="0"/>
                </a:lnTo>
                <a:lnTo>
                  <a:pt x="2118507" y="598478"/>
                </a:lnTo>
                <a:lnTo>
                  <a:pt x="0" y="59847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2125682" y="7467339"/>
            <a:ext cx="5495775" cy="5639321"/>
          </a:xfrm>
          <a:custGeom>
            <a:avLst/>
            <a:gdLst/>
            <a:ahLst/>
            <a:cxnLst/>
            <a:rect r="r" b="b" t="t" l="l"/>
            <a:pathLst>
              <a:path h="5639321" w="5495775">
                <a:moveTo>
                  <a:pt x="0" y="0"/>
                </a:moveTo>
                <a:lnTo>
                  <a:pt x="5495775" y="0"/>
                </a:lnTo>
                <a:lnTo>
                  <a:pt x="5495775" y="5639322"/>
                </a:lnTo>
                <a:lnTo>
                  <a:pt x="0" y="563932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459076" y="1373213"/>
            <a:ext cx="3579483" cy="7359879"/>
          </a:xfrm>
          <a:custGeom>
            <a:avLst/>
            <a:gdLst/>
            <a:ahLst/>
            <a:cxnLst/>
            <a:rect r="r" b="b" t="t" l="l"/>
            <a:pathLst>
              <a:path h="7359879" w="3579483">
                <a:moveTo>
                  <a:pt x="0" y="0"/>
                </a:moveTo>
                <a:lnTo>
                  <a:pt x="3579483" y="0"/>
                </a:lnTo>
                <a:lnTo>
                  <a:pt x="3579483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038" r="0" b="-4038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945725" y="1373213"/>
            <a:ext cx="3579483" cy="7359879"/>
          </a:xfrm>
          <a:custGeom>
            <a:avLst/>
            <a:gdLst/>
            <a:ahLst/>
            <a:cxnLst/>
            <a:rect r="r" b="b" t="t" l="l"/>
            <a:pathLst>
              <a:path h="7359879" w="3579483">
                <a:moveTo>
                  <a:pt x="0" y="0"/>
                </a:moveTo>
                <a:lnTo>
                  <a:pt x="3579483" y="0"/>
                </a:lnTo>
                <a:lnTo>
                  <a:pt x="3579483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038" r="0" b="-403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402627" y="0"/>
            <a:ext cx="4571408" cy="5053152"/>
          </a:xfrm>
          <a:custGeom>
            <a:avLst/>
            <a:gdLst/>
            <a:ahLst/>
            <a:cxnLst/>
            <a:rect r="r" b="b" t="t" l="l"/>
            <a:pathLst>
              <a:path h="5053152" w="4571408">
                <a:moveTo>
                  <a:pt x="0" y="0"/>
                </a:moveTo>
                <a:lnTo>
                  <a:pt x="4571408" y="0"/>
                </a:lnTo>
                <a:lnTo>
                  <a:pt x="4571408" y="5053152"/>
                </a:lnTo>
                <a:lnTo>
                  <a:pt x="0" y="50531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3571" t="0" r="-13571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076863" y="6647593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3" y="0"/>
                </a:lnTo>
                <a:lnTo>
                  <a:pt x="4965023" y="3887706"/>
                </a:lnTo>
                <a:lnTo>
                  <a:pt x="0" y="388770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116330" y="1373213"/>
            <a:ext cx="3289386" cy="6592839"/>
          </a:xfrm>
          <a:custGeom>
            <a:avLst/>
            <a:gdLst/>
            <a:ahLst/>
            <a:cxnLst/>
            <a:rect r="r" b="b" t="t" l="l"/>
            <a:pathLst>
              <a:path h="6592839" w="3289386">
                <a:moveTo>
                  <a:pt x="0" y="0"/>
                </a:moveTo>
                <a:lnTo>
                  <a:pt x="3289386" y="0"/>
                </a:lnTo>
                <a:lnTo>
                  <a:pt x="3289386" y="6592838"/>
                </a:lnTo>
                <a:lnTo>
                  <a:pt x="0" y="659283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4106" r="-685" b="-7528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149672" y="1009650"/>
            <a:ext cx="1460013" cy="1836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493"/>
              </a:lnSpc>
              <a:spcBef>
                <a:spcPct val="0"/>
              </a:spcBef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7281951" y="197739"/>
            <a:ext cx="4732377" cy="830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61"/>
              </a:lnSpc>
              <a:spcBef>
                <a:spcPct val="0"/>
              </a:spcBef>
            </a:pPr>
            <a:r>
              <a:rPr lang="en-US" b="true" sz="4899" spc="480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TRACK ORDER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16670288" y="-1089499"/>
            <a:ext cx="2514885" cy="2580572"/>
          </a:xfrm>
          <a:custGeom>
            <a:avLst/>
            <a:gdLst/>
            <a:ahLst/>
            <a:cxnLst/>
            <a:rect r="r" b="b" t="t" l="l"/>
            <a:pathLst>
              <a:path h="2580572" w="2514885">
                <a:moveTo>
                  <a:pt x="0" y="0"/>
                </a:moveTo>
                <a:lnTo>
                  <a:pt x="2514885" y="0"/>
                </a:lnTo>
                <a:lnTo>
                  <a:pt x="2514885" y="2580572"/>
                </a:lnTo>
                <a:lnTo>
                  <a:pt x="0" y="25805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526212" y="1898421"/>
            <a:ext cx="3605226" cy="7359879"/>
          </a:xfrm>
          <a:custGeom>
            <a:avLst/>
            <a:gdLst/>
            <a:ahLst/>
            <a:cxnLst/>
            <a:rect r="r" b="b" t="t" l="l"/>
            <a:pathLst>
              <a:path h="7359879" w="3605226">
                <a:moveTo>
                  <a:pt x="0" y="0"/>
                </a:moveTo>
                <a:lnTo>
                  <a:pt x="3605226" y="0"/>
                </a:lnTo>
                <a:lnTo>
                  <a:pt x="360522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427" r="0" b="-4427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578388" y="1898421"/>
            <a:ext cx="3695466" cy="7359879"/>
          </a:xfrm>
          <a:custGeom>
            <a:avLst/>
            <a:gdLst/>
            <a:ahLst/>
            <a:cxnLst/>
            <a:rect r="r" b="b" t="t" l="l"/>
            <a:pathLst>
              <a:path h="7359879" w="3695466">
                <a:moveTo>
                  <a:pt x="0" y="0"/>
                </a:moveTo>
                <a:lnTo>
                  <a:pt x="3695466" y="0"/>
                </a:lnTo>
                <a:lnTo>
                  <a:pt x="369546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5789" r="0" b="-5789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345065" y="1898421"/>
            <a:ext cx="3582666" cy="7359879"/>
          </a:xfrm>
          <a:custGeom>
            <a:avLst/>
            <a:gdLst/>
            <a:ahLst/>
            <a:cxnLst/>
            <a:rect r="r" b="b" t="t" l="l"/>
            <a:pathLst>
              <a:path h="7359879" w="3582666">
                <a:moveTo>
                  <a:pt x="0" y="0"/>
                </a:moveTo>
                <a:lnTo>
                  <a:pt x="3582666" y="0"/>
                </a:lnTo>
                <a:lnTo>
                  <a:pt x="358266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087" r="0" b="-408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585444" y="1898421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962004" y="-154395"/>
            <a:ext cx="3173891" cy="4105631"/>
          </a:xfrm>
          <a:custGeom>
            <a:avLst/>
            <a:gdLst/>
            <a:ahLst/>
            <a:cxnLst/>
            <a:rect r="r" b="b" t="t" l="l"/>
            <a:pathLst>
              <a:path h="4105631" w="3173891">
                <a:moveTo>
                  <a:pt x="0" y="0"/>
                </a:moveTo>
                <a:lnTo>
                  <a:pt x="3173891" y="0"/>
                </a:lnTo>
                <a:lnTo>
                  <a:pt x="3173891" y="4105631"/>
                </a:lnTo>
                <a:lnTo>
                  <a:pt x="0" y="410563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-48787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132888" y="115062"/>
            <a:ext cx="6608784" cy="830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761"/>
              </a:lnSpc>
              <a:spcBef>
                <a:spcPct val="0"/>
              </a:spcBef>
            </a:pPr>
            <a:r>
              <a:rPr lang="en-US" b="true" sz="4899" spc="480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TAXI PROFILE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2223843" y="7764869"/>
            <a:ext cx="5495775" cy="5639321"/>
          </a:xfrm>
          <a:custGeom>
            <a:avLst/>
            <a:gdLst/>
            <a:ahLst/>
            <a:cxnLst/>
            <a:rect r="r" b="b" t="t" l="l"/>
            <a:pathLst>
              <a:path h="5639321" w="5495775">
                <a:moveTo>
                  <a:pt x="0" y="0"/>
                </a:moveTo>
                <a:lnTo>
                  <a:pt x="5495775" y="0"/>
                </a:lnTo>
                <a:lnTo>
                  <a:pt x="5495775" y="5639321"/>
                </a:lnTo>
                <a:lnTo>
                  <a:pt x="0" y="56393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7923">
            <a:off x="16695735" y="-1089499"/>
            <a:ext cx="2514885" cy="2580572"/>
          </a:xfrm>
          <a:custGeom>
            <a:avLst/>
            <a:gdLst/>
            <a:ahLst/>
            <a:cxnLst/>
            <a:rect r="r" b="b" t="t" l="l"/>
            <a:pathLst>
              <a:path h="2580572" w="2514885">
                <a:moveTo>
                  <a:pt x="0" y="0"/>
                </a:moveTo>
                <a:lnTo>
                  <a:pt x="2514885" y="0"/>
                </a:lnTo>
                <a:lnTo>
                  <a:pt x="2514885" y="2580572"/>
                </a:lnTo>
                <a:lnTo>
                  <a:pt x="0" y="25805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267083" y="1532408"/>
            <a:ext cx="3672906" cy="7269639"/>
          </a:xfrm>
          <a:custGeom>
            <a:avLst/>
            <a:gdLst/>
            <a:ahLst/>
            <a:cxnLst/>
            <a:rect r="r" b="b" t="t" l="l"/>
            <a:pathLst>
              <a:path h="7269639" w="3672906">
                <a:moveTo>
                  <a:pt x="0" y="0"/>
                </a:moveTo>
                <a:lnTo>
                  <a:pt x="3672906" y="0"/>
                </a:lnTo>
                <a:lnTo>
                  <a:pt x="3672906" y="7269639"/>
                </a:lnTo>
                <a:lnTo>
                  <a:pt x="0" y="72696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517" r="0" b="-675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916834" y="1723586"/>
            <a:ext cx="3627786" cy="7359879"/>
          </a:xfrm>
          <a:custGeom>
            <a:avLst/>
            <a:gdLst/>
            <a:ahLst/>
            <a:cxnLst/>
            <a:rect r="r" b="b" t="t" l="l"/>
            <a:pathLst>
              <a:path h="7359879" w="3627786">
                <a:moveTo>
                  <a:pt x="0" y="0"/>
                </a:moveTo>
                <a:lnTo>
                  <a:pt x="3627786" y="0"/>
                </a:lnTo>
                <a:lnTo>
                  <a:pt x="362778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768" r="0" b="-4768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1214085" y="-531522"/>
            <a:ext cx="4300688" cy="4601952"/>
          </a:xfrm>
          <a:custGeom>
            <a:avLst/>
            <a:gdLst/>
            <a:ahLst/>
            <a:cxnLst/>
            <a:rect r="r" b="b" t="t" l="l"/>
            <a:pathLst>
              <a:path h="4601952" w="4300688">
                <a:moveTo>
                  <a:pt x="0" y="0"/>
                </a:moveTo>
                <a:lnTo>
                  <a:pt x="4300688" y="0"/>
                </a:lnTo>
                <a:lnTo>
                  <a:pt x="4300688" y="4601952"/>
                </a:lnTo>
                <a:lnTo>
                  <a:pt x="0" y="46019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1539" t="0" r="-11539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031743" y="6696823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3" y="0"/>
                </a:lnTo>
                <a:lnTo>
                  <a:pt x="4965023" y="3887706"/>
                </a:lnTo>
                <a:lnTo>
                  <a:pt x="0" y="388770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599592" y="1610833"/>
            <a:ext cx="3450467" cy="7191214"/>
          </a:xfrm>
          <a:custGeom>
            <a:avLst/>
            <a:gdLst/>
            <a:ahLst/>
            <a:cxnLst/>
            <a:rect r="r" b="b" t="t" l="l"/>
            <a:pathLst>
              <a:path h="7191214" w="3450467">
                <a:moveTo>
                  <a:pt x="0" y="0"/>
                </a:moveTo>
                <a:lnTo>
                  <a:pt x="3450467" y="0"/>
                </a:lnTo>
                <a:lnTo>
                  <a:pt x="3450467" y="7191214"/>
                </a:lnTo>
                <a:lnTo>
                  <a:pt x="0" y="719121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250" t="-3269" r="0" b="-3269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491319" y="115062"/>
            <a:ext cx="9705012" cy="830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761"/>
              </a:lnSpc>
              <a:spcBef>
                <a:spcPct val="0"/>
              </a:spcBef>
            </a:pPr>
            <a:r>
              <a:rPr lang="en-US" b="true" sz="4899" spc="480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LOGIN AS A HOTEL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3487188">
            <a:off x="-5221707" y="8196235"/>
            <a:ext cx="8872225" cy="9103963"/>
          </a:xfrm>
          <a:custGeom>
            <a:avLst/>
            <a:gdLst/>
            <a:ahLst/>
            <a:cxnLst/>
            <a:rect r="r" b="b" t="t" l="l"/>
            <a:pathLst>
              <a:path h="9103963" w="8872225">
                <a:moveTo>
                  <a:pt x="0" y="0"/>
                </a:moveTo>
                <a:lnTo>
                  <a:pt x="8872226" y="0"/>
                </a:lnTo>
                <a:lnTo>
                  <a:pt x="8872226" y="9103962"/>
                </a:lnTo>
                <a:lnTo>
                  <a:pt x="0" y="910396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931263">
            <a:off x="17046951" y="-1167037"/>
            <a:ext cx="3524168" cy="3616217"/>
          </a:xfrm>
          <a:custGeom>
            <a:avLst/>
            <a:gdLst/>
            <a:ahLst/>
            <a:cxnLst/>
            <a:rect r="r" b="b" t="t" l="l"/>
            <a:pathLst>
              <a:path h="3616217" w="3524168">
                <a:moveTo>
                  <a:pt x="0" y="0"/>
                </a:moveTo>
                <a:lnTo>
                  <a:pt x="3524168" y="0"/>
                </a:lnTo>
                <a:lnTo>
                  <a:pt x="3524168" y="3616217"/>
                </a:lnTo>
                <a:lnTo>
                  <a:pt x="0" y="36162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550080" y="1463560"/>
            <a:ext cx="3627786" cy="7359879"/>
          </a:xfrm>
          <a:custGeom>
            <a:avLst/>
            <a:gdLst/>
            <a:ahLst/>
            <a:cxnLst/>
            <a:rect r="r" b="b" t="t" l="l"/>
            <a:pathLst>
              <a:path h="7359879" w="3627786">
                <a:moveTo>
                  <a:pt x="0" y="0"/>
                </a:moveTo>
                <a:lnTo>
                  <a:pt x="3627786" y="0"/>
                </a:lnTo>
                <a:lnTo>
                  <a:pt x="3627786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768" r="0" b="-476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923268" y="-447675"/>
            <a:ext cx="4300688" cy="4692192"/>
          </a:xfrm>
          <a:custGeom>
            <a:avLst/>
            <a:gdLst/>
            <a:ahLst/>
            <a:cxnLst/>
            <a:rect r="r" b="b" t="t" l="l"/>
            <a:pathLst>
              <a:path h="4692192" w="4300688">
                <a:moveTo>
                  <a:pt x="0" y="0"/>
                </a:moveTo>
                <a:lnTo>
                  <a:pt x="4300688" y="0"/>
                </a:lnTo>
                <a:lnTo>
                  <a:pt x="4300688" y="4692192"/>
                </a:lnTo>
                <a:lnTo>
                  <a:pt x="0" y="469219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2746" t="0" r="-12746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227076" y="3984063"/>
            <a:ext cx="6473440" cy="3865416"/>
            <a:chOff x="0" y="0"/>
            <a:chExt cx="1934696" cy="115524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934696" cy="1148331"/>
            </a:xfrm>
            <a:custGeom>
              <a:avLst/>
              <a:gdLst/>
              <a:ahLst/>
              <a:cxnLst/>
              <a:rect r="r" b="b" t="t" l="l"/>
              <a:pathLst>
                <a:path h="1148331" w="1934696">
                  <a:moveTo>
                    <a:pt x="1917953" y="0"/>
                  </a:moveTo>
                  <a:lnTo>
                    <a:pt x="16743" y="0"/>
                  </a:lnTo>
                  <a:cubicBezTo>
                    <a:pt x="7496" y="0"/>
                    <a:pt x="0" y="7496"/>
                    <a:pt x="0" y="16743"/>
                  </a:cubicBezTo>
                  <a:lnTo>
                    <a:pt x="0" y="950541"/>
                  </a:lnTo>
                  <a:cubicBezTo>
                    <a:pt x="0" y="959788"/>
                    <a:pt x="7496" y="967285"/>
                    <a:pt x="16743" y="967285"/>
                  </a:cubicBezTo>
                  <a:lnTo>
                    <a:pt x="140737" y="967285"/>
                  </a:lnTo>
                  <a:cubicBezTo>
                    <a:pt x="149984" y="967285"/>
                    <a:pt x="157480" y="974781"/>
                    <a:pt x="157480" y="984028"/>
                  </a:cubicBezTo>
                  <a:lnTo>
                    <a:pt x="157480" y="1138501"/>
                  </a:lnTo>
                  <a:cubicBezTo>
                    <a:pt x="157480" y="1141893"/>
                    <a:pt x="159314" y="1145020"/>
                    <a:pt x="162274" y="1146675"/>
                  </a:cubicBezTo>
                  <a:cubicBezTo>
                    <a:pt x="165234" y="1148331"/>
                    <a:pt x="168858" y="1148258"/>
                    <a:pt x="171748" y="1146483"/>
                  </a:cubicBezTo>
                  <a:lnTo>
                    <a:pt x="449282" y="976046"/>
                  </a:lnTo>
                  <a:cubicBezTo>
                    <a:pt x="458611" y="970317"/>
                    <a:pt x="469345" y="967285"/>
                    <a:pt x="480293" y="967285"/>
                  </a:cubicBezTo>
                  <a:lnTo>
                    <a:pt x="1917953" y="967285"/>
                  </a:lnTo>
                  <a:cubicBezTo>
                    <a:pt x="1927200" y="967285"/>
                    <a:pt x="1934696" y="959788"/>
                    <a:pt x="1934696" y="950541"/>
                  </a:cubicBezTo>
                  <a:lnTo>
                    <a:pt x="1934696" y="16743"/>
                  </a:lnTo>
                  <a:cubicBezTo>
                    <a:pt x="1934696" y="7496"/>
                    <a:pt x="1927200" y="0"/>
                    <a:pt x="1917953" y="0"/>
                  </a:cubicBezTo>
                  <a:close/>
                </a:path>
              </a:pathLst>
            </a:custGeom>
            <a:solidFill>
              <a:srgbClr val="19716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1934696" cy="100284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69"/>
                </a:lnSpc>
              </a:pPr>
              <a:r>
                <a:rPr lang="en-US" sz="2899">
                  <a:solidFill>
                    <a:srgbClr val="FFFFFF"/>
                  </a:solidFill>
                  <a:latin typeface="Open Sauce"/>
                  <a:ea typeface="Open Sauce"/>
                  <a:cs typeface="Open Sauce"/>
                  <a:sym typeface="Open Sauce"/>
                </a:rPr>
                <a:t>Here we show the number of rooms and sweets available and booked.</a:t>
              </a: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4690018" y="6577166"/>
            <a:ext cx="5138565" cy="4023593"/>
          </a:xfrm>
          <a:custGeom>
            <a:avLst/>
            <a:gdLst/>
            <a:ahLst/>
            <a:cxnLst/>
            <a:rect r="r" b="b" t="t" l="l"/>
            <a:pathLst>
              <a:path h="4023593" w="5138565">
                <a:moveTo>
                  <a:pt x="0" y="0"/>
                </a:moveTo>
                <a:lnTo>
                  <a:pt x="5138564" y="0"/>
                </a:lnTo>
                <a:lnTo>
                  <a:pt x="5138564" y="4023593"/>
                </a:lnTo>
                <a:lnTo>
                  <a:pt x="0" y="402359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697574" y="182729"/>
            <a:ext cx="9705012" cy="830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057909" indent="-528955" lvl="1">
              <a:lnSpc>
                <a:spcPts val="6761"/>
              </a:lnSpc>
              <a:buFont typeface="Arial"/>
              <a:buChar char="•"/>
            </a:pPr>
            <a:r>
              <a:rPr lang="en-US" b="true" sz="4899" spc="480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HOME PAGE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2747888" y="7967909"/>
            <a:ext cx="5495775" cy="5639321"/>
          </a:xfrm>
          <a:custGeom>
            <a:avLst/>
            <a:gdLst/>
            <a:ahLst/>
            <a:cxnLst/>
            <a:rect r="r" b="b" t="t" l="l"/>
            <a:pathLst>
              <a:path h="5639321" w="5495775">
                <a:moveTo>
                  <a:pt x="0" y="0"/>
                </a:moveTo>
                <a:lnTo>
                  <a:pt x="5495776" y="0"/>
                </a:lnTo>
                <a:lnTo>
                  <a:pt x="5495776" y="5639321"/>
                </a:lnTo>
                <a:lnTo>
                  <a:pt x="0" y="56393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776789" y="6713017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2" y="0"/>
                </a:lnTo>
                <a:lnTo>
                  <a:pt x="4965022" y="3887706"/>
                </a:lnTo>
                <a:lnTo>
                  <a:pt x="0" y="38877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171428" y="-563893"/>
            <a:ext cx="4774449" cy="4105631"/>
          </a:xfrm>
          <a:custGeom>
            <a:avLst/>
            <a:gdLst/>
            <a:ahLst/>
            <a:cxnLst/>
            <a:rect r="r" b="b" t="t" l="l"/>
            <a:pathLst>
              <a:path h="4105631" w="4774449">
                <a:moveTo>
                  <a:pt x="0" y="0"/>
                </a:moveTo>
                <a:lnTo>
                  <a:pt x="4774448" y="0"/>
                </a:lnTo>
                <a:lnTo>
                  <a:pt x="4774448" y="4105631"/>
                </a:lnTo>
                <a:lnTo>
                  <a:pt x="0" y="41056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-21735" b="-2307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212547" y="1750657"/>
            <a:ext cx="3560106" cy="7359879"/>
          </a:xfrm>
          <a:custGeom>
            <a:avLst/>
            <a:gdLst/>
            <a:ahLst/>
            <a:cxnLst/>
            <a:rect r="r" b="b" t="t" l="l"/>
            <a:pathLst>
              <a:path h="7359879" w="3560106">
                <a:moveTo>
                  <a:pt x="0" y="0"/>
                </a:moveTo>
                <a:lnTo>
                  <a:pt x="3560106" y="0"/>
                </a:lnTo>
                <a:lnTo>
                  <a:pt x="3560106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746" r="0" b="-3746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528845" y="1705537"/>
            <a:ext cx="3605226" cy="7359879"/>
          </a:xfrm>
          <a:custGeom>
            <a:avLst/>
            <a:gdLst/>
            <a:ahLst/>
            <a:cxnLst/>
            <a:rect r="r" b="b" t="t" l="l"/>
            <a:pathLst>
              <a:path h="7359879" w="3605226">
                <a:moveTo>
                  <a:pt x="0" y="0"/>
                </a:moveTo>
                <a:lnTo>
                  <a:pt x="3605226" y="0"/>
                </a:lnTo>
                <a:lnTo>
                  <a:pt x="3605226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4427" r="0" b="-4427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406601" y="1750657"/>
            <a:ext cx="3334392" cy="7314759"/>
          </a:xfrm>
          <a:custGeom>
            <a:avLst/>
            <a:gdLst/>
            <a:ahLst/>
            <a:cxnLst/>
            <a:rect r="r" b="b" t="t" l="l"/>
            <a:pathLst>
              <a:path h="7314759" w="3334392">
                <a:moveTo>
                  <a:pt x="0" y="0"/>
                </a:moveTo>
                <a:lnTo>
                  <a:pt x="3334392" y="0"/>
                </a:lnTo>
                <a:lnTo>
                  <a:pt x="3334392" y="7314760"/>
                </a:lnTo>
                <a:lnTo>
                  <a:pt x="0" y="731476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816" t="-3267" r="-127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683424" y="197739"/>
            <a:ext cx="9705012" cy="830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761"/>
              </a:lnSpc>
              <a:spcBef>
                <a:spcPct val="0"/>
              </a:spcBef>
            </a:pPr>
            <a:r>
              <a:rPr lang="en-US" b="true" sz="4899" spc="480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ROOMS / SWEETS PAGE 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80577" y="-212064"/>
            <a:ext cx="4722357" cy="4105631"/>
          </a:xfrm>
          <a:custGeom>
            <a:avLst/>
            <a:gdLst/>
            <a:ahLst/>
            <a:cxnLst/>
            <a:rect r="r" b="b" t="t" l="l"/>
            <a:pathLst>
              <a:path h="4105631" w="4722357">
                <a:moveTo>
                  <a:pt x="0" y="0"/>
                </a:moveTo>
                <a:lnTo>
                  <a:pt x="4722357" y="0"/>
                </a:lnTo>
                <a:lnTo>
                  <a:pt x="4722357" y="4105631"/>
                </a:lnTo>
                <a:lnTo>
                  <a:pt x="0" y="41056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690270" y="2241820"/>
            <a:ext cx="3086231" cy="6356958"/>
          </a:xfrm>
          <a:custGeom>
            <a:avLst/>
            <a:gdLst/>
            <a:ahLst/>
            <a:cxnLst/>
            <a:rect r="r" b="b" t="t" l="l"/>
            <a:pathLst>
              <a:path h="6356958" w="3086231">
                <a:moveTo>
                  <a:pt x="0" y="0"/>
                </a:moveTo>
                <a:lnTo>
                  <a:pt x="3086231" y="0"/>
                </a:lnTo>
                <a:lnTo>
                  <a:pt x="3086231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943" r="0" b="-3943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218258" y="2241820"/>
            <a:ext cx="3537546" cy="7359879"/>
          </a:xfrm>
          <a:custGeom>
            <a:avLst/>
            <a:gdLst/>
            <a:ahLst/>
            <a:cxnLst/>
            <a:rect r="r" b="b" t="t" l="l"/>
            <a:pathLst>
              <a:path h="7359879" w="3537546">
                <a:moveTo>
                  <a:pt x="0" y="0"/>
                </a:moveTo>
                <a:lnTo>
                  <a:pt x="3537546" y="0"/>
                </a:lnTo>
                <a:lnTo>
                  <a:pt x="35375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405" r="0" b="-340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290851" y="3439275"/>
            <a:ext cx="3416917" cy="2637880"/>
          </a:xfrm>
          <a:custGeom>
            <a:avLst/>
            <a:gdLst/>
            <a:ahLst/>
            <a:cxnLst/>
            <a:rect r="r" b="b" t="t" l="l"/>
            <a:pathLst>
              <a:path h="2637880" w="3416917">
                <a:moveTo>
                  <a:pt x="0" y="0"/>
                </a:moveTo>
                <a:lnTo>
                  <a:pt x="3416917" y="0"/>
                </a:lnTo>
                <a:lnTo>
                  <a:pt x="3416917" y="2637880"/>
                </a:lnTo>
                <a:lnTo>
                  <a:pt x="0" y="2637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776789" y="6654925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2" y="0"/>
                </a:lnTo>
                <a:lnTo>
                  <a:pt x="4965022" y="3887706"/>
                </a:lnTo>
                <a:lnTo>
                  <a:pt x="0" y="388770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050791" y="197739"/>
            <a:ext cx="9705012" cy="830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761"/>
              </a:lnSpc>
              <a:spcBef>
                <a:spcPct val="0"/>
              </a:spcBef>
            </a:pPr>
            <a:r>
              <a:rPr lang="en-US" b="true" sz="4899" spc="480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ADD ROOMS / SWEETS 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887923">
            <a:off x="-2747888" y="7967909"/>
            <a:ext cx="5495775" cy="5639321"/>
          </a:xfrm>
          <a:custGeom>
            <a:avLst/>
            <a:gdLst/>
            <a:ahLst/>
            <a:cxnLst/>
            <a:rect r="r" b="b" t="t" l="l"/>
            <a:pathLst>
              <a:path h="5639321" w="5495775">
                <a:moveTo>
                  <a:pt x="0" y="0"/>
                </a:moveTo>
                <a:lnTo>
                  <a:pt x="5495776" y="0"/>
                </a:lnTo>
                <a:lnTo>
                  <a:pt x="5495776" y="5639321"/>
                </a:lnTo>
                <a:lnTo>
                  <a:pt x="0" y="56393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2562244" y="7900229"/>
            <a:ext cx="5495775" cy="5639321"/>
          </a:xfrm>
          <a:custGeom>
            <a:avLst/>
            <a:gdLst/>
            <a:ahLst/>
            <a:cxnLst/>
            <a:rect r="r" b="b" t="t" l="l"/>
            <a:pathLst>
              <a:path h="5639321" w="5495775">
                <a:moveTo>
                  <a:pt x="0" y="0"/>
                </a:moveTo>
                <a:lnTo>
                  <a:pt x="5495775" y="0"/>
                </a:lnTo>
                <a:lnTo>
                  <a:pt x="5495775" y="5639321"/>
                </a:lnTo>
                <a:lnTo>
                  <a:pt x="0" y="56393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7923">
            <a:off x="16689761" y="-1006822"/>
            <a:ext cx="2514885" cy="2580572"/>
          </a:xfrm>
          <a:custGeom>
            <a:avLst/>
            <a:gdLst/>
            <a:ahLst/>
            <a:cxnLst/>
            <a:rect r="r" b="b" t="t" l="l"/>
            <a:pathLst>
              <a:path h="2580572" w="2514885">
                <a:moveTo>
                  <a:pt x="0" y="0"/>
                </a:moveTo>
                <a:lnTo>
                  <a:pt x="2514885" y="0"/>
                </a:lnTo>
                <a:lnTo>
                  <a:pt x="2514885" y="2580572"/>
                </a:lnTo>
                <a:lnTo>
                  <a:pt x="0" y="25805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753686" y="-217421"/>
            <a:ext cx="4722357" cy="4105631"/>
          </a:xfrm>
          <a:custGeom>
            <a:avLst/>
            <a:gdLst/>
            <a:ahLst/>
            <a:cxnLst/>
            <a:rect r="r" b="b" t="t" l="l"/>
            <a:pathLst>
              <a:path h="4105631" w="4722357">
                <a:moveTo>
                  <a:pt x="0" y="0"/>
                </a:moveTo>
                <a:lnTo>
                  <a:pt x="4722357" y="0"/>
                </a:lnTo>
                <a:lnTo>
                  <a:pt x="4722357" y="4105631"/>
                </a:lnTo>
                <a:lnTo>
                  <a:pt x="0" y="41056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988269" y="1835394"/>
            <a:ext cx="3605226" cy="7359879"/>
          </a:xfrm>
          <a:custGeom>
            <a:avLst/>
            <a:gdLst/>
            <a:ahLst/>
            <a:cxnLst/>
            <a:rect r="r" b="b" t="t" l="l"/>
            <a:pathLst>
              <a:path h="7359879" w="3605226">
                <a:moveTo>
                  <a:pt x="0" y="0"/>
                </a:moveTo>
                <a:lnTo>
                  <a:pt x="3605226" y="0"/>
                </a:lnTo>
                <a:lnTo>
                  <a:pt x="3605226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427" r="0" b="-4427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706193" y="3210792"/>
            <a:ext cx="6473440" cy="3865416"/>
            <a:chOff x="0" y="0"/>
            <a:chExt cx="1934696" cy="115524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934696" cy="1148331"/>
            </a:xfrm>
            <a:custGeom>
              <a:avLst/>
              <a:gdLst/>
              <a:ahLst/>
              <a:cxnLst/>
              <a:rect r="r" b="b" t="t" l="l"/>
              <a:pathLst>
                <a:path h="1148331" w="1934696">
                  <a:moveTo>
                    <a:pt x="1917953" y="0"/>
                  </a:moveTo>
                  <a:lnTo>
                    <a:pt x="16743" y="0"/>
                  </a:lnTo>
                  <a:cubicBezTo>
                    <a:pt x="7496" y="0"/>
                    <a:pt x="0" y="7496"/>
                    <a:pt x="0" y="16743"/>
                  </a:cubicBezTo>
                  <a:lnTo>
                    <a:pt x="0" y="950541"/>
                  </a:lnTo>
                  <a:cubicBezTo>
                    <a:pt x="0" y="959788"/>
                    <a:pt x="7496" y="967285"/>
                    <a:pt x="16743" y="967285"/>
                  </a:cubicBezTo>
                  <a:lnTo>
                    <a:pt x="140737" y="967285"/>
                  </a:lnTo>
                  <a:cubicBezTo>
                    <a:pt x="149984" y="967285"/>
                    <a:pt x="157480" y="974781"/>
                    <a:pt x="157480" y="984028"/>
                  </a:cubicBezTo>
                  <a:lnTo>
                    <a:pt x="157480" y="1138501"/>
                  </a:lnTo>
                  <a:cubicBezTo>
                    <a:pt x="157480" y="1141893"/>
                    <a:pt x="159314" y="1145020"/>
                    <a:pt x="162274" y="1146675"/>
                  </a:cubicBezTo>
                  <a:cubicBezTo>
                    <a:pt x="165234" y="1148331"/>
                    <a:pt x="168858" y="1148258"/>
                    <a:pt x="171748" y="1146483"/>
                  </a:cubicBezTo>
                  <a:lnTo>
                    <a:pt x="449282" y="976046"/>
                  </a:lnTo>
                  <a:cubicBezTo>
                    <a:pt x="458611" y="970317"/>
                    <a:pt x="469345" y="967285"/>
                    <a:pt x="480293" y="967285"/>
                  </a:cubicBezTo>
                  <a:lnTo>
                    <a:pt x="1917953" y="967285"/>
                  </a:lnTo>
                  <a:cubicBezTo>
                    <a:pt x="1927200" y="967285"/>
                    <a:pt x="1934696" y="959788"/>
                    <a:pt x="1934696" y="950541"/>
                  </a:cubicBezTo>
                  <a:lnTo>
                    <a:pt x="1934696" y="16743"/>
                  </a:lnTo>
                  <a:cubicBezTo>
                    <a:pt x="1934696" y="7496"/>
                    <a:pt x="1927200" y="0"/>
                    <a:pt x="1917953" y="0"/>
                  </a:cubicBezTo>
                  <a:close/>
                </a:path>
              </a:pathLst>
            </a:custGeom>
            <a:solidFill>
              <a:srgbClr val="19716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1934696" cy="9933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899"/>
                </a:lnSpc>
              </a:pPr>
              <a:r>
                <a:rPr lang="en-US" sz="2999">
                  <a:solidFill>
                    <a:srgbClr val="FFFFFF"/>
                  </a:solidFill>
                  <a:latin typeface="Open Sauce"/>
                  <a:ea typeface="Open Sauce"/>
                  <a:cs typeface="Open Sauce"/>
                  <a:sym typeface="Open Sauce"/>
                </a:rPr>
                <a:t>Here we display the requests to be accepted or rejected.</a:t>
              </a: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4776789" y="6832183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2" y="0"/>
                </a:lnTo>
                <a:lnTo>
                  <a:pt x="4965022" y="3887707"/>
                </a:lnTo>
                <a:lnTo>
                  <a:pt x="0" y="388770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7963767" y="197739"/>
            <a:ext cx="6473440" cy="830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761"/>
              </a:lnSpc>
              <a:spcBef>
                <a:spcPct val="0"/>
              </a:spcBef>
            </a:pPr>
            <a:r>
              <a:rPr lang="en-US" b="true" sz="4899" spc="480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ORDERS PAGE 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2449444" y="7787429"/>
            <a:ext cx="5495775" cy="5639321"/>
          </a:xfrm>
          <a:custGeom>
            <a:avLst/>
            <a:gdLst/>
            <a:ahLst/>
            <a:cxnLst/>
            <a:rect r="r" b="b" t="t" l="l"/>
            <a:pathLst>
              <a:path h="5639321" w="5495775">
                <a:moveTo>
                  <a:pt x="0" y="0"/>
                </a:moveTo>
                <a:lnTo>
                  <a:pt x="5495776" y="0"/>
                </a:lnTo>
                <a:lnTo>
                  <a:pt x="5495776" y="5639321"/>
                </a:lnTo>
                <a:lnTo>
                  <a:pt x="0" y="56393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7923">
            <a:off x="16731124" y="-878423"/>
            <a:ext cx="2514885" cy="2580572"/>
          </a:xfrm>
          <a:custGeom>
            <a:avLst/>
            <a:gdLst/>
            <a:ahLst/>
            <a:cxnLst/>
            <a:rect r="r" b="b" t="t" l="l"/>
            <a:pathLst>
              <a:path h="2580572" w="2514885">
                <a:moveTo>
                  <a:pt x="0" y="0"/>
                </a:moveTo>
                <a:lnTo>
                  <a:pt x="2514885" y="0"/>
                </a:lnTo>
                <a:lnTo>
                  <a:pt x="2514885" y="2580572"/>
                </a:lnTo>
                <a:lnTo>
                  <a:pt x="0" y="25805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753686" y="-72285"/>
            <a:ext cx="4722357" cy="4105631"/>
          </a:xfrm>
          <a:custGeom>
            <a:avLst/>
            <a:gdLst/>
            <a:ahLst/>
            <a:cxnLst/>
            <a:rect r="r" b="b" t="t" l="l"/>
            <a:pathLst>
              <a:path h="4105631" w="4722357">
                <a:moveTo>
                  <a:pt x="0" y="0"/>
                </a:moveTo>
                <a:lnTo>
                  <a:pt x="4722357" y="0"/>
                </a:lnTo>
                <a:lnTo>
                  <a:pt x="4722357" y="4105631"/>
                </a:lnTo>
                <a:lnTo>
                  <a:pt x="0" y="41056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890827" y="1898421"/>
            <a:ext cx="3672906" cy="7359879"/>
          </a:xfrm>
          <a:custGeom>
            <a:avLst/>
            <a:gdLst/>
            <a:ahLst/>
            <a:cxnLst/>
            <a:rect r="r" b="b" t="t" l="l"/>
            <a:pathLst>
              <a:path h="7359879" w="3672906">
                <a:moveTo>
                  <a:pt x="0" y="0"/>
                </a:moveTo>
                <a:lnTo>
                  <a:pt x="3672906" y="0"/>
                </a:lnTo>
                <a:lnTo>
                  <a:pt x="367290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5449" r="0" b="-5449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403811" y="1898421"/>
            <a:ext cx="3650346" cy="7359879"/>
          </a:xfrm>
          <a:custGeom>
            <a:avLst/>
            <a:gdLst/>
            <a:ahLst/>
            <a:cxnLst/>
            <a:rect r="r" b="b" t="t" l="l"/>
            <a:pathLst>
              <a:path h="7359879" w="3650346">
                <a:moveTo>
                  <a:pt x="0" y="0"/>
                </a:moveTo>
                <a:lnTo>
                  <a:pt x="3650346" y="0"/>
                </a:lnTo>
                <a:lnTo>
                  <a:pt x="36503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5108" r="0" b="-5108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776789" y="6719383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2" y="0"/>
                </a:lnTo>
                <a:lnTo>
                  <a:pt x="4965022" y="3887706"/>
                </a:lnTo>
                <a:lnTo>
                  <a:pt x="0" y="388770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5400000">
            <a:off x="5898289" y="4880345"/>
            <a:ext cx="7372260" cy="193522"/>
          </a:xfrm>
          <a:custGeom>
            <a:avLst/>
            <a:gdLst/>
            <a:ahLst/>
            <a:cxnLst/>
            <a:rect r="r" b="b" t="t" l="l"/>
            <a:pathLst>
              <a:path h="193522" w="7372260">
                <a:moveTo>
                  <a:pt x="0" y="0"/>
                </a:moveTo>
                <a:lnTo>
                  <a:pt x="7372260" y="0"/>
                </a:lnTo>
                <a:lnTo>
                  <a:pt x="7372260" y="193522"/>
                </a:lnTo>
                <a:lnTo>
                  <a:pt x="0" y="19352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548988" y="197739"/>
            <a:ext cx="8365322" cy="830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761"/>
              </a:lnSpc>
              <a:spcBef>
                <a:spcPct val="0"/>
              </a:spcBef>
            </a:pPr>
            <a:r>
              <a:rPr lang="en-US" b="true" sz="4899" spc="480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CHAT &amp; NOTIFICATIONS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3036004" y="7606949"/>
            <a:ext cx="5495775" cy="5639321"/>
          </a:xfrm>
          <a:custGeom>
            <a:avLst/>
            <a:gdLst/>
            <a:ahLst/>
            <a:cxnLst/>
            <a:rect r="r" b="b" t="t" l="l"/>
            <a:pathLst>
              <a:path h="5639321" w="5495775">
                <a:moveTo>
                  <a:pt x="0" y="0"/>
                </a:moveTo>
                <a:lnTo>
                  <a:pt x="5495775" y="0"/>
                </a:lnTo>
                <a:lnTo>
                  <a:pt x="5495775" y="5639321"/>
                </a:lnTo>
                <a:lnTo>
                  <a:pt x="0" y="56393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87923">
            <a:off x="16731124" y="-878423"/>
            <a:ext cx="2514885" cy="2580572"/>
          </a:xfrm>
          <a:custGeom>
            <a:avLst/>
            <a:gdLst/>
            <a:ahLst/>
            <a:cxnLst/>
            <a:rect r="r" b="b" t="t" l="l"/>
            <a:pathLst>
              <a:path h="2580572" w="2514885">
                <a:moveTo>
                  <a:pt x="0" y="0"/>
                </a:moveTo>
                <a:lnTo>
                  <a:pt x="2514885" y="0"/>
                </a:lnTo>
                <a:lnTo>
                  <a:pt x="2514885" y="2580572"/>
                </a:lnTo>
                <a:lnTo>
                  <a:pt x="0" y="25805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663564">
            <a:off x="6001221" y="5054003"/>
            <a:ext cx="2468513" cy="697355"/>
          </a:xfrm>
          <a:custGeom>
            <a:avLst/>
            <a:gdLst/>
            <a:ahLst/>
            <a:cxnLst/>
            <a:rect r="r" b="b" t="t" l="l"/>
            <a:pathLst>
              <a:path h="697355" w="2468513">
                <a:moveTo>
                  <a:pt x="0" y="0"/>
                </a:moveTo>
                <a:lnTo>
                  <a:pt x="2468513" y="0"/>
                </a:lnTo>
                <a:lnTo>
                  <a:pt x="2468513" y="697355"/>
                </a:lnTo>
                <a:lnTo>
                  <a:pt x="0" y="69735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179860" y="6998603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3" y="0"/>
                </a:lnTo>
                <a:lnTo>
                  <a:pt x="4965023" y="3887706"/>
                </a:lnTo>
                <a:lnTo>
                  <a:pt x="0" y="388770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753686" y="-352782"/>
            <a:ext cx="4722357" cy="4105631"/>
          </a:xfrm>
          <a:custGeom>
            <a:avLst/>
            <a:gdLst/>
            <a:ahLst/>
            <a:cxnLst/>
            <a:rect r="r" b="b" t="t" l="l"/>
            <a:pathLst>
              <a:path h="4105631" w="4722357">
                <a:moveTo>
                  <a:pt x="0" y="0"/>
                </a:moveTo>
                <a:lnTo>
                  <a:pt x="4722357" y="0"/>
                </a:lnTo>
                <a:lnTo>
                  <a:pt x="4722357" y="4105632"/>
                </a:lnTo>
                <a:lnTo>
                  <a:pt x="0" y="410563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3088830" y="1700034"/>
            <a:ext cx="3086277" cy="6356958"/>
          </a:xfrm>
          <a:custGeom>
            <a:avLst/>
            <a:gdLst/>
            <a:ahLst/>
            <a:cxnLst/>
            <a:rect r="r" b="b" t="t" l="l"/>
            <a:pathLst>
              <a:path h="6356958" w="3086277">
                <a:moveTo>
                  <a:pt x="0" y="0"/>
                </a:moveTo>
                <a:lnTo>
                  <a:pt x="3086277" y="0"/>
                </a:lnTo>
                <a:lnTo>
                  <a:pt x="3086277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3943" r="0" b="-3943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842522" y="1700034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5" y="0"/>
                </a:lnTo>
                <a:lnTo>
                  <a:pt x="3311945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523887" y="1700034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456560" y="-46480"/>
            <a:ext cx="8365322" cy="830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761"/>
              </a:lnSpc>
              <a:spcBef>
                <a:spcPct val="0"/>
              </a:spcBef>
            </a:pPr>
            <a:r>
              <a:rPr lang="en-US" b="true" sz="4899" spc="480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HOTELS PROFILE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580377">
            <a:off x="13227679" y="-9370571"/>
            <a:ext cx="21525988" cy="22088234"/>
          </a:xfrm>
          <a:custGeom>
            <a:avLst/>
            <a:gdLst/>
            <a:ahLst/>
            <a:cxnLst/>
            <a:rect r="r" b="b" t="t" l="l"/>
            <a:pathLst>
              <a:path h="22088234" w="21525988">
                <a:moveTo>
                  <a:pt x="0" y="0"/>
                </a:moveTo>
                <a:lnTo>
                  <a:pt x="21525989" y="0"/>
                </a:lnTo>
                <a:lnTo>
                  <a:pt x="21525989" y="22088234"/>
                </a:lnTo>
                <a:lnTo>
                  <a:pt x="0" y="220882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523" t="0" r="-15523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-4367697" y="7735125"/>
            <a:ext cx="11708027" cy="3512408"/>
          </a:xfrm>
          <a:custGeom>
            <a:avLst/>
            <a:gdLst/>
            <a:ahLst/>
            <a:cxnLst/>
            <a:rect r="r" b="b" t="t" l="l"/>
            <a:pathLst>
              <a:path h="3512408" w="11708027">
                <a:moveTo>
                  <a:pt x="11708026" y="0"/>
                </a:moveTo>
                <a:lnTo>
                  <a:pt x="0" y="0"/>
                </a:lnTo>
                <a:lnTo>
                  <a:pt x="0" y="3512408"/>
                </a:lnTo>
                <a:lnTo>
                  <a:pt x="11708026" y="3512408"/>
                </a:lnTo>
                <a:lnTo>
                  <a:pt x="11708026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602542" y="6459275"/>
            <a:ext cx="5356596" cy="4194316"/>
          </a:xfrm>
          <a:custGeom>
            <a:avLst/>
            <a:gdLst/>
            <a:ahLst/>
            <a:cxnLst/>
            <a:rect r="r" b="b" t="t" l="l"/>
            <a:pathLst>
              <a:path h="4194316" w="5356596">
                <a:moveTo>
                  <a:pt x="0" y="0"/>
                </a:moveTo>
                <a:lnTo>
                  <a:pt x="5356596" y="0"/>
                </a:lnTo>
                <a:lnTo>
                  <a:pt x="5356596" y="4194316"/>
                </a:lnTo>
                <a:lnTo>
                  <a:pt x="0" y="419431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486316" y="3179698"/>
            <a:ext cx="10804229" cy="41447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51"/>
              </a:lnSpc>
            </a:pPr>
            <a:r>
              <a:rPr lang="en-US" sz="2965" i="true">
                <a:solidFill>
                  <a:srgbClr val="3C5842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Tourists face many challenges during their travel, such as finding suitable accommodation, moving around easily, and exploring important tourist places. Therefore, the “jawla” application came to provide a comprehensive solution, as it helps tourists explore tourist attractions, book hotels, and organize transportation in a smart way via GPS, providing a smooth and safe tourist experience.</a:t>
            </a:r>
          </a:p>
          <a:p>
            <a:pPr algn="l" marL="0" indent="0" lvl="0">
              <a:lnSpc>
                <a:spcPts val="4151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1199368" y="1284991"/>
            <a:ext cx="14497371" cy="11159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108"/>
              </a:lnSpc>
              <a:spcBef>
                <a:spcPct val="0"/>
              </a:spcBef>
            </a:pPr>
            <a:r>
              <a:rPr lang="en-US" b="true" sz="6600" spc="646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WHAT IS THE PROBLEM ?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03694" y="-269574"/>
            <a:ext cx="4722357" cy="4105631"/>
          </a:xfrm>
          <a:custGeom>
            <a:avLst/>
            <a:gdLst/>
            <a:ahLst/>
            <a:cxnLst/>
            <a:rect r="r" b="b" t="t" l="l"/>
            <a:pathLst>
              <a:path h="4105631" w="4722357">
                <a:moveTo>
                  <a:pt x="0" y="0"/>
                </a:moveTo>
                <a:lnTo>
                  <a:pt x="4722357" y="0"/>
                </a:lnTo>
                <a:lnTo>
                  <a:pt x="4722357" y="4105631"/>
                </a:lnTo>
                <a:lnTo>
                  <a:pt x="0" y="41056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375161" y="1760286"/>
            <a:ext cx="3489448" cy="7359879"/>
          </a:xfrm>
          <a:custGeom>
            <a:avLst/>
            <a:gdLst/>
            <a:ahLst/>
            <a:cxnLst/>
            <a:rect r="r" b="b" t="t" l="l"/>
            <a:pathLst>
              <a:path h="7359879" w="3489448">
                <a:moveTo>
                  <a:pt x="0" y="0"/>
                </a:moveTo>
                <a:lnTo>
                  <a:pt x="3489448" y="0"/>
                </a:lnTo>
                <a:lnTo>
                  <a:pt x="3489448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679" r="0" b="-2679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652709" y="1760286"/>
            <a:ext cx="3489448" cy="7359879"/>
          </a:xfrm>
          <a:custGeom>
            <a:avLst/>
            <a:gdLst/>
            <a:ahLst/>
            <a:cxnLst/>
            <a:rect r="r" b="b" t="t" l="l"/>
            <a:pathLst>
              <a:path h="7359879" w="3489448">
                <a:moveTo>
                  <a:pt x="0" y="0"/>
                </a:moveTo>
                <a:lnTo>
                  <a:pt x="3489448" y="0"/>
                </a:lnTo>
                <a:lnTo>
                  <a:pt x="3489448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679" r="0" b="-2679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400000">
            <a:off x="5797029" y="5047488"/>
            <a:ext cx="7315200" cy="192024"/>
          </a:xfrm>
          <a:custGeom>
            <a:avLst/>
            <a:gdLst/>
            <a:ahLst/>
            <a:cxnLst/>
            <a:rect r="r" b="b" t="t" l="l"/>
            <a:pathLst>
              <a:path h="192024" w="7315200">
                <a:moveTo>
                  <a:pt x="0" y="0"/>
                </a:moveTo>
                <a:lnTo>
                  <a:pt x="7315200" y="0"/>
                </a:lnTo>
                <a:lnTo>
                  <a:pt x="7315200" y="192024"/>
                </a:lnTo>
                <a:lnTo>
                  <a:pt x="0" y="19202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958257" y="197739"/>
            <a:ext cx="4800719" cy="830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61"/>
              </a:lnSpc>
              <a:spcBef>
                <a:spcPct val="0"/>
              </a:spcBef>
            </a:pPr>
            <a:r>
              <a:rPr lang="en-US" b="true" sz="4899" spc="480" u="sng">
                <a:solidFill>
                  <a:srgbClr val="197164"/>
                </a:solidFill>
                <a:latin typeface="Alegreya Bold"/>
                <a:ea typeface="Alegreya Bold"/>
                <a:cs typeface="Alegreya Bold"/>
                <a:sym typeface="Alegreya Bold"/>
              </a:rPr>
              <a:t>PROFILE PAGE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B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true" rot="-518932">
            <a:off x="16730974" y="-235256"/>
            <a:ext cx="1891279" cy="1588674"/>
          </a:xfrm>
          <a:custGeom>
            <a:avLst/>
            <a:gdLst/>
            <a:ahLst/>
            <a:cxnLst/>
            <a:rect r="r" b="b" t="t" l="l"/>
            <a:pathLst>
              <a:path h="1588674" w="1891279">
                <a:moveTo>
                  <a:pt x="1891279" y="1588675"/>
                </a:moveTo>
                <a:lnTo>
                  <a:pt x="0" y="1588675"/>
                </a:lnTo>
                <a:lnTo>
                  <a:pt x="0" y="0"/>
                </a:lnTo>
                <a:lnTo>
                  <a:pt x="1891279" y="0"/>
                </a:lnTo>
                <a:lnTo>
                  <a:pt x="1891279" y="1588675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467551">
            <a:off x="-50203" y="6220769"/>
            <a:ext cx="1240050" cy="1799545"/>
          </a:xfrm>
          <a:custGeom>
            <a:avLst/>
            <a:gdLst/>
            <a:ahLst/>
            <a:cxnLst/>
            <a:rect r="r" b="b" t="t" l="l"/>
            <a:pathLst>
              <a:path h="1799545" w="1240050">
                <a:moveTo>
                  <a:pt x="0" y="0"/>
                </a:moveTo>
                <a:lnTo>
                  <a:pt x="1240049" y="0"/>
                </a:lnTo>
                <a:lnTo>
                  <a:pt x="1240049" y="1799544"/>
                </a:lnTo>
                <a:lnTo>
                  <a:pt x="0" y="17995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776789" y="6631245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2" y="0"/>
                </a:lnTo>
                <a:lnTo>
                  <a:pt x="4965022" y="3887707"/>
                </a:lnTo>
                <a:lnTo>
                  <a:pt x="0" y="388770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463175" y="-202373"/>
            <a:ext cx="4722357" cy="4105631"/>
          </a:xfrm>
          <a:custGeom>
            <a:avLst/>
            <a:gdLst/>
            <a:ahLst/>
            <a:cxnLst/>
            <a:rect r="r" b="b" t="t" l="l"/>
            <a:pathLst>
              <a:path h="4105631" w="4722357">
                <a:moveTo>
                  <a:pt x="0" y="0"/>
                </a:moveTo>
                <a:lnTo>
                  <a:pt x="4722357" y="0"/>
                </a:lnTo>
                <a:lnTo>
                  <a:pt x="4722357" y="4105631"/>
                </a:lnTo>
                <a:lnTo>
                  <a:pt x="0" y="410563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5400000">
            <a:off x="4932074" y="5670061"/>
            <a:ext cx="6876386" cy="180505"/>
          </a:xfrm>
          <a:custGeom>
            <a:avLst/>
            <a:gdLst/>
            <a:ahLst/>
            <a:cxnLst/>
            <a:rect r="r" b="b" t="t" l="l"/>
            <a:pathLst>
              <a:path h="180505" w="6876386">
                <a:moveTo>
                  <a:pt x="0" y="0"/>
                </a:moveTo>
                <a:lnTo>
                  <a:pt x="6876387" y="0"/>
                </a:lnTo>
                <a:lnTo>
                  <a:pt x="6876387" y="180505"/>
                </a:lnTo>
                <a:lnTo>
                  <a:pt x="0" y="18050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365231" y="882537"/>
            <a:ext cx="7557539" cy="482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36"/>
              </a:lnSpc>
            </a:pPr>
            <a:r>
              <a:rPr lang="en-US" b="true" sz="4448" u="sng">
                <a:solidFill>
                  <a:srgbClr val="197164"/>
                </a:solidFill>
                <a:latin typeface="29LT Riwaya Bold"/>
                <a:ea typeface="29LT Riwaya Bold"/>
                <a:cs typeface="29LT Riwaya Bold"/>
                <a:sym typeface="29LT Riwaya Bold"/>
              </a:rPr>
              <a:t>future work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02818" y="5378154"/>
            <a:ext cx="5978771" cy="24585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58"/>
              </a:lnSpc>
            </a:pPr>
            <a:r>
              <a:rPr lang="en-US" sz="2868" spc="281">
                <a:solidFill>
                  <a:srgbClr val="000000"/>
                </a:solidFill>
                <a:latin typeface="Alegreya"/>
                <a:ea typeface="Alegreya"/>
                <a:cs typeface="Alegreya"/>
                <a:sym typeface="Alegreya"/>
              </a:rPr>
              <a:t> SO THAT THE TOURIST CAN ACCESS MAPS AND INFORMATION WITHOUT THE INTERNET.</a:t>
            </a:r>
          </a:p>
          <a:p>
            <a:pPr algn="ctr" rtl="true">
              <a:lnSpc>
                <a:spcPts val="3958"/>
              </a:lnSpc>
              <a:spcBef>
                <a:spcPct val="0"/>
              </a:spcBef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854421" y="3386668"/>
            <a:ext cx="5978771" cy="16962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4"/>
              </a:lnSpc>
              <a:spcBef>
                <a:spcPct val="0"/>
              </a:spcBef>
            </a:pPr>
            <a:r>
              <a:rPr lang="en-US" b="true" sz="3300" spc="323">
                <a:solidFill>
                  <a:srgbClr val="197164"/>
                </a:solidFill>
                <a:latin typeface="Alegreya Bold"/>
                <a:ea typeface="Alegreya Bold"/>
                <a:cs typeface="Alegreya Bold"/>
                <a:sym typeface="Alegreya Bold"/>
              </a:rPr>
              <a:t>SUPPORT BROWSING AND NAVIGATION WITHOUT AN INTERNET CONNECTION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550772" y="3855633"/>
            <a:ext cx="4622206" cy="9909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02"/>
              </a:lnSpc>
              <a:spcBef>
                <a:spcPct val="0"/>
              </a:spcBef>
            </a:pPr>
            <a:r>
              <a:rPr lang="en-US" b="true" sz="2900" spc="284">
                <a:solidFill>
                  <a:srgbClr val="197164"/>
                </a:solidFill>
                <a:latin typeface="Alegreya Bold"/>
                <a:ea typeface="Alegreya Bold"/>
                <a:cs typeface="Alegreya Bold"/>
                <a:sym typeface="Alegreya Bold"/>
              </a:rPr>
              <a:t>ADD A CURRENCY CONVERTER.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-5400000">
            <a:off x="9574829" y="5670061"/>
            <a:ext cx="6876386" cy="180505"/>
          </a:xfrm>
          <a:custGeom>
            <a:avLst/>
            <a:gdLst/>
            <a:ahLst/>
            <a:cxnLst/>
            <a:rect r="r" b="b" t="t" l="l"/>
            <a:pathLst>
              <a:path h="180505" w="6876386">
                <a:moveTo>
                  <a:pt x="0" y="0"/>
                </a:moveTo>
                <a:lnTo>
                  <a:pt x="6876386" y="0"/>
                </a:lnTo>
                <a:lnTo>
                  <a:pt x="6876386" y="180505"/>
                </a:lnTo>
                <a:lnTo>
                  <a:pt x="0" y="18050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3082726" y="3855633"/>
            <a:ext cx="4851017" cy="20006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02"/>
              </a:lnSpc>
              <a:spcBef>
                <a:spcPct val="0"/>
              </a:spcBef>
            </a:pPr>
            <a:r>
              <a:rPr lang="en-US" b="true" sz="2900" spc="284">
                <a:solidFill>
                  <a:srgbClr val="197164"/>
                </a:solidFill>
                <a:latin typeface="Alegreya Bold"/>
                <a:ea typeface="Alegreya Bold"/>
                <a:cs typeface="Alegreya Bold"/>
                <a:sym typeface="Alegreya Bold"/>
              </a:rPr>
              <a:t>PROVIDE ADDITIONAL SERVICES SUCH AS: BOOKING TOURIST ACTIVITIES.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B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9283488">
            <a:off x="13672292" y="-1822472"/>
            <a:ext cx="6615469" cy="4244938"/>
          </a:xfrm>
          <a:custGeom>
            <a:avLst/>
            <a:gdLst/>
            <a:ahLst/>
            <a:cxnLst/>
            <a:rect r="r" b="b" t="t" l="l"/>
            <a:pathLst>
              <a:path h="4244938" w="6615469">
                <a:moveTo>
                  <a:pt x="0" y="0"/>
                </a:moveTo>
                <a:lnTo>
                  <a:pt x="6615468" y="0"/>
                </a:lnTo>
                <a:lnTo>
                  <a:pt x="6615468" y="4244939"/>
                </a:lnTo>
                <a:lnTo>
                  <a:pt x="0" y="42449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99562">
            <a:off x="14496665" y="-1815888"/>
            <a:ext cx="7176712" cy="5689175"/>
          </a:xfrm>
          <a:custGeom>
            <a:avLst/>
            <a:gdLst/>
            <a:ahLst/>
            <a:cxnLst/>
            <a:rect r="r" b="b" t="t" l="l"/>
            <a:pathLst>
              <a:path h="5689175" w="7176712">
                <a:moveTo>
                  <a:pt x="0" y="0"/>
                </a:moveTo>
                <a:lnTo>
                  <a:pt x="7176712" y="0"/>
                </a:lnTo>
                <a:lnTo>
                  <a:pt x="7176712" y="5689176"/>
                </a:lnTo>
                <a:lnTo>
                  <a:pt x="0" y="56891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-518932">
            <a:off x="16730974" y="-235256"/>
            <a:ext cx="1891279" cy="1588674"/>
          </a:xfrm>
          <a:custGeom>
            <a:avLst/>
            <a:gdLst/>
            <a:ahLst/>
            <a:cxnLst/>
            <a:rect r="r" b="b" t="t" l="l"/>
            <a:pathLst>
              <a:path h="1588674" w="1891279">
                <a:moveTo>
                  <a:pt x="1891279" y="1588675"/>
                </a:moveTo>
                <a:lnTo>
                  <a:pt x="0" y="1588675"/>
                </a:lnTo>
                <a:lnTo>
                  <a:pt x="0" y="0"/>
                </a:lnTo>
                <a:lnTo>
                  <a:pt x="1891279" y="0"/>
                </a:lnTo>
                <a:lnTo>
                  <a:pt x="1891279" y="1588675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4467551">
            <a:off x="-50203" y="6220769"/>
            <a:ext cx="1240050" cy="1799545"/>
          </a:xfrm>
          <a:custGeom>
            <a:avLst/>
            <a:gdLst/>
            <a:ahLst/>
            <a:cxnLst/>
            <a:rect r="r" b="b" t="t" l="l"/>
            <a:pathLst>
              <a:path h="1799545" w="1240050">
                <a:moveTo>
                  <a:pt x="0" y="0"/>
                </a:moveTo>
                <a:lnTo>
                  <a:pt x="1240049" y="0"/>
                </a:lnTo>
                <a:lnTo>
                  <a:pt x="1240049" y="1799544"/>
                </a:lnTo>
                <a:lnTo>
                  <a:pt x="0" y="179954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600483" y="0"/>
            <a:ext cx="4722357" cy="4105631"/>
          </a:xfrm>
          <a:custGeom>
            <a:avLst/>
            <a:gdLst/>
            <a:ahLst/>
            <a:cxnLst/>
            <a:rect r="r" b="b" t="t" l="l"/>
            <a:pathLst>
              <a:path h="4105631" w="4722357">
                <a:moveTo>
                  <a:pt x="0" y="0"/>
                </a:moveTo>
                <a:lnTo>
                  <a:pt x="4722357" y="0"/>
                </a:lnTo>
                <a:lnTo>
                  <a:pt x="4722357" y="4105631"/>
                </a:lnTo>
                <a:lnTo>
                  <a:pt x="0" y="410563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987062" y="5897512"/>
            <a:ext cx="4965023" cy="3887706"/>
          </a:xfrm>
          <a:custGeom>
            <a:avLst/>
            <a:gdLst/>
            <a:ahLst/>
            <a:cxnLst/>
            <a:rect r="r" b="b" t="t" l="l"/>
            <a:pathLst>
              <a:path h="3887706" w="4965023">
                <a:moveTo>
                  <a:pt x="0" y="0"/>
                </a:moveTo>
                <a:lnTo>
                  <a:pt x="4965023" y="0"/>
                </a:lnTo>
                <a:lnTo>
                  <a:pt x="4965023" y="3887706"/>
                </a:lnTo>
                <a:lnTo>
                  <a:pt x="0" y="388770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893306" y="3218705"/>
            <a:ext cx="8623000" cy="4993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697"/>
              </a:lnSpc>
            </a:pPr>
          </a:p>
          <a:p>
            <a:pPr algn="just" marL="878701" indent="-439351" lvl="1">
              <a:lnSpc>
                <a:spcPts val="5697"/>
              </a:lnSpc>
              <a:buFont typeface="Arial"/>
              <a:buChar char="•"/>
            </a:pPr>
            <a:r>
              <a:rPr lang="en-US" sz="4069">
                <a:solidFill>
                  <a:srgbClr val="243440"/>
                </a:solidFill>
                <a:latin typeface="Comic Sans"/>
                <a:ea typeface="Comic Sans"/>
                <a:cs typeface="Comic Sans"/>
                <a:sym typeface="Comic Sans"/>
              </a:rPr>
              <a:t>Android Studio</a:t>
            </a:r>
          </a:p>
          <a:p>
            <a:pPr algn="just" marL="878701" indent="-439351" lvl="1">
              <a:lnSpc>
                <a:spcPts val="5697"/>
              </a:lnSpc>
              <a:buFont typeface="Arial"/>
              <a:buChar char="•"/>
            </a:pPr>
            <a:r>
              <a:rPr lang="en-US" sz="4069">
                <a:solidFill>
                  <a:srgbClr val="243440"/>
                </a:solidFill>
                <a:latin typeface="Comic Sans"/>
                <a:ea typeface="Comic Sans"/>
                <a:cs typeface="Comic Sans"/>
                <a:sym typeface="Comic Sans"/>
              </a:rPr>
              <a:t>Visual studio code</a:t>
            </a:r>
          </a:p>
          <a:p>
            <a:pPr algn="just" marL="878701" indent="-439351" lvl="1">
              <a:lnSpc>
                <a:spcPts val="5697"/>
              </a:lnSpc>
              <a:buFont typeface="Arial"/>
              <a:buChar char="•"/>
            </a:pPr>
            <a:r>
              <a:rPr lang="en-US" sz="4069">
                <a:solidFill>
                  <a:srgbClr val="243440"/>
                </a:solidFill>
                <a:latin typeface="Comic Sans"/>
                <a:ea typeface="Comic Sans"/>
                <a:cs typeface="Comic Sans"/>
                <a:sym typeface="Comic Sans"/>
              </a:rPr>
              <a:t>Postman</a:t>
            </a:r>
          </a:p>
          <a:p>
            <a:pPr algn="just" marL="878701" indent="-439351" lvl="1">
              <a:lnSpc>
                <a:spcPts val="5697"/>
              </a:lnSpc>
              <a:buFont typeface="Arial"/>
              <a:buChar char="•"/>
            </a:pPr>
            <a:r>
              <a:rPr lang="en-US" sz="4069">
                <a:solidFill>
                  <a:srgbClr val="243440"/>
                </a:solidFill>
                <a:latin typeface="Comic Sans"/>
                <a:ea typeface="Comic Sans"/>
                <a:cs typeface="Comic Sans"/>
                <a:sym typeface="Comic Sans"/>
              </a:rPr>
              <a:t>GitHub</a:t>
            </a:r>
          </a:p>
          <a:p>
            <a:pPr algn="just" marL="878701" indent="-439351" lvl="1">
              <a:lnSpc>
                <a:spcPts val="5697"/>
              </a:lnSpc>
              <a:buFont typeface="Arial"/>
              <a:buChar char="•"/>
            </a:pPr>
            <a:r>
              <a:rPr lang="en-US" sz="4069">
                <a:solidFill>
                  <a:srgbClr val="243440"/>
                </a:solidFill>
                <a:latin typeface="Comic Sans"/>
                <a:ea typeface="Comic Sans"/>
                <a:cs typeface="Comic Sans"/>
                <a:sym typeface="Comic Sans"/>
              </a:rPr>
              <a:t>MongoDB</a:t>
            </a:r>
          </a:p>
          <a:p>
            <a:pPr algn="just">
              <a:lnSpc>
                <a:spcPts val="5697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4240634" y="2032455"/>
            <a:ext cx="7557539" cy="482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36"/>
              </a:lnSpc>
            </a:pPr>
            <a:r>
              <a:rPr lang="en-US" b="true" sz="4448" u="sng">
                <a:solidFill>
                  <a:srgbClr val="243440"/>
                </a:solidFill>
                <a:latin typeface="29LT Riwaya Bold"/>
                <a:ea typeface="29LT Riwaya Bold"/>
                <a:cs typeface="29LT Riwaya Bold"/>
                <a:sym typeface="29LT Riwaya Bold"/>
              </a:rPr>
              <a:t>Techniques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53504" y="0"/>
            <a:ext cx="11441347" cy="10411626"/>
          </a:xfrm>
          <a:custGeom>
            <a:avLst/>
            <a:gdLst/>
            <a:ahLst/>
            <a:cxnLst/>
            <a:rect r="r" b="b" t="t" l="l"/>
            <a:pathLst>
              <a:path h="10411626" w="11441347">
                <a:moveTo>
                  <a:pt x="0" y="0"/>
                </a:moveTo>
                <a:lnTo>
                  <a:pt x="11441347" y="0"/>
                </a:lnTo>
                <a:lnTo>
                  <a:pt x="11441347" y="10411626"/>
                </a:lnTo>
                <a:lnTo>
                  <a:pt x="0" y="1041162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0800000">
            <a:off x="11971918" y="-3126367"/>
            <a:ext cx="8932027" cy="7908904"/>
          </a:xfrm>
          <a:custGeom>
            <a:avLst/>
            <a:gdLst/>
            <a:ahLst/>
            <a:cxnLst/>
            <a:rect r="r" b="b" t="t" l="l"/>
            <a:pathLst>
              <a:path h="7908904" w="8932027">
                <a:moveTo>
                  <a:pt x="0" y="0"/>
                </a:moveTo>
                <a:lnTo>
                  <a:pt x="8932027" y="0"/>
                </a:lnTo>
                <a:lnTo>
                  <a:pt x="8932027" y="7908904"/>
                </a:lnTo>
                <a:lnTo>
                  <a:pt x="0" y="790890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1342694">
            <a:off x="15529971" y="7429871"/>
            <a:ext cx="3458658" cy="3169914"/>
          </a:xfrm>
          <a:custGeom>
            <a:avLst/>
            <a:gdLst/>
            <a:ahLst/>
            <a:cxnLst/>
            <a:rect r="r" b="b" t="t" l="l"/>
            <a:pathLst>
              <a:path h="3169914" w="3458658">
                <a:moveTo>
                  <a:pt x="0" y="0"/>
                </a:moveTo>
                <a:lnTo>
                  <a:pt x="3458658" y="0"/>
                </a:lnTo>
                <a:lnTo>
                  <a:pt x="3458658" y="3169913"/>
                </a:lnTo>
                <a:lnTo>
                  <a:pt x="0" y="31699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6139845">
            <a:off x="-1191370" y="6606468"/>
            <a:ext cx="4440140" cy="4816719"/>
          </a:xfrm>
          <a:custGeom>
            <a:avLst/>
            <a:gdLst/>
            <a:ahLst/>
            <a:cxnLst/>
            <a:rect r="r" b="b" t="t" l="l"/>
            <a:pathLst>
              <a:path h="4816719" w="4440140">
                <a:moveTo>
                  <a:pt x="0" y="0"/>
                </a:moveTo>
                <a:lnTo>
                  <a:pt x="4440140" y="0"/>
                </a:lnTo>
                <a:lnTo>
                  <a:pt x="4440140" y="4816719"/>
                </a:lnTo>
                <a:lnTo>
                  <a:pt x="0" y="48167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6836884">
            <a:off x="-468232" y="250613"/>
            <a:ext cx="4194247" cy="4114800"/>
          </a:xfrm>
          <a:custGeom>
            <a:avLst/>
            <a:gdLst/>
            <a:ahLst/>
            <a:cxnLst/>
            <a:rect r="r" b="b" t="t" l="l"/>
            <a:pathLst>
              <a:path h="4114800" w="4194247">
                <a:moveTo>
                  <a:pt x="0" y="0"/>
                </a:moveTo>
                <a:lnTo>
                  <a:pt x="4194247" y="0"/>
                </a:lnTo>
                <a:lnTo>
                  <a:pt x="41942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5466924">
            <a:off x="3809017" y="7678218"/>
            <a:ext cx="2588752" cy="4250190"/>
          </a:xfrm>
          <a:custGeom>
            <a:avLst/>
            <a:gdLst/>
            <a:ahLst/>
            <a:cxnLst/>
            <a:rect r="r" b="b" t="t" l="l"/>
            <a:pathLst>
              <a:path h="4250190" w="2588752">
                <a:moveTo>
                  <a:pt x="0" y="0"/>
                </a:moveTo>
                <a:lnTo>
                  <a:pt x="2588752" y="0"/>
                </a:lnTo>
                <a:lnTo>
                  <a:pt x="2588752" y="4250190"/>
                </a:lnTo>
                <a:lnTo>
                  <a:pt x="0" y="425019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5400000">
            <a:off x="5272672" y="593863"/>
            <a:ext cx="7742655" cy="9099274"/>
          </a:xfrm>
          <a:custGeom>
            <a:avLst/>
            <a:gdLst/>
            <a:ahLst/>
            <a:cxnLst/>
            <a:rect r="r" b="b" t="t" l="l"/>
            <a:pathLst>
              <a:path h="9099274" w="7742655">
                <a:moveTo>
                  <a:pt x="0" y="0"/>
                </a:moveTo>
                <a:lnTo>
                  <a:pt x="7742656" y="0"/>
                </a:lnTo>
                <a:lnTo>
                  <a:pt x="7742656" y="9099274"/>
                </a:lnTo>
                <a:lnTo>
                  <a:pt x="0" y="9099274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-225385">
            <a:off x="5756812" y="4752124"/>
            <a:ext cx="6832364" cy="13540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368"/>
              </a:lnSpc>
            </a:pPr>
            <a:r>
              <a:rPr lang="en-US" sz="11859">
                <a:solidFill>
                  <a:srgbClr val="FFFFFF"/>
                </a:solidFill>
                <a:latin typeface="Bosk"/>
                <a:ea typeface="Bosk"/>
                <a:cs typeface="Bosk"/>
                <a:sym typeface="Bosk"/>
              </a:rPr>
              <a:t>Thank You 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tru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980018" y="2957952"/>
            <a:ext cx="1951793" cy="1951793"/>
          </a:xfrm>
          <a:custGeom>
            <a:avLst/>
            <a:gdLst/>
            <a:ahLst/>
            <a:cxnLst/>
            <a:rect r="r" b="b" t="t" l="l"/>
            <a:pathLst>
              <a:path h="1951793" w="1951793">
                <a:moveTo>
                  <a:pt x="0" y="0"/>
                </a:moveTo>
                <a:lnTo>
                  <a:pt x="1951792" y="0"/>
                </a:lnTo>
                <a:lnTo>
                  <a:pt x="1951792" y="1951793"/>
                </a:lnTo>
                <a:lnTo>
                  <a:pt x="0" y="195179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002460" y="3038512"/>
            <a:ext cx="1871232" cy="1871232"/>
          </a:xfrm>
          <a:custGeom>
            <a:avLst/>
            <a:gdLst/>
            <a:ahLst/>
            <a:cxnLst/>
            <a:rect r="r" b="b" t="t" l="l"/>
            <a:pathLst>
              <a:path h="1871232" w="1871232">
                <a:moveTo>
                  <a:pt x="0" y="0"/>
                </a:moveTo>
                <a:lnTo>
                  <a:pt x="1871232" y="0"/>
                </a:lnTo>
                <a:lnTo>
                  <a:pt x="1871232" y="1871233"/>
                </a:lnTo>
                <a:lnTo>
                  <a:pt x="0" y="187123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024816" y="2981747"/>
            <a:ext cx="1871232" cy="1871232"/>
          </a:xfrm>
          <a:custGeom>
            <a:avLst/>
            <a:gdLst/>
            <a:ahLst/>
            <a:cxnLst/>
            <a:rect r="r" b="b" t="t" l="l"/>
            <a:pathLst>
              <a:path h="1871232" w="1871232">
                <a:moveTo>
                  <a:pt x="0" y="0"/>
                </a:moveTo>
                <a:lnTo>
                  <a:pt x="1871232" y="0"/>
                </a:lnTo>
                <a:lnTo>
                  <a:pt x="1871232" y="1871232"/>
                </a:lnTo>
                <a:lnTo>
                  <a:pt x="0" y="18712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196732" y="5221580"/>
            <a:ext cx="3828854" cy="1090849"/>
            <a:chOff x="0" y="0"/>
            <a:chExt cx="1008423" cy="287302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008423" cy="287302"/>
            </a:xfrm>
            <a:custGeom>
              <a:avLst/>
              <a:gdLst/>
              <a:ahLst/>
              <a:cxnLst/>
              <a:rect r="r" b="b" t="t" l="l"/>
              <a:pathLst>
                <a:path h="287302" w="1008423">
                  <a:moveTo>
                    <a:pt x="0" y="0"/>
                  </a:moveTo>
                  <a:lnTo>
                    <a:pt x="1008423" y="0"/>
                  </a:lnTo>
                  <a:lnTo>
                    <a:pt x="1008423" y="287302"/>
                  </a:lnTo>
                  <a:lnTo>
                    <a:pt x="0" y="287302"/>
                  </a:lnTo>
                  <a:close/>
                </a:path>
              </a:pathLst>
            </a:custGeom>
            <a:solidFill>
              <a:srgbClr val="19716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47625"/>
              <a:ext cx="1008423" cy="3349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38"/>
                </a:lnSpc>
                <a:spcBef>
                  <a:spcPct val="0"/>
                </a:spcBef>
              </a:pPr>
              <a:r>
                <a:rPr lang="en-US" b="true" sz="2781" spc="27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Providing an integrated platform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7170206" y="4978692"/>
            <a:ext cx="3502837" cy="1576624"/>
            <a:chOff x="0" y="0"/>
            <a:chExt cx="922558" cy="41524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922558" cy="415243"/>
            </a:xfrm>
            <a:custGeom>
              <a:avLst/>
              <a:gdLst/>
              <a:ahLst/>
              <a:cxnLst/>
              <a:rect r="r" b="b" t="t" l="l"/>
              <a:pathLst>
                <a:path h="415243" w="922558">
                  <a:moveTo>
                    <a:pt x="0" y="0"/>
                  </a:moveTo>
                  <a:lnTo>
                    <a:pt x="922558" y="0"/>
                  </a:lnTo>
                  <a:lnTo>
                    <a:pt x="922558" y="415243"/>
                  </a:lnTo>
                  <a:lnTo>
                    <a:pt x="0" y="415243"/>
                  </a:lnTo>
                  <a:close/>
                </a:path>
              </a:pathLst>
            </a:custGeom>
            <a:solidFill>
              <a:srgbClr val="197164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922558" cy="46286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38"/>
                </a:lnSpc>
                <a:spcBef>
                  <a:spcPct val="0"/>
                </a:spcBef>
              </a:pPr>
              <a:r>
                <a:rPr lang="en-US" b="true" sz="2781" spc="27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Facilitating accommodation reservations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3321102" y="5191455"/>
            <a:ext cx="3269623" cy="1151098"/>
            <a:chOff x="0" y="0"/>
            <a:chExt cx="861135" cy="30317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61135" cy="303170"/>
            </a:xfrm>
            <a:custGeom>
              <a:avLst/>
              <a:gdLst/>
              <a:ahLst/>
              <a:cxnLst/>
              <a:rect r="r" b="b" t="t" l="l"/>
              <a:pathLst>
                <a:path h="303170" w="861135">
                  <a:moveTo>
                    <a:pt x="0" y="0"/>
                  </a:moveTo>
                  <a:lnTo>
                    <a:pt x="861135" y="0"/>
                  </a:lnTo>
                  <a:lnTo>
                    <a:pt x="861135" y="303170"/>
                  </a:lnTo>
                  <a:lnTo>
                    <a:pt x="0" y="303170"/>
                  </a:lnTo>
                  <a:close/>
                </a:path>
              </a:pathLst>
            </a:custGeom>
            <a:solidFill>
              <a:srgbClr val="197164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57150"/>
              <a:ext cx="861135" cy="3603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4114"/>
                </a:lnSpc>
                <a:spcBef>
                  <a:spcPct val="0"/>
                </a:spcBef>
              </a:pPr>
              <a:r>
                <a:rPr lang="en-US" b="true" sz="2981" spc="29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Organizing transportation</a:t>
              </a: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16849849" y="9258300"/>
            <a:ext cx="7616557" cy="7815497"/>
          </a:xfrm>
          <a:custGeom>
            <a:avLst/>
            <a:gdLst/>
            <a:ahLst/>
            <a:cxnLst/>
            <a:rect r="r" b="b" t="t" l="l"/>
            <a:pathLst>
              <a:path h="7815497" w="7616557">
                <a:moveTo>
                  <a:pt x="0" y="0"/>
                </a:moveTo>
                <a:lnTo>
                  <a:pt x="7616557" y="0"/>
                </a:lnTo>
                <a:lnTo>
                  <a:pt x="7616557" y="7815497"/>
                </a:lnTo>
                <a:lnTo>
                  <a:pt x="0" y="781549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-4176364">
            <a:off x="-4924474" y="6819136"/>
            <a:ext cx="7616557" cy="7815497"/>
          </a:xfrm>
          <a:custGeom>
            <a:avLst/>
            <a:gdLst/>
            <a:ahLst/>
            <a:cxnLst/>
            <a:rect r="r" b="b" t="t" l="l"/>
            <a:pathLst>
              <a:path h="7815497" w="7616557">
                <a:moveTo>
                  <a:pt x="0" y="0"/>
                </a:moveTo>
                <a:lnTo>
                  <a:pt x="7616557" y="0"/>
                </a:lnTo>
                <a:lnTo>
                  <a:pt x="7616557" y="7815497"/>
                </a:lnTo>
                <a:lnTo>
                  <a:pt x="0" y="781549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8392794" y="3343475"/>
            <a:ext cx="1135277" cy="1135277"/>
          </a:xfrm>
          <a:custGeom>
            <a:avLst/>
            <a:gdLst/>
            <a:ahLst/>
            <a:cxnLst/>
            <a:rect r="r" b="b" t="t" l="l"/>
            <a:pathLst>
              <a:path h="1135277" w="1135277">
                <a:moveTo>
                  <a:pt x="0" y="0"/>
                </a:moveTo>
                <a:lnTo>
                  <a:pt x="1135277" y="0"/>
                </a:lnTo>
                <a:lnTo>
                  <a:pt x="1135277" y="1135277"/>
                </a:lnTo>
                <a:lnTo>
                  <a:pt x="0" y="113527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4344223" y="3469505"/>
            <a:ext cx="1395568" cy="928687"/>
          </a:xfrm>
          <a:custGeom>
            <a:avLst/>
            <a:gdLst/>
            <a:ahLst/>
            <a:cxnLst/>
            <a:rect r="r" b="b" t="t" l="l"/>
            <a:pathLst>
              <a:path h="928687" w="1395568">
                <a:moveTo>
                  <a:pt x="0" y="0"/>
                </a:moveTo>
                <a:lnTo>
                  <a:pt x="1395568" y="0"/>
                </a:lnTo>
                <a:lnTo>
                  <a:pt x="1395568" y="928687"/>
                </a:lnTo>
                <a:lnTo>
                  <a:pt x="0" y="92868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2531018" y="3343475"/>
            <a:ext cx="814116" cy="1261307"/>
          </a:xfrm>
          <a:custGeom>
            <a:avLst/>
            <a:gdLst/>
            <a:ahLst/>
            <a:cxnLst/>
            <a:rect r="r" b="b" t="t" l="l"/>
            <a:pathLst>
              <a:path h="1261307" w="814116">
                <a:moveTo>
                  <a:pt x="0" y="0"/>
                </a:moveTo>
                <a:lnTo>
                  <a:pt x="814116" y="0"/>
                </a:lnTo>
                <a:lnTo>
                  <a:pt x="814116" y="1261307"/>
                </a:lnTo>
                <a:lnTo>
                  <a:pt x="0" y="1261307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0" id="20"/>
          <p:cNvSpPr/>
          <p:nvPr/>
        </p:nvSpPr>
        <p:spPr>
          <a:xfrm>
            <a:off x="3139603" y="2442945"/>
            <a:ext cx="11856127" cy="0"/>
          </a:xfrm>
          <a:prstGeom prst="line">
            <a:avLst/>
          </a:prstGeom>
          <a:ln cap="flat" w="38100">
            <a:solidFill>
              <a:srgbClr val="245056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21" id="21"/>
          <p:cNvSpPr/>
          <p:nvPr/>
        </p:nvSpPr>
        <p:spPr>
          <a:xfrm flipH="true">
            <a:off x="3120553" y="2442945"/>
            <a:ext cx="19050" cy="538802"/>
          </a:xfrm>
          <a:prstGeom prst="line">
            <a:avLst/>
          </a:prstGeom>
          <a:ln cap="flat" w="38100">
            <a:solidFill>
              <a:srgbClr val="197164"/>
            </a:solidFill>
            <a:prstDash val="sysDot"/>
            <a:headEnd type="none" len="sm" w="sm"/>
            <a:tailEnd type="arrow" len="sm" w="med"/>
          </a:ln>
        </p:spPr>
      </p:sp>
      <p:sp>
        <p:nvSpPr>
          <p:cNvPr name="AutoShape 22" id="22"/>
          <p:cNvSpPr/>
          <p:nvPr/>
        </p:nvSpPr>
        <p:spPr>
          <a:xfrm flipH="true">
            <a:off x="8916291" y="2442271"/>
            <a:ext cx="19050" cy="538802"/>
          </a:xfrm>
          <a:prstGeom prst="line">
            <a:avLst/>
          </a:prstGeom>
          <a:ln cap="flat" w="38100">
            <a:solidFill>
              <a:srgbClr val="197164"/>
            </a:solidFill>
            <a:prstDash val="sysDot"/>
            <a:headEnd type="none" len="sm" w="sm"/>
            <a:tailEnd type="arrow" len="sm" w="med"/>
          </a:ln>
        </p:spPr>
      </p:sp>
      <p:sp>
        <p:nvSpPr>
          <p:cNvPr name="AutoShape 23" id="23"/>
          <p:cNvSpPr/>
          <p:nvPr/>
        </p:nvSpPr>
        <p:spPr>
          <a:xfrm>
            <a:off x="14955914" y="2441601"/>
            <a:ext cx="20781" cy="538738"/>
          </a:xfrm>
          <a:prstGeom prst="line">
            <a:avLst/>
          </a:prstGeom>
          <a:ln cap="flat" w="38100">
            <a:solidFill>
              <a:srgbClr val="197164"/>
            </a:solidFill>
            <a:prstDash val="sysDot"/>
            <a:headEnd type="none" len="sm" w="sm"/>
            <a:tailEnd type="arrow" len="sm" w="med"/>
          </a:ln>
        </p:spPr>
      </p:sp>
      <p:sp>
        <p:nvSpPr>
          <p:cNvPr name="Freeform 24" id="24"/>
          <p:cNvSpPr/>
          <p:nvPr/>
        </p:nvSpPr>
        <p:spPr>
          <a:xfrm flipH="false" flipV="false" rot="0">
            <a:off x="15491030" y="-286422"/>
            <a:ext cx="3594302" cy="3324935"/>
          </a:xfrm>
          <a:custGeom>
            <a:avLst/>
            <a:gdLst/>
            <a:ahLst/>
            <a:cxnLst/>
            <a:rect r="r" b="b" t="t" l="l"/>
            <a:pathLst>
              <a:path h="3324935" w="3594302">
                <a:moveTo>
                  <a:pt x="0" y="0"/>
                </a:moveTo>
                <a:lnTo>
                  <a:pt x="3594303" y="0"/>
                </a:lnTo>
                <a:lnTo>
                  <a:pt x="3594303" y="3324934"/>
                </a:lnTo>
                <a:lnTo>
                  <a:pt x="0" y="332493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14309" t="-6202" r="-6281" b="-7133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2887170" y="1296457"/>
            <a:ext cx="11552977" cy="931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589"/>
              </a:lnSpc>
            </a:pPr>
            <a:r>
              <a:rPr lang="en-US" b="true" sz="5499" spc="291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GOALS AND OBJECTIVES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664682" y="6631516"/>
            <a:ext cx="3360904" cy="2990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49"/>
              </a:lnSpc>
              <a:spcBef>
                <a:spcPct val="0"/>
              </a:spcBef>
            </a:pPr>
            <a:r>
              <a:rPr lang="en-US" sz="2499" spc="244">
                <a:solidFill>
                  <a:srgbClr val="3C5842"/>
                </a:solidFill>
                <a:latin typeface="DM Sans"/>
                <a:ea typeface="DM Sans"/>
                <a:cs typeface="DM Sans"/>
                <a:sym typeface="DM Sans"/>
              </a:rPr>
              <a:t>enabling tourists to explore the most important tourist attractions and provide information about them. 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6700245" y="6838314"/>
            <a:ext cx="4887510" cy="1704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49"/>
              </a:lnSpc>
              <a:spcBef>
                <a:spcPct val="0"/>
              </a:spcBef>
            </a:pPr>
            <a:r>
              <a:rPr lang="en-US" sz="2499" spc="244">
                <a:solidFill>
                  <a:srgbClr val="3C5842"/>
                </a:solidFill>
                <a:latin typeface="DM Sans"/>
                <a:ea typeface="DM Sans"/>
                <a:cs typeface="DM Sans"/>
                <a:sym typeface="DM Sans"/>
              </a:rPr>
              <a:t>displaying nearby hotels with the ability to book directly and communicate with the hotel. 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2161832" y="6736109"/>
            <a:ext cx="6126168" cy="13749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0"/>
              </a:lnSpc>
            </a:pPr>
            <a:r>
              <a:rPr lang="en-US" sz="2115">
                <a:solidFill>
                  <a:srgbClr val="3C5842"/>
                </a:solidFill>
                <a:latin typeface="Open Sauce"/>
                <a:ea typeface="Open Sauce"/>
                <a:cs typeface="Open Sauce"/>
                <a:sym typeface="Open Sauce"/>
              </a:rPr>
              <a:t>Requesting a taxi based on the user’s location, using a smart system.</a:t>
            </a:r>
          </a:p>
          <a:p>
            <a:pPr algn="ctr">
              <a:lnSpc>
                <a:spcPts val="2750"/>
              </a:lnSpc>
            </a:pPr>
          </a:p>
          <a:p>
            <a:pPr algn="ctr">
              <a:lnSpc>
                <a:spcPts val="275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6419843" y="5974058"/>
            <a:ext cx="11017751" cy="11305528"/>
          </a:xfrm>
          <a:custGeom>
            <a:avLst/>
            <a:gdLst/>
            <a:ahLst/>
            <a:cxnLst/>
            <a:rect r="r" b="b" t="t" l="l"/>
            <a:pathLst>
              <a:path h="11305528" w="11017751">
                <a:moveTo>
                  <a:pt x="0" y="0"/>
                </a:moveTo>
                <a:lnTo>
                  <a:pt x="11017750" y="0"/>
                </a:lnTo>
                <a:lnTo>
                  <a:pt x="11017750" y="11305528"/>
                </a:lnTo>
                <a:lnTo>
                  <a:pt x="0" y="113055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7070112" y="9664534"/>
            <a:ext cx="1357753" cy="782626"/>
            <a:chOff x="0" y="0"/>
            <a:chExt cx="357597" cy="20612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57597" cy="206124"/>
            </a:xfrm>
            <a:custGeom>
              <a:avLst/>
              <a:gdLst/>
              <a:ahLst/>
              <a:cxnLst/>
              <a:rect r="r" b="b" t="t" l="l"/>
              <a:pathLst>
                <a:path h="206124" w="357597">
                  <a:moveTo>
                    <a:pt x="0" y="0"/>
                  </a:moveTo>
                  <a:lnTo>
                    <a:pt x="357597" y="0"/>
                  </a:lnTo>
                  <a:lnTo>
                    <a:pt x="357597" y="206124"/>
                  </a:lnTo>
                  <a:lnTo>
                    <a:pt x="0" y="206124"/>
                  </a:lnTo>
                  <a:close/>
                </a:path>
              </a:pathLst>
            </a:custGeom>
            <a:solidFill>
              <a:srgbClr val="19716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9050"/>
              <a:ext cx="357597" cy="2251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-838838" y="90348"/>
            <a:ext cx="5812210" cy="5053152"/>
          </a:xfrm>
          <a:custGeom>
            <a:avLst/>
            <a:gdLst/>
            <a:ahLst/>
            <a:cxnLst/>
            <a:rect r="r" b="b" t="t" l="l"/>
            <a:pathLst>
              <a:path h="5053152" w="5812210">
                <a:moveTo>
                  <a:pt x="0" y="0"/>
                </a:moveTo>
                <a:lnTo>
                  <a:pt x="5812209" y="0"/>
                </a:lnTo>
                <a:lnTo>
                  <a:pt x="5812209" y="5053152"/>
                </a:lnTo>
                <a:lnTo>
                  <a:pt x="0" y="50531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177979" y="2616924"/>
            <a:ext cx="3386245" cy="6361288"/>
          </a:xfrm>
          <a:custGeom>
            <a:avLst/>
            <a:gdLst/>
            <a:ahLst/>
            <a:cxnLst/>
            <a:rect r="r" b="b" t="t" l="l"/>
            <a:pathLst>
              <a:path h="6361288" w="3386245">
                <a:moveTo>
                  <a:pt x="0" y="0"/>
                </a:moveTo>
                <a:lnTo>
                  <a:pt x="3386244" y="0"/>
                </a:lnTo>
                <a:lnTo>
                  <a:pt x="3386244" y="6361287"/>
                </a:lnTo>
                <a:lnTo>
                  <a:pt x="0" y="636128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58" t="-498" r="0" b="-498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2891919" y="2761817"/>
            <a:ext cx="3133137" cy="6356958"/>
          </a:xfrm>
          <a:custGeom>
            <a:avLst/>
            <a:gdLst/>
            <a:ahLst/>
            <a:cxnLst/>
            <a:rect r="r" b="b" t="t" l="l"/>
            <a:pathLst>
              <a:path h="6356958" w="3133137">
                <a:moveTo>
                  <a:pt x="0" y="0"/>
                </a:moveTo>
                <a:lnTo>
                  <a:pt x="3133137" y="0"/>
                </a:lnTo>
                <a:lnTo>
                  <a:pt x="3133137" y="6356959"/>
                </a:lnTo>
                <a:lnTo>
                  <a:pt x="0" y="635695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763" r="0" b="-476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203052" y="2455947"/>
            <a:ext cx="3311946" cy="6683242"/>
          </a:xfrm>
          <a:custGeom>
            <a:avLst/>
            <a:gdLst/>
            <a:ahLst/>
            <a:cxnLst/>
            <a:rect r="r" b="b" t="t" l="l"/>
            <a:pathLst>
              <a:path h="6683242" w="3311946">
                <a:moveTo>
                  <a:pt x="0" y="0"/>
                </a:moveTo>
                <a:lnTo>
                  <a:pt x="3311946" y="0"/>
                </a:lnTo>
                <a:lnTo>
                  <a:pt x="3311946" y="6683242"/>
                </a:lnTo>
                <a:lnTo>
                  <a:pt x="0" y="668324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5707" r="0" b="-4417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616100" y="709979"/>
            <a:ext cx="6510002" cy="1015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280"/>
              </a:lnSpc>
              <a:spcBef>
                <a:spcPct val="0"/>
              </a:spcBef>
            </a:pPr>
            <a:r>
              <a:rPr lang="en-US" b="true" sz="6000" spc="588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LOGIN PAGE 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861743" y="0"/>
            <a:ext cx="5812210" cy="5053152"/>
          </a:xfrm>
          <a:custGeom>
            <a:avLst/>
            <a:gdLst/>
            <a:ahLst/>
            <a:cxnLst/>
            <a:rect r="r" b="b" t="t" l="l"/>
            <a:pathLst>
              <a:path h="5053152" w="5812210">
                <a:moveTo>
                  <a:pt x="0" y="0"/>
                </a:moveTo>
                <a:lnTo>
                  <a:pt x="5812209" y="0"/>
                </a:lnTo>
                <a:lnTo>
                  <a:pt x="5812209" y="5053152"/>
                </a:lnTo>
                <a:lnTo>
                  <a:pt x="0" y="50531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294494" y="2245044"/>
            <a:ext cx="3311946" cy="7013256"/>
          </a:xfrm>
          <a:custGeom>
            <a:avLst/>
            <a:gdLst/>
            <a:ahLst/>
            <a:cxnLst/>
            <a:rect r="r" b="b" t="t" l="l"/>
            <a:pathLst>
              <a:path h="7013256" w="3311946">
                <a:moveTo>
                  <a:pt x="0" y="0"/>
                </a:moveTo>
                <a:lnTo>
                  <a:pt x="3311945" y="0"/>
                </a:lnTo>
                <a:lnTo>
                  <a:pt x="3311945" y="7013256"/>
                </a:lnTo>
                <a:lnTo>
                  <a:pt x="0" y="70132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4942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156063" y="2245044"/>
            <a:ext cx="3311946" cy="7013256"/>
          </a:xfrm>
          <a:custGeom>
            <a:avLst/>
            <a:gdLst/>
            <a:ahLst/>
            <a:cxnLst/>
            <a:rect r="r" b="b" t="t" l="l"/>
            <a:pathLst>
              <a:path h="7013256" w="3311946">
                <a:moveTo>
                  <a:pt x="0" y="0"/>
                </a:moveTo>
                <a:lnTo>
                  <a:pt x="3311946" y="0"/>
                </a:lnTo>
                <a:lnTo>
                  <a:pt x="3311946" y="7013256"/>
                </a:lnTo>
                <a:lnTo>
                  <a:pt x="0" y="70132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4942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224992" y="2245044"/>
            <a:ext cx="3311946" cy="7013256"/>
          </a:xfrm>
          <a:custGeom>
            <a:avLst/>
            <a:gdLst/>
            <a:ahLst/>
            <a:cxnLst/>
            <a:rect r="r" b="b" t="t" l="l"/>
            <a:pathLst>
              <a:path h="7013256" w="3311946">
                <a:moveTo>
                  <a:pt x="0" y="0"/>
                </a:moveTo>
                <a:lnTo>
                  <a:pt x="3311946" y="0"/>
                </a:lnTo>
                <a:lnTo>
                  <a:pt x="3311946" y="7013256"/>
                </a:lnTo>
                <a:lnTo>
                  <a:pt x="0" y="70132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4942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887923">
            <a:off x="-6656223" y="5781489"/>
            <a:ext cx="11017751" cy="11305528"/>
          </a:xfrm>
          <a:custGeom>
            <a:avLst/>
            <a:gdLst/>
            <a:ahLst/>
            <a:cxnLst/>
            <a:rect r="r" b="b" t="t" l="l"/>
            <a:pathLst>
              <a:path h="11305528" w="11017751">
                <a:moveTo>
                  <a:pt x="0" y="0"/>
                </a:moveTo>
                <a:lnTo>
                  <a:pt x="11017751" y="0"/>
                </a:lnTo>
                <a:lnTo>
                  <a:pt x="11017751" y="11305528"/>
                </a:lnTo>
                <a:lnTo>
                  <a:pt x="0" y="1130552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658775" y="2245044"/>
            <a:ext cx="3311946" cy="4679668"/>
          </a:xfrm>
          <a:custGeom>
            <a:avLst/>
            <a:gdLst/>
            <a:ahLst/>
            <a:cxnLst/>
            <a:rect r="r" b="b" t="t" l="l"/>
            <a:pathLst>
              <a:path h="4679668" w="3311946">
                <a:moveTo>
                  <a:pt x="0" y="0"/>
                </a:moveTo>
                <a:lnTo>
                  <a:pt x="3311946" y="0"/>
                </a:lnTo>
                <a:lnTo>
                  <a:pt x="3311946" y="4679668"/>
                </a:lnTo>
                <a:lnTo>
                  <a:pt x="0" y="467966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-57273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7501915" y="923925"/>
            <a:ext cx="6510002" cy="1015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280"/>
              </a:lnSpc>
              <a:spcBef>
                <a:spcPct val="0"/>
              </a:spcBef>
            </a:pPr>
            <a:r>
              <a:rPr lang="en-US" b="true" sz="6000" spc="588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SIGN UP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5107768" y="4634236"/>
            <a:ext cx="11017751" cy="11305528"/>
          </a:xfrm>
          <a:custGeom>
            <a:avLst/>
            <a:gdLst/>
            <a:ahLst/>
            <a:cxnLst/>
            <a:rect r="r" b="b" t="t" l="l"/>
            <a:pathLst>
              <a:path h="11305528" w="11017751">
                <a:moveTo>
                  <a:pt x="0" y="0"/>
                </a:moveTo>
                <a:lnTo>
                  <a:pt x="11017750" y="0"/>
                </a:lnTo>
                <a:lnTo>
                  <a:pt x="11017750" y="11305528"/>
                </a:lnTo>
                <a:lnTo>
                  <a:pt x="0" y="113055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7070112" y="9664534"/>
            <a:ext cx="1357753" cy="782626"/>
            <a:chOff x="0" y="0"/>
            <a:chExt cx="357597" cy="20612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57597" cy="206124"/>
            </a:xfrm>
            <a:custGeom>
              <a:avLst/>
              <a:gdLst/>
              <a:ahLst/>
              <a:cxnLst/>
              <a:rect r="r" b="b" t="t" l="l"/>
              <a:pathLst>
                <a:path h="206124" w="357597">
                  <a:moveTo>
                    <a:pt x="0" y="0"/>
                  </a:moveTo>
                  <a:lnTo>
                    <a:pt x="357597" y="0"/>
                  </a:lnTo>
                  <a:lnTo>
                    <a:pt x="357597" y="206124"/>
                  </a:lnTo>
                  <a:lnTo>
                    <a:pt x="0" y="206124"/>
                  </a:lnTo>
                  <a:close/>
                </a:path>
              </a:pathLst>
            </a:custGeom>
            <a:solidFill>
              <a:srgbClr val="19716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9050"/>
              <a:ext cx="357597" cy="2251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412632" y="958230"/>
            <a:ext cx="4419507" cy="8706305"/>
          </a:xfrm>
          <a:custGeom>
            <a:avLst/>
            <a:gdLst/>
            <a:ahLst/>
            <a:cxnLst/>
            <a:rect r="r" b="b" t="t" l="l"/>
            <a:pathLst>
              <a:path h="8706305" w="4419507">
                <a:moveTo>
                  <a:pt x="0" y="0"/>
                </a:moveTo>
                <a:lnTo>
                  <a:pt x="4419508" y="0"/>
                </a:lnTo>
                <a:lnTo>
                  <a:pt x="4419508" y="8706304"/>
                </a:lnTo>
                <a:lnTo>
                  <a:pt x="0" y="87063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465" r="0" b="-5274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677740" y="1072412"/>
            <a:ext cx="4581560" cy="8592123"/>
          </a:xfrm>
          <a:custGeom>
            <a:avLst/>
            <a:gdLst/>
            <a:ahLst/>
            <a:cxnLst/>
            <a:rect r="r" b="b" t="t" l="l"/>
            <a:pathLst>
              <a:path h="8592123" w="4581560">
                <a:moveTo>
                  <a:pt x="0" y="0"/>
                </a:moveTo>
                <a:lnTo>
                  <a:pt x="4581560" y="0"/>
                </a:lnTo>
                <a:lnTo>
                  <a:pt x="4581560" y="8592122"/>
                </a:lnTo>
                <a:lnTo>
                  <a:pt x="0" y="85921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6477" r="0" b="-8907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041815" y="958230"/>
            <a:ext cx="4423245" cy="8706305"/>
          </a:xfrm>
          <a:custGeom>
            <a:avLst/>
            <a:gdLst/>
            <a:ahLst/>
            <a:cxnLst/>
            <a:rect r="r" b="b" t="t" l="l"/>
            <a:pathLst>
              <a:path h="8706305" w="4423245">
                <a:moveTo>
                  <a:pt x="0" y="0"/>
                </a:moveTo>
                <a:lnTo>
                  <a:pt x="4423245" y="0"/>
                </a:lnTo>
                <a:lnTo>
                  <a:pt x="4423245" y="8706304"/>
                </a:lnTo>
                <a:lnTo>
                  <a:pt x="0" y="87063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662" r="0" b="-5681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617996" y="89628"/>
            <a:ext cx="9230553" cy="6800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519"/>
              </a:lnSpc>
              <a:spcBef>
                <a:spcPct val="0"/>
              </a:spcBef>
            </a:pPr>
            <a:r>
              <a:rPr lang="en-US" b="true" sz="3999" spc="391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FORGET PASSWORD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283008">
            <a:off x="13779074" y="-6084376"/>
            <a:ext cx="9419332" cy="9665360"/>
          </a:xfrm>
          <a:custGeom>
            <a:avLst/>
            <a:gdLst/>
            <a:ahLst/>
            <a:cxnLst/>
            <a:rect r="r" b="b" t="t" l="l"/>
            <a:pathLst>
              <a:path h="9665360" w="9419332">
                <a:moveTo>
                  <a:pt x="0" y="0"/>
                </a:moveTo>
                <a:lnTo>
                  <a:pt x="9419332" y="0"/>
                </a:lnTo>
                <a:lnTo>
                  <a:pt x="9419332" y="9665360"/>
                </a:lnTo>
                <a:lnTo>
                  <a:pt x="0" y="96653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645312" y="1238415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5" y="0"/>
                </a:lnTo>
                <a:lnTo>
                  <a:pt x="3311945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964274" y="1463560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991997" y="1463560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1120267" y="-134798"/>
            <a:ext cx="3905780" cy="5053152"/>
          </a:xfrm>
          <a:custGeom>
            <a:avLst/>
            <a:gdLst/>
            <a:ahLst/>
            <a:cxnLst/>
            <a:rect r="r" b="b" t="t" l="l"/>
            <a:pathLst>
              <a:path h="5053152" w="3905780">
                <a:moveTo>
                  <a:pt x="0" y="0"/>
                </a:moveTo>
                <a:lnTo>
                  <a:pt x="3905781" y="0"/>
                </a:lnTo>
                <a:lnTo>
                  <a:pt x="3905781" y="5053152"/>
                </a:lnTo>
                <a:lnTo>
                  <a:pt x="0" y="505315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4405" t="0" r="-24405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968515" y="13335"/>
            <a:ext cx="9034355" cy="1015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280"/>
              </a:lnSpc>
              <a:spcBef>
                <a:spcPct val="0"/>
              </a:spcBef>
            </a:pPr>
            <a:r>
              <a:rPr lang="en-US" b="true" sz="6000" spc="588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HOME PAGE AT USER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663564">
            <a:off x="5991773" y="4415224"/>
            <a:ext cx="1937986" cy="547481"/>
          </a:xfrm>
          <a:custGeom>
            <a:avLst/>
            <a:gdLst/>
            <a:ahLst/>
            <a:cxnLst/>
            <a:rect r="r" b="b" t="t" l="l"/>
            <a:pathLst>
              <a:path h="547481" w="1937986">
                <a:moveTo>
                  <a:pt x="0" y="0"/>
                </a:moveTo>
                <a:lnTo>
                  <a:pt x="1937986" y="0"/>
                </a:lnTo>
                <a:lnTo>
                  <a:pt x="1937986" y="547481"/>
                </a:lnTo>
                <a:lnTo>
                  <a:pt x="0" y="54748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663564">
            <a:off x="11172080" y="5106823"/>
            <a:ext cx="2020243" cy="570719"/>
          </a:xfrm>
          <a:custGeom>
            <a:avLst/>
            <a:gdLst/>
            <a:ahLst/>
            <a:cxnLst/>
            <a:rect r="r" b="b" t="t" l="l"/>
            <a:pathLst>
              <a:path h="570719" w="2020243">
                <a:moveTo>
                  <a:pt x="0" y="0"/>
                </a:moveTo>
                <a:lnTo>
                  <a:pt x="2020243" y="0"/>
                </a:lnTo>
                <a:lnTo>
                  <a:pt x="2020243" y="570719"/>
                </a:lnTo>
                <a:lnTo>
                  <a:pt x="0" y="5707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887923">
            <a:off x="-6992272" y="5730915"/>
            <a:ext cx="11358591" cy="11655270"/>
          </a:xfrm>
          <a:custGeom>
            <a:avLst/>
            <a:gdLst/>
            <a:ahLst/>
            <a:cxnLst/>
            <a:rect r="r" b="b" t="t" l="l"/>
            <a:pathLst>
              <a:path h="11655270" w="11358591">
                <a:moveTo>
                  <a:pt x="0" y="0"/>
                </a:moveTo>
                <a:lnTo>
                  <a:pt x="11358591" y="0"/>
                </a:lnTo>
                <a:lnTo>
                  <a:pt x="11358591" y="11655271"/>
                </a:lnTo>
                <a:lnTo>
                  <a:pt x="0" y="116552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998676" y="1420808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5" y="0"/>
                </a:lnTo>
                <a:lnTo>
                  <a:pt x="3311945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666450" y="1420808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178199" y="1420808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513829" y="1420808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5" y="0"/>
                </a:lnTo>
                <a:lnTo>
                  <a:pt x="3311945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315953" y="-423487"/>
            <a:ext cx="2314628" cy="3688591"/>
          </a:xfrm>
          <a:custGeom>
            <a:avLst/>
            <a:gdLst/>
            <a:ahLst/>
            <a:cxnLst/>
            <a:rect r="r" b="b" t="t" l="l"/>
            <a:pathLst>
              <a:path h="3688591" w="2314628">
                <a:moveTo>
                  <a:pt x="0" y="0"/>
                </a:moveTo>
                <a:lnTo>
                  <a:pt x="2314629" y="0"/>
                </a:lnTo>
                <a:lnTo>
                  <a:pt x="2314629" y="3688591"/>
                </a:lnTo>
                <a:lnTo>
                  <a:pt x="0" y="368859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33555" t="0" r="-49742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646117" y="-250744"/>
            <a:ext cx="7301238" cy="1015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280"/>
              </a:lnSpc>
              <a:spcBef>
                <a:spcPct val="0"/>
              </a:spcBef>
            </a:pPr>
            <a:r>
              <a:rPr lang="en-US" b="true" sz="6000" spc="588" u="sng">
                <a:solidFill>
                  <a:srgbClr val="3C5842"/>
                </a:solidFill>
                <a:latin typeface="Alegreya Bold"/>
                <a:ea typeface="Alegreya Bold"/>
                <a:cs typeface="Alegreya Bold"/>
                <a:sym typeface="Alegreya Bold"/>
              </a:rPr>
              <a:t>HOTEL PAGE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663564">
            <a:off x="8598330" y="5265174"/>
            <a:ext cx="1762528" cy="497914"/>
          </a:xfrm>
          <a:custGeom>
            <a:avLst/>
            <a:gdLst/>
            <a:ahLst/>
            <a:cxnLst/>
            <a:rect r="r" b="b" t="t" l="l"/>
            <a:pathLst>
              <a:path h="497914" w="1762528">
                <a:moveTo>
                  <a:pt x="0" y="0"/>
                </a:moveTo>
                <a:lnTo>
                  <a:pt x="1762528" y="0"/>
                </a:lnTo>
                <a:lnTo>
                  <a:pt x="1762528" y="497915"/>
                </a:lnTo>
                <a:lnTo>
                  <a:pt x="0" y="49791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DAGIbtITt_Y</dc:identifier>
  <dcterms:modified xsi:type="dcterms:W3CDTF">2011-08-01T06:04:30Z</dcterms:modified>
  <cp:revision>1</cp:revision>
  <dc:title>Trade Tryst</dc:title>
</cp:coreProperties>
</file>