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Lst>
  <p:sldSz cy="6858000" cx="12192000"/>
  <p:notesSz cx="6858000" cy="9144000"/>
  <p:embeddedFontLst>
    <p:embeddedFont>
      <p:font typeface="Bodoni"/>
      <p:regular r:id="rId54"/>
      <p:bold r:id="rId55"/>
      <p:italic r:id="rId56"/>
      <p:boldItalic r:id="rId5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58" roundtripDataSignature="AMtx7mgku7OKP+rC6t9sSbMWdiDzaCYhO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42" Type="http://schemas.openxmlformats.org/officeDocument/2006/relationships/slide" Target="slides/slide38.xml"/><Relationship Id="rId41" Type="http://schemas.openxmlformats.org/officeDocument/2006/relationships/slide" Target="slides/slide37.xml"/><Relationship Id="rId44" Type="http://schemas.openxmlformats.org/officeDocument/2006/relationships/slide" Target="slides/slide40.xml"/><Relationship Id="rId43" Type="http://schemas.openxmlformats.org/officeDocument/2006/relationships/slide" Target="slides/slide39.xml"/><Relationship Id="rId46" Type="http://schemas.openxmlformats.org/officeDocument/2006/relationships/slide" Target="slides/slide42.xml"/><Relationship Id="rId45" Type="http://schemas.openxmlformats.org/officeDocument/2006/relationships/slide" Target="slides/slide41.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slide" Target="slides/slide44.xml"/><Relationship Id="rId47" Type="http://schemas.openxmlformats.org/officeDocument/2006/relationships/slide" Target="slides/slide43.xml"/><Relationship Id="rId49" Type="http://schemas.openxmlformats.org/officeDocument/2006/relationships/slide" Target="slides/slide4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slide" Target="slides/slide47.xml"/><Relationship Id="rId50" Type="http://schemas.openxmlformats.org/officeDocument/2006/relationships/slide" Target="slides/slide46.xml"/><Relationship Id="rId53" Type="http://schemas.openxmlformats.org/officeDocument/2006/relationships/slide" Target="slides/slide49.xml"/><Relationship Id="rId52" Type="http://schemas.openxmlformats.org/officeDocument/2006/relationships/slide" Target="slides/slide48.xml"/><Relationship Id="rId11" Type="http://schemas.openxmlformats.org/officeDocument/2006/relationships/slide" Target="slides/slide7.xml"/><Relationship Id="rId55" Type="http://schemas.openxmlformats.org/officeDocument/2006/relationships/font" Target="fonts/Bodoni-bold.fntdata"/><Relationship Id="rId10" Type="http://schemas.openxmlformats.org/officeDocument/2006/relationships/slide" Target="slides/slide6.xml"/><Relationship Id="rId54" Type="http://schemas.openxmlformats.org/officeDocument/2006/relationships/font" Target="fonts/Bodoni-regular.fntdata"/><Relationship Id="rId13" Type="http://schemas.openxmlformats.org/officeDocument/2006/relationships/slide" Target="slides/slide9.xml"/><Relationship Id="rId57" Type="http://schemas.openxmlformats.org/officeDocument/2006/relationships/font" Target="fonts/Bodoni-boldItalic.fntdata"/><Relationship Id="rId12" Type="http://schemas.openxmlformats.org/officeDocument/2006/relationships/slide" Target="slides/slide8.xml"/><Relationship Id="rId56" Type="http://schemas.openxmlformats.org/officeDocument/2006/relationships/font" Target="fonts/Bodoni-italic.fntdata"/><Relationship Id="rId15" Type="http://schemas.openxmlformats.org/officeDocument/2006/relationships/slide" Target="slides/slide11.xml"/><Relationship Id="rId14" Type="http://schemas.openxmlformats.org/officeDocument/2006/relationships/slide" Target="slides/slide10.xml"/><Relationship Id="rId58" Type="http://customschemas.google.com/relationships/presentationmetadata" Target="metadata"/><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b679dbc3e3_2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2b679dbc3e3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2b664292f65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g2b664292f65_0_4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2b664292f65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g2b664292f65_0_5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b664292f65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g2b664292f65_0_6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2b664292f65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g2b664292f65_0_8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2b664292f65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g2b664292f65_0_9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2b664292f65_2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g2b664292f65_2_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2b664292f65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g2b664292f65_0_1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2b664292f65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g2b664292f65_0_11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2b664292f65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g2b664292f65_0_13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2b664292f65_0_1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g2b664292f65_0_14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2b679dbc3e3_1_2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2b679dbc3e3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2b664292f65_2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g2b664292f65_2_1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2b664292f65_2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g2b664292f65_2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2b664292f65_2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g2b664292f65_2_3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2b664292f65_0_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g2b664292f65_0_2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2b664292f65_0_2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g2b664292f65_0_2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2b664292f65_2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7" name="Google Shape;297;g2b664292f65_2_4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2b664292f65_2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6" name="Google Shape;306;g2b664292f65_2_5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2b664292f65_2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g2b664292f65_2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2b664292f65_0_2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g2b664292f65_0_23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2b679dbc3e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g2b679dbc3e3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2b679dbc3e3_1_3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2b679dbc3e3_1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g2b664292f65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2" name="Google Shape;342;g2b664292f65_0_15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2b664292f65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1" name="Google Shape;351;g2b664292f65_0_16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g2b664292f65_0_1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g2b664292f65_0_1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g2b664292f65_0_1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g2b664292f65_0_19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g2b664292f65_0_1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8" name="Google Shape;378;g2b664292f65_0_19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g2b679dbc3e3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g2b679dbc3e3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g2b679dbc3e3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g2b679dbc3e3_1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g2b679dbc3e3_2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g2b679dbc3e3_2_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g2b679dbc3e3_2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g2b679dbc3e3_2_1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g2b679dbc3e3_2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5" name="Google Shape;425;g2b679dbc3e3_2_2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2b679dbc3e3_1_2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2b679dbc3e3_1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g2b679dbc3e3_2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4" name="Google Shape;434;g2b679dbc3e3_2_3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g2b679dbc3e3_2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g2b679dbc3e3_2_4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g2b679dbc3e3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g2b679dbc3e3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g2b679dbc3e3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1" name="Google Shape;461;g2b679dbc3e3_0_2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g2b679dbc3e3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0" name="Google Shape;470;g2b679dbc3e3_0_4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7" name="Shape 477"/>
        <p:cNvGrpSpPr/>
        <p:nvPr/>
      </p:nvGrpSpPr>
      <p:grpSpPr>
        <a:xfrm>
          <a:off x="0" y="0"/>
          <a:ext cx="0" cy="0"/>
          <a:chOff x="0" y="0"/>
          <a:chExt cx="0" cy="0"/>
        </a:xfrm>
      </p:grpSpPr>
      <p:sp>
        <p:nvSpPr>
          <p:cNvPr id="478" name="Google Shape;478;g2b679dbc3e3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g2b679dbc3e3_0_5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6" name="Shape 486"/>
        <p:cNvGrpSpPr/>
        <p:nvPr/>
      </p:nvGrpSpPr>
      <p:grpSpPr>
        <a:xfrm>
          <a:off x="0" y="0"/>
          <a:ext cx="0" cy="0"/>
          <a:chOff x="0" y="0"/>
          <a:chExt cx="0" cy="0"/>
        </a:xfrm>
      </p:grpSpPr>
      <p:sp>
        <p:nvSpPr>
          <p:cNvPr id="487" name="Google Shape;487;g2b679dbc3e3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8" name="Google Shape;488;g2b679dbc3e3_0_5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g2b679dbc3e3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97" name="Google Shape;497;g2b679dbc3e3_0_6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4" name="Shape 504"/>
        <p:cNvGrpSpPr/>
        <p:nvPr/>
      </p:nvGrpSpPr>
      <p:grpSpPr>
        <a:xfrm>
          <a:off x="0" y="0"/>
          <a:ext cx="0" cy="0"/>
          <a:chOff x="0" y="0"/>
          <a:chExt cx="0" cy="0"/>
        </a:xfrm>
      </p:grpSpPr>
      <p:sp>
        <p:nvSpPr>
          <p:cNvPr id="505" name="Google Shape;505;g2b679dbc3e3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6" name="Google Shape;506;g2b679dbc3e3_0_7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3" name="Shape 513"/>
        <p:cNvGrpSpPr/>
        <p:nvPr/>
      </p:nvGrpSpPr>
      <p:grpSpPr>
        <a:xfrm>
          <a:off x="0" y="0"/>
          <a:ext cx="0" cy="0"/>
          <a:chOff x="0" y="0"/>
          <a:chExt cx="0" cy="0"/>
        </a:xfrm>
      </p:grpSpPr>
      <p:sp>
        <p:nvSpPr>
          <p:cNvPr id="514" name="Google Shape;514;g2b679dbc3e3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15" name="Google Shape;515;g2b679dbc3e3_0_1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b679dbc3e3_1_4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2b679dbc3e3_1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2b664292f6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g2b664292f65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2b664292f65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g2b664292f65_0_1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2b664292f65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g2b664292f65_0_3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9"/>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0"/>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20"/>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1"/>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1"/>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1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3"/>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3"/>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0" name="Google Shape;30;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4"/>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14"/>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5"/>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15"/>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15"/>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15"/>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15"/>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7"/>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17"/>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17"/>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8"/>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8"/>
          <p:cNvSpPr/>
          <p:nvPr>
            <p:ph idx="2" type="pic"/>
          </p:nvPr>
        </p:nvSpPr>
        <p:spPr>
          <a:xfrm>
            <a:off x="5183188" y="987425"/>
            <a:ext cx="6172200" cy="4873625"/>
          </a:xfrm>
          <a:prstGeom prst="rect">
            <a:avLst/>
          </a:prstGeom>
          <a:noFill/>
          <a:ln>
            <a:noFill/>
          </a:ln>
        </p:spPr>
      </p:sp>
      <p:sp>
        <p:nvSpPr>
          <p:cNvPr id="64" name="Google Shape;64;p18"/>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2F2F2"/>
        </a:solidFill>
      </p:bgPr>
    </p:bg>
    <p:spTree>
      <p:nvGrpSpPr>
        <p:cNvPr id="5" name="Shape 5"/>
        <p:cNvGrpSpPr/>
        <p:nvPr/>
      </p:nvGrpSpPr>
      <p:grpSpPr>
        <a:xfrm>
          <a:off x="0" y="0"/>
          <a:ext cx="0" cy="0"/>
          <a:chOff x="0" y="0"/>
          <a:chExt cx="0" cy="0"/>
        </a:xfrm>
      </p:grpSpPr>
      <p:sp>
        <p:nvSpPr>
          <p:cNvPr id="6" name="Google Shape;6;p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5.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5.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5.png"/><Relationship Id="rId4" Type="http://schemas.openxmlformats.org/officeDocument/2006/relationships/image" Target="../media/image4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5.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5.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5.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5.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5.png"/><Relationship Id="rId4" Type="http://schemas.openxmlformats.org/officeDocument/2006/relationships/image" Target="../media/image5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5.png"/><Relationship Id="rId4" Type="http://schemas.openxmlformats.org/officeDocument/2006/relationships/image" Target="../media/image24.png"/><Relationship Id="rId5" Type="http://schemas.openxmlformats.org/officeDocument/2006/relationships/image" Target="../media/image14.png"/><Relationship Id="rId6" Type="http://schemas.openxmlformats.org/officeDocument/2006/relationships/image" Target="../media/image1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5.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5.png"/><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5.png"/><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5.png"/><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5.png"/><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5.png"/><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5.png"/><Relationship Id="rId4" Type="http://schemas.openxmlformats.org/officeDocument/2006/relationships/image" Target="../media/image23.png"/><Relationship Id="rId5" Type="http://schemas.openxmlformats.org/officeDocument/2006/relationships/image" Target="../media/image2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5.png"/><Relationship Id="rId4" Type="http://schemas.openxmlformats.org/officeDocument/2006/relationships/image" Target="../media/image31.png"/><Relationship Id="rId5" Type="http://schemas.openxmlformats.org/officeDocument/2006/relationships/image" Target="../media/image2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27.png"/><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30.png"/><Relationship Id="rId4" Type="http://schemas.openxmlformats.org/officeDocument/2006/relationships/image" Target="../media/image3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30.png"/><Relationship Id="rId4" Type="http://schemas.openxmlformats.org/officeDocument/2006/relationships/image" Target="../media/image3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30.png"/><Relationship Id="rId4" Type="http://schemas.openxmlformats.org/officeDocument/2006/relationships/image" Target="../media/image3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30.png"/><Relationship Id="rId4" Type="http://schemas.openxmlformats.org/officeDocument/2006/relationships/image" Target="../media/image29.png"/><Relationship Id="rId5" Type="http://schemas.openxmlformats.org/officeDocument/2006/relationships/image" Target="../media/image33.png"/><Relationship Id="rId6" Type="http://schemas.openxmlformats.org/officeDocument/2006/relationships/image" Target="../media/image3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37.png"/><Relationship Id="rId4" Type="http://schemas.openxmlformats.org/officeDocument/2006/relationships/image" Target="../media/image3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37.png"/><Relationship Id="rId4" Type="http://schemas.openxmlformats.org/officeDocument/2006/relationships/image" Target="../media/image3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37.png"/><Relationship Id="rId4" Type="http://schemas.openxmlformats.org/officeDocument/2006/relationships/image" Target="../media/image4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37.png"/><Relationship Id="rId4" Type="http://schemas.openxmlformats.org/officeDocument/2006/relationships/image" Target="../media/image5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37.png"/><Relationship Id="rId4" Type="http://schemas.openxmlformats.org/officeDocument/2006/relationships/image" Target="../media/image4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37.png"/><Relationship Id="rId4" Type="http://schemas.openxmlformats.org/officeDocument/2006/relationships/image" Target="../media/image49.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37.png"/><Relationship Id="rId4" Type="http://schemas.openxmlformats.org/officeDocument/2006/relationships/image" Target="../media/image44.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41.png"/><Relationship Id="rId4" Type="http://schemas.openxmlformats.org/officeDocument/2006/relationships/image" Target="../media/image4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40.png"/><Relationship Id="rId4" Type="http://schemas.openxmlformats.org/officeDocument/2006/relationships/image" Target="../media/image4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40.png"/><Relationship Id="rId4" Type="http://schemas.openxmlformats.org/officeDocument/2006/relationships/image" Target="../media/image50.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40.png"/><Relationship Id="rId4" Type="http://schemas.openxmlformats.org/officeDocument/2006/relationships/image" Target="../media/image47.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40.png"/><Relationship Id="rId4" Type="http://schemas.openxmlformats.org/officeDocument/2006/relationships/image" Target="../media/image5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40.png"/><Relationship Id="rId4" Type="http://schemas.openxmlformats.org/officeDocument/2006/relationships/image" Target="../media/image5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40.png"/><Relationship Id="rId4" Type="http://schemas.openxmlformats.org/officeDocument/2006/relationships/image" Target="../media/image56.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5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g2b679dbc3e3_2_0"/>
          <p:cNvPicPr preferRelativeResize="0"/>
          <p:nvPr/>
        </p:nvPicPr>
        <p:blipFill rotWithShape="1">
          <a:blip r:embed="rId3">
            <a:alphaModFix/>
          </a:blip>
          <a:srcRect b="0" l="0" r="0" t="0"/>
          <a:stretch/>
        </p:blipFill>
        <p:spPr>
          <a:xfrm>
            <a:off x="5107851" y="424551"/>
            <a:ext cx="1976300" cy="1976300"/>
          </a:xfrm>
          <a:prstGeom prst="rect">
            <a:avLst/>
          </a:prstGeom>
          <a:noFill/>
          <a:ln>
            <a:noFill/>
          </a:ln>
        </p:spPr>
      </p:pic>
      <p:sp>
        <p:nvSpPr>
          <p:cNvPr id="85" name="Google Shape;85;g2b679dbc3e3_2_0"/>
          <p:cNvSpPr txBox="1"/>
          <p:nvPr/>
        </p:nvSpPr>
        <p:spPr>
          <a:xfrm>
            <a:off x="1679350" y="2744300"/>
            <a:ext cx="9187500" cy="2733600"/>
          </a:xfrm>
          <a:prstGeom prst="rect">
            <a:avLst/>
          </a:prstGeom>
          <a:noFill/>
          <a:ln>
            <a:noFill/>
          </a:ln>
        </p:spPr>
        <p:txBody>
          <a:bodyPr anchorCtr="0" anchor="t" bIns="91425" lIns="91425" spcFirstLastPara="1" rIns="91425" wrap="square" tIns="91425">
            <a:noAutofit/>
          </a:bodyPr>
          <a:lstStyle/>
          <a:p>
            <a:pPr indent="0" lvl="0" marL="0" marR="92710" rtl="0" algn="ctr">
              <a:lnSpc>
                <a:spcPct val="119375"/>
              </a:lnSpc>
              <a:spcBef>
                <a:spcPts val="0"/>
              </a:spcBef>
              <a:spcAft>
                <a:spcPts val="0"/>
              </a:spcAft>
              <a:buClr>
                <a:schemeClr val="dk1"/>
              </a:buClr>
              <a:buFont typeface="Arial"/>
              <a:buNone/>
            </a:pPr>
            <a:r>
              <a:rPr b="1" lang="en-US" sz="2400">
                <a:solidFill>
                  <a:schemeClr val="dk1"/>
                </a:solidFill>
                <a:latin typeface="Times New Roman"/>
                <a:ea typeface="Times New Roman"/>
                <a:cs typeface="Times New Roman"/>
                <a:sym typeface="Times New Roman"/>
              </a:rPr>
              <a:t>An-Najah National University</a:t>
            </a:r>
            <a:endParaRPr sz="2400">
              <a:solidFill>
                <a:schemeClr val="dk1"/>
              </a:solidFill>
              <a:latin typeface="Times New Roman"/>
              <a:ea typeface="Times New Roman"/>
              <a:cs typeface="Times New Roman"/>
              <a:sym typeface="Times New Roman"/>
            </a:endParaRPr>
          </a:p>
          <a:p>
            <a:pPr indent="0" lvl="0" marL="12700" marR="5080" rtl="0" algn="ctr">
              <a:lnSpc>
                <a:spcPct val="118750"/>
              </a:lnSpc>
              <a:spcBef>
                <a:spcPts val="105"/>
              </a:spcBef>
              <a:spcAft>
                <a:spcPts val="0"/>
              </a:spcAft>
              <a:buClr>
                <a:schemeClr val="dk1"/>
              </a:buClr>
              <a:buFont typeface="Arial"/>
              <a:buNone/>
            </a:pPr>
            <a:r>
              <a:rPr b="1" lang="en-US" sz="2400">
                <a:solidFill>
                  <a:schemeClr val="dk1"/>
                </a:solidFill>
                <a:latin typeface="Times New Roman"/>
                <a:ea typeface="Times New Roman"/>
                <a:cs typeface="Times New Roman"/>
                <a:sym typeface="Times New Roman"/>
              </a:rPr>
              <a:t>Information Technology Faculty </a:t>
            </a:r>
            <a:endParaRPr b="1" sz="2400">
              <a:solidFill>
                <a:schemeClr val="dk1"/>
              </a:solidFill>
              <a:latin typeface="Times New Roman"/>
              <a:ea typeface="Times New Roman"/>
              <a:cs typeface="Times New Roman"/>
              <a:sym typeface="Times New Roman"/>
            </a:endParaRPr>
          </a:p>
          <a:p>
            <a:pPr indent="0" lvl="0" marL="12700" marR="5080" rtl="0" algn="ctr">
              <a:lnSpc>
                <a:spcPct val="118750"/>
              </a:lnSpc>
              <a:spcBef>
                <a:spcPts val="105"/>
              </a:spcBef>
              <a:spcAft>
                <a:spcPts val="0"/>
              </a:spcAft>
              <a:buClr>
                <a:schemeClr val="dk1"/>
              </a:buClr>
              <a:buFont typeface="Arial"/>
              <a:buNone/>
            </a:pPr>
            <a:r>
              <a:rPr b="1" lang="en-US" sz="2400">
                <a:solidFill>
                  <a:schemeClr val="dk1"/>
                </a:solidFill>
                <a:latin typeface="Times New Roman"/>
                <a:ea typeface="Times New Roman"/>
                <a:cs typeface="Times New Roman"/>
                <a:sym typeface="Times New Roman"/>
              </a:rPr>
              <a:t> Management Information Systems (MIS)</a:t>
            </a:r>
            <a:endParaRPr b="1" sz="2400">
              <a:solidFill>
                <a:schemeClr val="dk1"/>
              </a:solidFill>
              <a:latin typeface="Times New Roman"/>
              <a:ea typeface="Times New Roman"/>
              <a:cs typeface="Times New Roman"/>
              <a:sym typeface="Times New Roman"/>
            </a:endParaRPr>
          </a:p>
          <a:p>
            <a:pPr indent="0" lvl="0" marL="12700" marR="5080" rtl="0" algn="ctr">
              <a:lnSpc>
                <a:spcPct val="118750"/>
              </a:lnSpc>
              <a:spcBef>
                <a:spcPts val="105"/>
              </a:spcBef>
              <a:spcAft>
                <a:spcPts val="0"/>
              </a:spcAft>
              <a:buClr>
                <a:schemeClr val="dk1"/>
              </a:buClr>
              <a:buFont typeface="Arial"/>
              <a:buNone/>
            </a:pPr>
            <a:r>
              <a:t/>
            </a:r>
            <a:endParaRPr b="1" sz="2400">
              <a:solidFill>
                <a:schemeClr val="dk1"/>
              </a:solidFill>
              <a:latin typeface="Times New Roman"/>
              <a:ea typeface="Times New Roman"/>
              <a:cs typeface="Times New Roman"/>
              <a:sym typeface="Times New Roman"/>
            </a:endParaRPr>
          </a:p>
          <a:p>
            <a:pPr indent="0" lvl="0" marL="0" marR="228600" rtl="0" algn="ctr">
              <a:spcBef>
                <a:spcPts val="2600"/>
              </a:spcBef>
              <a:spcAft>
                <a:spcPts val="0"/>
              </a:spcAft>
              <a:buClr>
                <a:schemeClr val="dk1"/>
              </a:buClr>
              <a:buFont typeface="Arial"/>
              <a:buNone/>
            </a:pPr>
            <a:r>
              <a:t/>
            </a:r>
            <a:endParaRPr sz="24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2800">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grpSp>
        <p:nvGrpSpPr>
          <p:cNvPr id="160" name="Google Shape;160;g2b664292f65_0_49"/>
          <p:cNvGrpSpPr/>
          <p:nvPr/>
        </p:nvGrpSpPr>
        <p:grpSpPr>
          <a:xfrm>
            <a:off x="3857975" y="401450"/>
            <a:ext cx="8156100" cy="1842142"/>
            <a:chOff x="896720" y="627714"/>
            <a:chExt cx="8156100" cy="2642958"/>
          </a:xfrm>
        </p:grpSpPr>
        <p:sp>
          <p:nvSpPr>
            <p:cNvPr id="161" name="Google Shape;161;g2b664292f65_0_49"/>
            <p:cNvSpPr txBox="1"/>
            <p:nvPr/>
          </p:nvSpPr>
          <p:spPr>
            <a:xfrm>
              <a:off x="896720" y="627714"/>
              <a:ext cx="8156100" cy="5520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sz="1900"/>
            </a:p>
          </p:txBody>
        </p:sp>
        <p:sp>
          <p:nvSpPr>
            <p:cNvPr id="162" name="Google Shape;162;g2b664292f65_0_49"/>
            <p:cNvSpPr txBox="1"/>
            <p:nvPr/>
          </p:nvSpPr>
          <p:spPr>
            <a:xfrm>
              <a:off x="4136099" y="2829072"/>
              <a:ext cx="4409100" cy="441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163" name="Google Shape;163;g2b664292f65_0_49"/>
          <p:cNvPicPr preferRelativeResize="0"/>
          <p:nvPr/>
        </p:nvPicPr>
        <p:blipFill>
          <a:blip r:embed="rId3">
            <a:alphaModFix/>
          </a:blip>
          <a:stretch>
            <a:fillRect/>
          </a:stretch>
        </p:blipFill>
        <p:spPr>
          <a:xfrm>
            <a:off x="11" y="12"/>
            <a:ext cx="1306975" cy="1608579"/>
          </a:xfrm>
          <a:prstGeom prst="rect">
            <a:avLst/>
          </a:prstGeom>
          <a:noFill/>
          <a:ln>
            <a:noFill/>
          </a:ln>
        </p:spPr>
      </p:pic>
      <p:pic>
        <p:nvPicPr>
          <p:cNvPr id="164" name="Google Shape;164;g2b664292f65_0_49"/>
          <p:cNvPicPr preferRelativeResize="0"/>
          <p:nvPr/>
        </p:nvPicPr>
        <p:blipFill>
          <a:blip r:embed="rId4">
            <a:alphaModFix/>
          </a:blip>
          <a:stretch>
            <a:fillRect/>
          </a:stretch>
        </p:blipFill>
        <p:spPr>
          <a:xfrm>
            <a:off x="4684851" y="1"/>
            <a:ext cx="7507153" cy="6858000"/>
          </a:xfrm>
          <a:prstGeom prst="rect">
            <a:avLst/>
          </a:prstGeom>
          <a:noFill/>
          <a:ln>
            <a:noFill/>
          </a:ln>
        </p:spPr>
      </p:pic>
      <p:sp>
        <p:nvSpPr>
          <p:cNvPr id="165" name="Google Shape;165;g2b664292f65_0_49"/>
          <p:cNvSpPr txBox="1"/>
          <p:nvPr/>
        </p:nvSpPr>
        <p:spPr>
          <a:xfrm>
            <a:off x="156750" y="2116175"/>
            <a:ext cx="3000000" cy="877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4500">
                <a:solidFill>
                  <a:srgbClr val="595959"/>
                </a:solidFill>
                <a:latin typeface="Twentieth Century"/>
                <a:ea typeface="Twentieth Century"/>
                <a:cs typeface="Twentieth Century"/>
                <a:sym typeface="Twentieth Century"/>
              </a:rPr>
              <a:t>Filtering</a:t>
            </a:r>
            <a:endParaRPr b="1" sz="4500">
              <a:solidFill>
                <a:srgbClr val="595959"/>
              </a:solidFill>
              <a:latin typeface="Twentieth Century"/>
              <a:ea typeface="Twentieth Century"/>
              <a:cs typeface="Twentieth Century"/>
              <a:sym typeface="Twentieth Century"/>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0"/>
                                        </p:tgtEl>
                                        <p:attrNameLst>
                                          <p:attrName>style.visibility</p:attrName>
                                        </p:attrNameLst>
                                      </p:cBhvr>
                                      <p:to>
                                        <p:strVal val="visible"/>
                                      </p:to>
                                    </p:set>
                                    <p:animEffect filter="fade" transition="in">
                                      <p:cBhvr>
                                        <p:cTn dur="500"/>
                                        <p:tgtEl>
                                          <p:spTgt spid="1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grpSp>
        <p:nvGrpSpPr>
          <p:cNvPr id="170" name="Google Shape;170;g2b664292f65_0_59"/>
          <p:cNvGrpSpPr/>
          <p:nvPr/>
        </p:nvGrpSpPr>
        <p:grpSpPr>
          <a:xfrm>
            <a:off x="3760000" y="204125"/>
            <a:ext cx="8156100" cy="2039467"/>
            <a:chOff x="798745" y="344608"/>
            <a:chExt cx="8156100" cy="2926064"/>
          </a:xfrm>
        </p:grpSpPr>
        <p:sp>
          <p:nvSpPr>
            <p:cNvPr id="171" name="Google Shape;171;g2b664292f65_0_59"/>
            <p:cNvSpPr txBox="1"/>
            <p:nvPr/>
          </p:nvSpPr>
          <p:spPr>
            <a:xfrm>
              <a:off x="798745" y="344608"/>
              <a:ext cx="8156100" cy="15459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1100"/>
                <a:buFont typeface="Arial"/>
                <a:buNone/>
              </a:pPr>
              <a:r>
                <a:rPr b="1" lang="en-US" sz="4500">
                  <a:solidFill>
                    <a:srgbClr val="595959"/>
                  </a:solidFill>
                  <a:latin typeface="Twentieth Century"/>
                  <a:ea typeface="Twentieth Century"/>
                  <a:cs typeface="Twentieth Century"/>
                  <a:sym typeface="Twentieth Century"/>
                </a:rPr>
                <a:t>Filtering</a:t>
              </a:r>
              <a:endParaRPr b="1" sz="4500">
                <a:solidFill>
                  <a:srgbClr val="595959"/>
                </a:solidFill>
                <a:latin typeface="Twentieth Century"/>
                <a:ea typeface="Twentieth Century"/>
                <a:cs typeface="Twentieth Century"/>
                <a:sym typeface="Twentieth Century"/>
              </a:endParaRPr>
            </a:p>
            <a:p>
              <a:pPr indent="0" lvl="0" marL="0" marR="0" rtl="0" algn="ctr">
                <a:spcBef>
                  <a:spcPts val="0"/>
                </a:spcBef>
                <a:spcAft>
                  <a:spcPts val="0"/>
                </a:spcAft>
                <a:buNone/>
              </a:pPr>
              <a:r>
                <a:t/>
              </a:r>
              <a:endParaRPr sz="1900"/>
            </a:p>
          </p:txBody>
        </p:sp>
        <p:sp>
          <p:nvSpPr>
            <p:cNvPr id="172" name="Google Shape;172;g2b664292f65_0_59"/>
            <p:cNvSpPr txBox="1"/>
            <p:nvPr/>
          </p:nvSpPr>
          <p:spPr>
            <a:xfrm>
              <a:off x="4136099" y="2829072"/>
              <a:ext cx="4409100" cy="441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173" name="Google Shape;173;g2b664292f65_0_59"/>
          <p:cNvPicPr preferRelativeResize="0"/>
          <p:nvPr/>
        </p:nvPicPr>
        <p:blipFill>
          <a:blip r:embed="rId3">
            <a:alphaModFix/>
          </a:blip>
          <a:stretch>
            <a:fillRect/>
          </a:stretch>
        </p:blipFill>
        <p:spPr>
          <a:xfrm>
            <a:off x="3" y="3"/>
            <a:ext cx="1002050" cy="1233300"/>
          </a:xfrm>
          <a:prstGeom prst="rect">
            <a:avLst/>
          </a:prstGeom>
          <a:noFill/>
          <a:ln>
            <a:noFill/>
          </a:ln>
        </p:spPr>
      </p:pic>
      <p:pic>
        <p:nvPicPr>
          <p:cNvPr id="174" name="Google Shape;174;g2b664292f65_0_59"/>
          <p:cNvPicPr preferRelativeResize="0"/>
          <p:nvPr/>
        </p:nvPicPr>
        <p:blipFill>
          <a:blip r:embed="rId4">
            <a:alphaModFix/>
          </a:blip>
          <a:stretch>
            <a:fillRect/>
          </a:stretch>
        </p:blipFill>
        <p:spPr>
          <a:xfrm>
            <a:off x="1002050" y="1281614"/>
            <a:ext cx="11189950" cy="557638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500"/>
                                        <p:tgtEl>
                                          <p:spTgt spid="17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grpSp>
        <p:nvGrpSpPr>
          <p:cNvPr id="179" name="Google Shape;179;g2b664292f65_0_69"/>
          <p:cNvGrpSpPr/>
          <p:nvPr/>
        </p:nvGrpSpPr>
        <p:grpSpPr>
          <a:xfrm>
            <a:off x="3380925" y="-7"/>
            <a:ext cx="8156100" cy="1110511"/>
            <a:chOff x="419670" y="-122992"/>
            <a:chExt cx="8156100" cy="4084264"/>
          </a:xfrm>
        </p:grpSpPr>
        <p:sp>
          <p:nvSpPr>
            <p:cNvPr id="180" name="Google Shape;180;g2b664292f65_0_69"/>
            <p:cNvSpPr txBox="1"/>
            <p:nvPr/>
          </p:nvSpPr>
          <p:spPr>
            <a:xfrm>
              <a:off x="419670" y="-122992"/>
              <a:ext cx="8156100" cy="39627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1100"/>
                <a:buFont typeface="Arial"/>
                <a:buNone/>
              </a:pPr>
              <a:r>
                <a:rPr b="1" lang="en-US" sz="4500">
                  <a:solidFill>
                    <a:srgbClr val="595959"/>
                  </a:solidFill>
                  <a:latin typeface="Twentieth Century"/>
                  <a:ea typeface="Twentieth Century"/>
                  <a:cs typeface="Twentieth Century"/>
                  <a:sym typeface="Twentieth Century"/>
                </a:rPr>
                <a:t>Receipt for Specific order</a:t>
              </a:r>
              <a:r>
                <a:rPr b="1" lang="en-US" sz="4500">
                  <a:solidFill>
                    <a:srgbClr val="595959"/>
                  </a:solidFill>
                  <a:latin typeface="Twentieth Century"/>
                  <a:ea typeface="Twentieth Century"/>
                  <a:cs typeface="Twentieth Century"/>
                  <a:sym typeface="Twentieth Century"/>
                </a:rPr>
                <a:t> </a:t>
              </a:r>
              <a:endParaRPr b="1" sz="4500">
                <a:solidFill>
                  <a:srgbClr val="595959"/>
                </a:solidFill>
                <a:latin typeface="Twentieth Century"/>
                <a:ea typeface="Twentieth Century"/>
                <a:cs typeface="Twentieth Century"/>
                <a:sym typeface="Twentieth Century"/>
              </a:endParaRPr>
            </a:p>
            <a:p>
              <a:pPr indent="0" lvl="0" marL="0" marR="0" rtl="0" algn="ctr">
                <a:spcBef>
                  <a:spcPts val="0"/>
                </a:spcBef>
                <a:spcAft>
                  <a:spcPts val="0"/>
                </a:spcAft>
                <a:buNone/>
              </a:pPr>
              <a:r>
                <a:t/>
              </a:r>
              <a:endParaRPr sz="1900"/>
            </a:p>
          </p:txBody>
        </p:sp>
        <p:sp>
          <p:nvSpPr>
            <p:cNvPr id="181" name="Google Shape;181;g2b664292f65_0_69"/>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182" name="Google Shape;182;g2b664292f65_0_69"/>
          <p:cNvPicPr preferRelativeResize="0"/>
          <p:nvPr/>
        </p:nvPicPr>
        <p:blipFill>
          <a:blip r:embed="rId3">
            <a:alphaModFix/>
          </a:blip>
          <a:stretch>
            <a:fillRect/>
          </a:stretch>
        </p:blipFill>
        <p:spPr>
          <a:xfrm>
            <a:off x="3" y="3"/>
            <a:ext cx="1002050" cy="1233300"/>
          </a:xfrm>
          <a:prstGeom prst="rect">
            <a:avLst/>
          </a:prstGeom>
          <a:noFill/>
          <a:ln>
            <a:noFill/>
          </a:ln>
        </p:spPr>
      </p:pic>
      <p:pic>
        <p:nvPicPr>
          <p:cNvPr id="183" name="Google Shape;183;g2b664292f65_0_69"/>
          <p:cNvPicPr preferRelativeResize="0"/>
          <p:nvPr/>
        </p:nvPicPr>
        <p:blipFill>
          <a:blip r:embed="rId4">
            <a:alphaModFix/>
          </a:blip>
          <a:stretch>
            <a:fillRect/>
          </a:stretch>
        </p:blipFill>
        <p:spPr>
          <a:xfrm>
            <a:off x="2725950" y="1031566"/>
            <a:ext cx="9466050" cy="2885984"/>
          </a:xfrm>
          <a:prstGeom prst="rect">
            <a:avLst/>
          </a:prstGeom>
          <a:noFill/>
          <a:ln>
            <a:noFill/>
          </a:ln>
        </p:spPr>
      </p:pic>
      <p:pic>
        <p:nvPicPr>
          <p:cNvPr id="184" name="Google Shape;184;g2b664292f65_0_69"/>
          <p:cNvPicPr preferRelativeResize="0"/>
          <p:nvPr/>
        </p:nvPicPr>
        <p:blipFill>
          <a:blip r:embed="rId5">
            <a:alphaModFix/>
          </a:blip>
          <a:stretch>
            <a:fillRect/>
          </a:stretch>
        </p:blipFill>
        <p:spPr>
          <a:xfrm>
            <a:off x="2725944" y="3917550"/>
            <a:ext cx="9466056" cy="29404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gtEl>
                                        <p:attrNameLst>
                                          <p:attrName>style.visibility</p:attrName>
                                        </p:attrNameLst>
                                      </p:cBhvr>
                                      <p:to>
                                        <p:strVal val="visible"/>
                                      </p:to>
                                    </p:set>
                                    <p:animEffect filter="fade" transition="in">
                                      <p:cBhvr>
                                        <p:cTn dur="500"/>
                                        <p:tgtEl>
                                          <p:spTgt spid="17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grpSp>
        <p:nvGrpSpPr>
          <p:cNvPr id="189" name="Google Shape;189;g2b664292f65_0_86"/>
          <p:cNvGrpSpPr/>
          <p:nvPr/>
        </p:nvGrpSpPr>
        <p:grpSpPr>
          <a:xfrm>
            <a:off x="2689500" y="474293"/>
            <a:ext cx="8478304" cy="1077458"/>
            <a:chOff x="66895" y="1413786"/>
            <a:chExt cx="8478304" cy="3962700"/>
          </a:xfrm>
        </p:grpSpPr>
        <p:sp>
          <p:nvSpPr>
            <p:cNvPr id="190" name="Google Shape;190;g2b664292f65_0_86"/>
            <p:cNvSpPr txBox="1"/>
            <p:nvPr/>
          </p:nvSpPr>
          <p:spPr>
            <a:xfrm>
              <a:off x="66895" y="1413786"/>
              <a:ext cx="8156100" cy="39627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1100"/>
                <a:buFont typeface="Arial"/>
                <a:buNone/>
              </a:pPr>
              <a:r>
                <a:rPr b="1" lang="en-US" sz="4500">
                  <a:solidFill>
                    <a:srgbClr val="595959"/>
                  </a:solidFill>
                  <a:latin typeface="Twentieth Century"/>
                  <a:ea typeface="Twentieth Century"/>
                  <a:cs typeface="Twentieth Century"/>
                  <a:sym typeface="Twentieth Century"/>
                </a:rPr>
                <a:t>Receipt for Specific order </a:t>
              </a:r>
              <a:endParaRPr b="1" sz="4500">
                <a:solidFill>
                  <a:srgbClr val="595959"/>
                </a:solidFill>
                <a:latin typeface="Twentieth Century"/>
                <a:ea typeface="Twentieth Century"/>
                <a:cs typeface="Twentieth Century"/>
                <a:sym typeface="Twentieth Century"/>
              </a:endParaRPr>
            </a:p>
            <a:p>
              <a:pPr indent="0" lvl="0" marL="0" marR="0" rtl="0" algn="ctr">
                <a:spcBef>
                  <a:spcPts val="0"/>
                </a:spcBef>
                <a:spcAft>
                  <a:spcPts val="0"/>
                </a:spcAft>
                <a:buNone/>
              </a:pPr>
              <a:r>
                <a:t/>
              </a:r>
              <a:endParaRPr sz="1900"/>
            </a:p>
          </p:txBody>
        </p:sp>
        <p:sp>
          <p:nvSpPr>
            <p:cNvPr id="191" name="Google Shape;191;g2b664292f65_0_86"/>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192" name="Google Shape;192;g2b664292f65_0_86"/>
          <p:cNvPicPr preferRelativeResize="0"/>
          <p:nvPr/>
        </p:nvPicPr>
        <p:blipFill>
          <a:blip r:embed="rId3">
            <a:alphaModFix/>
          </a:blip>
          <a:stretch>
            <a:fillRect/>
          </a:stretch>
        </p:blipFill>
        <p:spPr>
          <a:xfrm>
            <a:off x="3" y="3"/>
            <a:ext cx="1002050" cy="1233300"/>
          </a:xfrm>
          <a:prstGeom prst="rect">
            <a:avLst/>
          </a:prstGeom>
          <a:noFill/>
          <a:ln>
            <a:noFill/>
          </a:ln>
        </p:spPr>
      </p:pic>
      <p:pic>
        <p:nvPicPr>
          <p:cNvPr id="193" name="Google Shape;193;g2b664292f65_0_86"/>
          <p:cNvPicPr preferRelativeResize="0"/>
          <p:nvPr/>
        </p:nvPicPr>
        <p:blipFill>
          <a:blip r:embed="rId4">
            <a:alphaModFix/>
          </a:blip>
          <a:stretch>
            <a:fillRect/>
          </a:stretch>
        </p:blipFill>
        <p:spPr>
          <a:xfrm>
            <a:off x="0" y="3840358"/>
            <a:ext cx="12192000" cy="301764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
                                        </p:tgtEl>
                                        <p:attrNameLst>
                                          <p:attrName>style.visibility</p:attrName>
                                        </p:attrNameLst>
                                      </p:cBhvr>
                                      <p:to>
                                        <p:strVal val="visible"/>
                                      </p:to>
                                    </p:set>
                                    <p:animEffect filter="fade" transition="in">
                                      <p:cBhvr>
                                        <p:cTn dur="500"/>
                                        <p:tgtEl>
                                          <p:spTgt spid="18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grpSp>
        <p:nvGrpSpPr>
          <p:cNvPr id="198" name="Google Shape;198;g2b664292f65_0_97"/>
          <p:cNvGrpSpPr/>
          <p:nvPr/>
        </p:nvGrpSpPr>
        <p:grpSpPr>
          <a:xfrm>
            <a:off x="2379050" y="474293"/>
            <a:ext cx="8478304" cy="1077458"/>
            <a:chOff x="66895" y="1413786"/>
            <a:chExt cx="8478304" cy="3962700"/>
          </a:xfrm>
        </p:grpSpPr>
        <p:sp>
          <p:nvSpPr>
            <p:cNvPr id="199" name="Google Shape;199;g2b664292f65_0_97"/>
            <p:cNvSpPr txBox="1"/>
            <p:nvPr/>
          </p:nvSpPr>
          <p:spPr>
            <a:xfrm>
              <a:off x="66895" y="1413786"/>
              <a:ext cx="8156100" cy="39627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1100"/>
                <a:buFont typeface="Arial"/>
                <a:buNone/>
              </a:pPr>
              <a:r>
                <a:rPr b="1" lang="en-US" sz="4500">
                  <a:solidFill>
                    <a:srgbClr val="595959"/>
                  </a:solidFill>
                  <a:latin typeface="Twentieth Century"/>
                  <a:ea typeface="Twentieth Century"/>
                  <a:cs typeface="Twentieth Century"/>
                  <a:sym typeface="Twentieth Century"/>
                </a:rPr>
                <a:t>send </a:t>
              </a:r>
              <a:r>
                <a:rPr b="1" lang="en-US" sz="4500">
                  <a:solidFill>
                    <a:srgbClr val="595959"/>
                  </a:solidFill>
                  <a:latin typeface="Twentieth Century"/>
                  <a:ea typeface="Twentieth Century"/>
                  <a:cs typeface="Twentieth Century"/>
                  <a:sym typeface="Twentieth Century"/>
                </a:rPr>
                <a:t>notification</a:t>
              </a:r>
              <a:r>
                <a:rPr b="1" lang="en-US" sz="4500">
                  <a:solidFill>
                    <a:srgbClr val="595959"/>
                  </a:solidFill>
                  <a:latin typeface="Twentieth Century"/>
                  <a:ea typeface="Twentieth Century"/>
                  <a:cs typeface="Twentieth Century"/>
                  <a:sym typeface="Twentieth Century"/>
                </a:rPr>
                <a:t> to the customer</a:t>
              </a:r>
              <a:endParaRPr b="1" sz="4500">
                <a:solidFill>
                  <a:srgbClr val="595959"/>
                </a:solidFill>
                <a:latin typeface="Twentieth Century"/>
                <a:ea typeface="Twentieth Century"/>
                <a:cs typeface="Twentieth Century"/>
                <a:sym typeface="Twentieth Century"/>
              </a:endParaRPr>
            </a:p>
            <a:p>
              <a:pPr indent="0" lvl="0" marL="0" marR="0" rtl="0" algn="ctr">
                <a:spcBef>
                  <a:spcPts val="0"/>
                </a:spcBef>
                <a:spcAft>
                  <a:spcPts val="0"/>
                </a:spcAft>
                <a:buNone/>
              </a:pPr>
              <a:r>
                <a:t/>
              </a:r>
              <a:endParaRPr sz="1900"/>
            </a:p>
          </p:txBody>
        </p:sp>
        <p:sp>
          <p:nvSpPr>
            <p:cNvPr id="200" name="Google Shape;200;g2b664292f65_0_97"/>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201" name="Google Shape;201;g2b664292f65_0_97"/>
          <p:cNvPicPr preferRelativeResize="0"/>
          <p:nvPr/>
        </p:nvPicPr>
        <p:blipFill>
          <a:blip r:embed="rId3">
            <a:alphaModFix/>
          </a:blip>
          <a:stretch>
            <a:fillRect/>
          </a:stretch>
        </p:blipFill>
        <p:spPr>
          <a:xfrm>
            <a:off x="3" y="3"/>
            <a:ext cx="1002050" cy="1233300"/>
          </a:xfrm>
          <a:prstGeom prst="rect">
            <a:avLst/>
          </a:prstGeom>
          <a:noFill/>
          <a:ln>
            <a:noFill/>
          </a:ln>
        </p:spPr>
      </p:pic>
      <p:pic>
        <p:nvPicPr>
          <p:cNvPr id="202" name="Google Shape;202;g2b664292f65_0_97"/>
          <p:cNvPicPr preferRelativeResize="0"/>
          <p:nvPr/>
        </p:nvPicPr>
        <p:blipFill>
          <a:blip r:embed="rId4">
            <a:alphaModFix/>
          </a:blip>
          <a:stretch>
            <a:fillRect/>
          </a:stretch>
        </p:blipFill>
        <p:spPr>
          <a:xfrm>
            <a:off x="4224375" y="1551750"/>
            <a:ext cx="4177375" cy="46484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
                                        </p:tgtEl>
                                        <p:attrNameLst>
                                          <p:attrName>style.visibility</p:attrName>
                                        </p:attrNameLst>
                                      </p:cBhvr>
                                      <p:to>
                                        <p:strVal val="visible"/>
                                      </p:to>
                                    </p:set>
                                    <p:animEffect filter="fade" transition="in">
                                      <p:cBhvr>
                                        <p:cTn dur="500"/>
                                        <p:tgtEl>
                                          <p:spTgt spid="19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grpSp>
        <p:nvGrpSpPr>
          <p:cNvPr id="207" name="Google Shape;207;g2b664292f65_2_4"/>
          <p:cNvGrpSpPr/>
          <p:nvPr/>
        </p:nvGrpSpPr>
        <p:grpSpPr>
          <a:xfrm>
            <a:off x="2379050" y="474293"/>
            <a:ext cx="8478304" cy="784948"/>
            <a:chOff x="66895" y="1413786"/>
            <a:chExt cx="8478304" cy="2886900"/>
          </a:xfrm>
        </p:grpSpPr>
        <p:sp>
          <p:nvSpPr>
            <p:cNvPr id="208" name="Google Shape;208;g2b664292f65_2_4"/>
            <p:cNvSpPr txBox="1"/>
            <p:nvPr/>
          </p:nvSpPr>
          <p:spPr>
            <a:xfrm>
              <a:off x="66895" y="1413786"/>
              <a:ext cx="8156100" cy="2886900"/>
            </a:xfrm>
            <a:prstGeom prst="rect">
              <a:avLst/>
            </a:prstGeom>
            <a:noFill/>
            <a:ln>
              <a:noFill/>
            </a:ln>
          </p:spPr>
          <p:txBody>
            <a:bodyPr anchorCtr="0" anchor="t" bIns="45700" lIns="91425" spcFirstLastPara="1" rIns="91425" wrap="square" tIns="45700">
              <a:spAutoFit/>
            </a:bodyPr>
            <a:lstStyle/>
            <a:p>
              <a:pPr indent="0" lvl="0" marL="457200" rtl="0" algn="l">
                <a:lnSpc>
                  <a:spcPct val="115000"/>
                </a:lnSpc>
                <a:spcBef>
                  <a:spcPts val="0"/>
                </a:spcBef>
                <a:spcAft>
                  <a:spcPts val="0"/>
                </a:spcAft>
                <a:buClr>
                  <a:schemeClr val="dk1"/>
                </a:buClr>
                <a:buSzPts val="1100"/>
                <a:buFont typeface="Arial"/>
                <a:buNone/>
              </a:pPr>
              <a:r>
                <a:rPr b="1" lang="en-US" sz="4500">
                  <a:solidFill>
                    <a:srgbClr val="595959"/>
                  </a:solidFill>
                  <a:latin typeface="Twentieth Century"/>
                  <a:ea typeface="Twentieth Century"/>
                  <a:cs typeface="Twentieth Century"/>
                  <a:sym typeface="Twentieth Century"/>
                </a:rPr>
                <a:t>picking</a:t>
              </a:r>
              <a:r>
                <a:rPr lang="en-US" sz="1100">
                  <a:solidFill>
                    <a:schemeClr val="dk1"/>
                  </a:solidFill>
                </a:rPr>
                <a:t> </a:t>
              </a:r>
              <a:r>
                <a:rPr b="1" lang="en-US" sz="4500">
                  <a:solidFill>
                    <a:srgbClr val="595959"/>
                  </a:solidFill>
                  <a:latin typeface="Twentieth Century"/>
                  <a:ea typeface="Twentieth Century"/>
                  <a:cs typeface="Twentieth Century"/>
                  <a:sym typeface="Twentieth Century"/>
                </a:rPr>
                <a:t>type</a:t>
              </a:r>
              <a:r>
                <a:rPr lang="en-US" sz="1100">
                  <a:solidFill>
                    <a:schemeClr val="dk1"/>
                  </a:solidFill>
                </a:rPr>
                <a:t> </a:t>
              </a:r>
              <a:endParaRPr sz="1900"/>
            </a:p>
          </p:txBody>
        </p:sp>
        <p:sp>
          <p:nvSpPr>
            <p:cNvPr id="209" name="Google Shape;209;g2b664292f65_2_4"/>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210" name="Google Shape;210;g2b664292f65_2_4"/>
          <p:cNvPicPr preferRelativeResize="0"/>
          <p:nvPr/>
        </p:nvPicPr>
        <p:blipFill>
          <a:blip r:embed="rId3">
            <a:alphaModFix/>
          </a:blip>
          <a:stretch>
            <a:fillRect/>
          </a:stretch>
        </p:blipFill>
        <p:spPr>
          <a:xfrm>
            <a:off x="3" y="3"/>
            <a:ext cx="1002050" cy="1233300"/>
          </a:xfrm>
          <a:prstGeom prst="rect">
            <a:avLst/>
          </a:prstGeom>
          <a:noFill/>
          <a:ln>
            <a:noFill/>
          </a:ln>
        </p:spPr>
      </p:pic>
      <p:pic>
        <p:nvPicPr>
          <p:cNvPr id="211" name="Google Shape;211;g2b664292f65_2_4"/>
          <p:cNvPicPr preferRelativeResize="0"/>
          <p:nvPr/>
        </p:nvPicPr>
        <p:blipFill>
          <a:blip r:embed="rId4">
            <a:alphaModFix/>
          </a:blip>
          <a:stretch>
            <a:fillRect/>
          </a:stretch>
        </p:blipFill>
        <p:spPr>
          <a:xfrm>
            <a:off x="0" y="2096600"/>
            <a:ext cx="12191999" cy="27040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7"/>
                                        </p:tgtEl>
                                        <p:attrNameLst>
                                          <p:attrName>style.visibility</p:attrName>
                                        </p:attrNameLst>
                                      </p:cBhvr>
                                      <p:to>
                                        <p:strVal val="visible"/>
                                      </p:to>
                                    </p:set>
                                    <p:animEffect filter="fade" transition="in">
                                      <p:cBhvr>
                                        <p:cTn dur="500"/>
                                        <p:tgtEl>
                                          <p:spTgt spid="2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grpSp>
        <p:nvGrpSpPr>
          <p:cNvPr id="216" name="Google Shape;216;g2b664292f65_0_110"/>
          <p:cNvGrpSpPr/>
          <p:nvPr/>
        </p:nvGrpSpPr>
        <p:grpSpPr>
          <a:xfrm>
            <a:off x="2379050" y="474293"/>
            <a:ext cx="8478304" cy="784948"/>
            <a:chOff x="66895" y="1413786"/>
            <a:chExt cx="8478304" cy="2886900"/>
          </a:xfrm>
        </p:grpSpPr>
        <p:sp>
          <p:nvSpPr>
            <p:cNvPr id="217" name="Google Shape;217;g2b664292f65_0_110"/>
            <p:cNvSpPr txBox="1"/>
            <p:nvPr/>
          </p:nvSpPr>
          <p:spPr>
            <a:xfrm>
              <a:off x="66895" y="1413786"/>
              <a:ext cx="8156100" cy="2886900"/>
            </a:xfrm>
            <a:prstGeom prst="rect">
              <a:avLst/>
            </a:prstGeom>
            <a:noFill/>
            <a:ln>
              <a:noFill/>
            </a:ln>
          </p:spPr>
          <p:txBody>
            <a:bodyPr anchorCtr="0" anchor="t" bIns="45700" lIns="91425" spcFirstLastPara="1" rIns="91425" wrap="square" tIns="45700">
              <a:spAutoFit/>
            </a:bodyPr>
            <a:lstStyle/>
            <a:p>
              <a:pPr indent="0" lvl="0" marL="457200" rtl="0" algn="l">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picking</a:t>
              </a:r>
              <a:r>
                <a:rPr lang="en-US" sz="1100">
                  <a:solidFill>
                    <a:schemeClr val="dk1"/>
                  </a:solidFill>
                </a:rPr>
                <a:t> </a:t>
              </a:r>
              <a:r>
                <a:rPr b="1" lang="en-US" sz="4500">
                  <a:solidFill>
                    <a:srgbClr val="595959"/>
                  </a:solidFill>
                  <a:latin typeface="Twentieth Century"/>
                  <a:ea typeface="Twentieth Century"/>
                  <a:cs typeface="Twentieth Century"/>
                  <a:sym typeface="Twentieth Century"/>
                </a:rPr>
                <a:t>type</a:t>
              </a:r>
              <a:r>
                <a:rPr lang="en-US" sz="1100">
                  <a:solidFill>
                    <a:schemeClr val="dk1"/>
                  </a:solidFill>
                </a:rPr>
                <a:t> </a:t>
              </a:r>
              <a:endParaRPr/>
            </a:p>
          </p:txBody>
        </p:sp>
        <p:sp>
          <p:nvSpPr>
            <p:cNvPr id="218" name="Google Shape;218;g2b664292f65_0_110"/>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219" name="Google Shape;219;g2b664292f65_0_110"/>
          <p:cNvPicPr preferRelativeResize="0"/>
          <p:nvPr/>
        </p:nvPicPr>
        <p:blipFill>
          <a:blip r:embed="rId3">
            <a:alphaModFix/>
          </a:blip>
          <a:stretch>
            <a:fillRect/>
          </a:stretch>
        </p:blipFill>
        <p:spPr>
          <a:xfrm>
            <a:off x="3" y="3"/>
            <a:ext cx="1002050" cy="1233300"/>
          </a:xfrm>
          <a:prstGeom prst="rect">
            <a:avLst/>
          </a:prstGeom>
          <a:noFill/>
          <a:ln>
            <a:noFill/>
          </a:ln>
        </p:spPr>
      </p:pic>
      <p:pic>
        <p:nvPicPr>
          <p:cNvPr id="220" name="Google Shape;220;g2b664292f65_0_110"/>
          <p:cNvPicPr preferRelativeResize="0"/>
          <p:nvPr/>
        </p:nvPicPr>
        <p:blipFill>
          <a:blip r:embed="rId4">
            <a:alphaModFix/>
          </a:blip>
          <a:stretch>
            <a:fillRect/>
          </a:stretch>
        </p:blipFill>
        <p:spPr>
          <a:xfrm>
            <a:off x="70550" y="3688327"/>
            <a:ext cx="12191998" cy="309379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6"/>
                                        </p:tgtEl>
                                        <p:attrNameLst>
                                          <p:attrName>style.visibility</p:attrName>
                                        </p:attrNameLst>
                                      </p:cBhvr>
                                      <p:to>
                                        <p:strVal val="visible"/>
                                      </p:to>
                                    </p:set>
                                    <p:animEffect filter="fade" transition="in">
                                      <p:cBhvr>
                                        <p:cTn dur="500"/>
                                        <p:tgtEl>
                                          <p:spTgt spid="21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grpSp>
        <p:nvGrpSpPr>
          <p:cNvPr id="225" name="Google Shape;225;g2b664292f65_0_119"/>
          <p:cNvGrpSpPr/>
          <p:nvPr/>
        </p:nvGrpSpPr>
        <p:grpSpPr>
          <a:xfrm>
            <a:off x="2379050" y="474293"/>
            <a:ext cx="8478304" cy="784948"/>
            <a:chOff x="66895" y="1413786"/>
            <a:chExt cx="8478304" cy="2886900"/>
          </a:xfrm>
        </p:grpSpPr>
        <p:sp>
          <p:nvSpPr>
            <p:cNvPr id="226" name="Google Shape;226;g2b664292f65_0_119"/>
            <p:cNvSpPr txBox="1"/>
            <p:nvPr/>
          </p:nvSpPr>
          <p:spPr>
            <a:xfrm>
              <a:off x="66895" y="1413786"/>
              <a:ext cx="8156100" cy="2886900"/>
            </a:xfrm>
            <a:prstGeom prst="rect">
              <a:avLst/>
            </a:prstGeom>
            <a:noFill/>
            <a:ln>
              <a:noFill/>
            </a:ln>
          </p:spPr>
          <p:txBody>
            <a:bodyPr anchorCtr="0" anchor="t" bIns="45700" lIns="91425" spcFirstLastPara="1" rIns="91425" wrap="square" tIns="45700">
              <a:spAutoFit/>
            </a:bodyPr>
            <a:lstStyle/>
            <a:p>
              <a:pPr indent="0" lvl="0" marL="457200" rtl="0" algn="l">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Repairing</a:t>
              </a:r>
              <a:r>
                <a:rPr lang="en-US" sz="1100">
                  <a:solidFill>
                    <a:schemeClr val="dk1"/>
                  </a:solidFill>
                </a:rPr>
                <a:t> </a:t>
              </a:r>
              <a:r>
                <a:rPr b="1" lang="en-US" sz="4500">
                  <a:solidFill>
                    <a:srgbClr val="595959"/>
                  </a:solidFill>
                  <a:latin typeface="Twentieth Century"/>
                  <a:ea typeface="Twentieth Century"/>
                  <a:cs typeface="Twentieth Century"/>
                  <a:sym typeface="Twentieth Century"/>
                </a:rPr>
                <a:t>Orders</a:t>
              </a:r>
              <a:endParaRPr/>
            </a:p>
          </p:txBody>
        </p:sp>
        <p:sp>
          <p:nvSpPr>
            <p:cNvPr id="227" name="Google Shape;227;g2b664292f65_0_119"/>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228" name="Google Shape;228;g2b664292f65_0_119"/>
          <p:cNvPicPr preferRelativeResize="0"/>
          <p:nvPr/>
        </p:nvPicPr>
        <p:blipFill>
          <a:blip r:embed="rId3">
            <a:alphaModFix/>
          </a:blip>
          <a:stretch>
            <a:fillRect/>
          </a:stretch>
        </p:blipFill>
        <p:spPr>
          <a:xfrm>
            <a:off x="3" y="3"/>
            <a:ext cx="1002050" cy="1233300"/>
          </a:xfrm>
          <a:prstGeom prst="rect">
            <a:avLst/>
          </a:prstGeom>
          <a:noFill/>
          <a:ln>
            <a:noFill/>
          </a:ln>
        </p:spPr>
      </p:pic>
      <p:pic>
        <p:nvPicPr>
          <p:cNvPr id="229" name="Google Shape;229;g2b664292f65_0_119"/>
          <p:cNvPicPr preferRelativeResize="0"/>
          <p:nvPr/>
        </p:nvPicPr>
        <p:blipFill>
          <a:blip r:embed="rId4">
            <a:alphaModFix/>
          </a:blip>
          <a:stretch>
            <a:fillRect/>
          </a:stretch>
        </p:blipFill>
        <p:spPr>
          <a:xfrm>
            <a:off x="0" y="3208966"/>
            <a:ext cx="12192000" cy="364903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
                                        </p:tgtEl>
                                        <p:attrNameLst>
                                          <p:attrName>style.visibility</p:attrName>
                                        </p:attrNameLst>
                                      </p:cBhvr>
                                      <p:to>
                                        <p:strVal val="visible"/>
                                      </p:to>
                                    </p:set>
                                    <p:animEffect filter="fade" transition="in">
                                      <p:cBhvr>
                                        <p:cTn dur="500"/>
                                        <p:tgtEl>
                                          <p:spTgt spid="2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grpSp>
        <p:nvGrpSpPr>
          <p:cNvPr id="234" name="Google Shape;234;g2b664292f65_0_136"/>
          <p:cNvGrpSpPr/>
          <p:nvPr/>
        </p:nvGrpSpPr>
        <p:grpSpPr>
          <a:xfrm>
            <a:off x="2540150" y="74143"/>
            <a:ext cx="8317204" cy="1092811"/>
            <a:chOff x="227995" y="-57895"/>
            <a:chExt cx="8317204" cy="4019166"/>
          </a:xfrm>
        </p:grpSpPr>
        <p:sp>
          <p:nvSpPr>
            <p:cNvPr id="235" name="Google Shape;235;g2b664292f65_0_136"/>
            <p:cNvSpPr txBox="1"/>
            <p:nvPr/>
          </p:nvSpPr>
          <p:spPr>
            <a:xfrm>
              <a:off x="227995" y="-57895"/>
              <a:ext cx="8156100" cy="2886900"/>
            </a:xfrm>
            <a:prstGeom prst="rect">
              <a:avLst/>
            </a:prstGeom>
            <a:noFill/>
            <a:ln>
              <a:noFill/>
            </a:ln>
          </p:spPr>
          <p:txBody>
            <a:bodyPr anchorCtr="0" anchor="t" bIns="45700" lIns="91425" spcFirstLastPara="1" rIns="91425" wrap="square" tIns="45700">
              <a:spAutoFit/>
            </a:bodyPr>
            <a:lstStyle/>
            <a:p>
              <a:pPr indent="0" lvl="0" marL="457200" rtl="0" algn="l">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Product inventory</a:t>
              </a:r>
              <a:endParaRPr/>
            </a:p>
          </p:txBody>
        </p:sp>
        <p:sp>
          <p:nvSpPr>
            <p:cNvPr id="236" name="Google Shape;236;g2b664292f65_0_136"/>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237" name="Google Shape;237;g2b664292f65_0_136"/>
          <p:cNvPicPr preferRelativeResize="0"/>
          <p:nvPr/>
        </p:nvPicPr>
        <p:blipFill>
          <a:blip r:embed="rId3">
            <a:alphaModFix/>
          </a:blip>
          <a:stretch>
            <a:fillRect/>
          </a:stretch>
        </p:blipFill>
        <p:spPr>
          <a:xfrm>
            <a:off x="3" y="3"/>
            <a:ext cx="1002050" cy="1233300"/>
          </a:xfrm>
          <a:prstGeom prst="rect">
            <a:avLst/>
          </a:prstGeom>
          <a:noFill/>
          <a:ln>
            <a:noFill/>
          </a:ln>
        </p:spPr>
      </p:pic>
      <p:pic>
        <p:nvPicPr>
          <p:cNvPr id="238" name="Google Shape;238;g2b664292f65_0_136"/>
          <p:cNvPicPr preferRelativeResize="0"/>
          <p:nvPr/>
        </p:nvPicPr>
        <p:blipFill>
          <a:blip r:embed="rId4">
            <a:alphaModFix/>
          </a:blip>
          <a:stretch>
            <a:fillRect/>
          </a:stretch>
        </p:blipFill>
        <p:spPr>
          <a:xfrm>
            <a:off x="0" y="3854841"/>
            <a:ext cx="12192000" cy="285075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
                                        </p:tgtEl>
                                        <p:attrNameLst>
                                          <p:attrName>style.visibility</p:attrName>
                                        </p:attrNameLst>
                                      </p:cBhvr>
                                      <p:to>
                                        <p:strVal val="visible"/>
                                      </p:to>
                                    </p:set>
                                    <p:animEffect filter="fade" transition="in">
                                      <p:cBhvr>
                                        <p:cTn dur="500"/>
                                        <p:tgtEl>
                                          <p:spTgt spid="23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grpSp>
        <p:nvGrpSpPr>
          <p:cNvPr id="243" name="Google Shape;243;g2b664292f65_0_144"/>
          <p:cNvGrpSpPr/>
          <p:nvPr/>
        </p:nvGrpSpPr>
        <p:grpSpPr>
          <a:xfrm>
            <a:off x="2540150" y="228068"/>
            <a:ext cx="8317204" cy="938886"/>
            <a:chOff x="227995" y="508214"/>
            <a:chExt cx="8317204" cy="3453058"/>
          </a:xfrm>
        </p:grpSpPr>
        <p:sp>
          <p:nvSpPr>
            <p:cNvPr id="244" name="Google Shape;244;g2b664292f65_0_144"/>
            <p:cNvSpPr txBox="1"/>
            <p:nvPr/>
          </p:nvSpPr>
          <p:spPr>
            <a:xfrm>
              <a:off x="227995" y="508214"/>
              <a:ext cx="8156100" cy="2886900"/>
            </a:xfrm>
            <a:prstGeom prst="rect">
              <a:avLst/>
            </a:prstGeom>
            <a:noFill/>
            <a:ln>
              <a:noFill/>
            </a:ln>
          </p:spPr>
          <p:txBody>
            <a:bodyPr anchorCtr="0" anchor="t" bIns="45700" lIns="91425" spcFirstLastPara="1" rIns="91425" wrap="square" tIns="45700">
              <a:spAutoFit/>
            </a:bodyPr>
            <a:lstStyle/>
            <a:p>
              <a:pPr indent="0" lvl="0" marL="457200" rtl="0" algn="l">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Vehicle</a:t>
              </a:r>
              <a:r>
                <a:rPr b="1" lang="en-US" sz="4500">
                  <a:solidFill>
                    <a:srgbClr val="595959"/>
                  </a:solidFill>
                  <a:latin typeface="Twentieth Century"/>
                  <a:ea typeface="Twentieth Century"/>
                  <a:cs typeface="Twentieth Century"/>
                  <a:sym typeface="Twentieth Century"/>
                </a:rPr>
                <a:t> information</a:t>
              </a:r>
              <a:endParaRPr/>
            </a:p>
          </p:txBody>
        </p:sp>
        <p:sp>
          <p:nvSpPr>
            <p:cNvPr id="245" name="Google Shape;245;g2b664292f65_0_144"/>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246" name="Google Shape;246;g2b664292f65_0_144"/>
          <p:cNvPicPr preferRelativeResize="0"/>
          <p:nvPr/>
        </p:nvPicPr>
        <p:blipFill>
          <a:blip r:embed="rId3">
            <a:alphaModFix/>
          </a:blip>
          <a:stretch>
            <a:fillRect/>
          </a:stretch>
        </p:blipFill>
        <p:spPr>
          <a:xfrm>
            <a:off x="3" y="3"/>
            <a:ext cx="1002050" cy="1233300"/>
          </a:xfrm>
          <a:prstGeom prst="rect">
            <a:avLst/>
          </a:prstGeom>
          <a:noFill/>
          <a:ln>
            <a:noFill/>
          </a:ln>
        </p:spPr>
      </p:pic>
      <p:pic>
        <p:nvPicPr>
          <p:cNvPr id="247" name="Google Shape;247;g2b664292f65_0_144"/>
          <p:cNvPicPr preferRelativeResize="0"/>
          <p:nvPr/>
        </p:nvPicPr>
        <p:blipFill>
          <a:blip r:embed="rId4">
            <a:alphaModFix/>
          </a:blip>
          <a:stretch>
            <a:fillRect/>
          </a:stretch>
        </p:blipFill>
        <p:spPr>
          <a:xfrm>
            <a:off x="0" y="1508651"/>
            <a:ext cx="12191999" cy="5349347"/>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3"/>
                                        </p:tgtEl>
                                        <p:attrNameLst>
                                          <p:attrName>style.visibility</p:attrName>
                                        </p:attrNameLst>
                                      </p:cBhvr>
                                      <p:to>
                                        <p:strVal val="visible"/>
                                      </p:to>
                                    </p:set>
                                    <p:animEffect filter="fade" transition="in">
                                      <p:cBhvr>
                                        <p:cTn dur="500"/>
                                        <p:tgtEl>
                                          <p:spTgt spid="24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g2b679dbc3e3_1_21"/>
          <p:cNvSpPr txBox="1"/>
          <p:nvPr/>
        </p:nvSpPr>
        <p:spPr>
          <a:xfrm>
            <a:off x="1547950" y="392225"/>
            <a:ext cx="10062900" cy="16068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4000"/>
              <a:buFont typeface="Times New Roman"/>
              <a:buNone/>
            </a:pPr>
            <a:r>
              <a:rPr b="1" lang="en-US" sz="4000">
                <a:solidFill>
                  <a:schemeClr val="dk1"/>
                </a:solidFill>
                <a:latin typeface="Times New Roman"/>
                <a:ea typeface="Times New Roman"/>
                <a:cs typeface="Times New Roman"/>
                <a:sym typeface="Times New Roman"/>
              </a:rPr>
              <a:t>Al-Qadi Motors Car Rental System Using Odoo Tool</a:t>
            </a:r>
            <a:br>
              <a:rPr lang="en-US" sz="1800">
                <a:solidFill>
                  <a:srgbClr val="7F7F7F"/>
                </a:solidFill>
                <a:latin typeface="Calibri"/>
                <a:ea typeface="Calibri"/>
                <a:cs typeface="Calibri"/>
                <a:sym typeface="Calibri"/>
              </a:rPr>
            </a:br>
            <a:endParaRPr sz="4400">
              <a:solidFill>
                <a:srgbClr val="7F7F7F"/>
              </a:solidFill>
              <a:latin typeface="Bodoni"/>
              <a:ea typeface="Bodoni"/>
              <a:cs typeface="Bodoni"/>
              <a:sym typeface="Bodoni"/>
            </a:endParaRPr>
          </a:p>
          <a:p>
            <a:pPr indent="0" lvl="0" marL="0" rtl="0" algn="l">
              <a:spcBef>
                <a:spcPts val="0"/>
              </a:spcBef>
              <a:spcAft>
                <a:spcPts val="0"/>
              </a:spcAft>
              <a:buNone/>
            </a:pPr>
            <a:r>
              <a:t/>
            </a:r>
            <a:endParaRPr b="1" sz="2400">
              <a:solidFill>
                <a:schemeClr val="dk1"/>
              </a:solidFill>
              <a:latin typeface="Times New Roman"/>
              <a:ea typeface="Times New Roman"/>
              <a:cs typeface="Times New Roman"/>
              <a:sym typeface="Times New Roman"/>
            </a:endParaRPr>
          </a:p>
        </p:txBody>
      </p:sp>
      <p:sp>
        <p:nvSpPr>
          <p:cNvPr id="91" name="Google Shape;91;g2b679dbc3e3_1_21"/>
          <p:cNvSpPr txBox="1"/>
          <p:nvPr/>
        </p:nvSpPr>
        <p:spPr>
          <a:xfrm>
            <a:off x="1547950" y="2659050"/>
            <a:ext cx="5024100" cy="2718300"/>
          </a:xfrm>
          <a:prstGeom prst="rect">
            <a:avLst/>
          </a:prstGeom>
          <a:noFill/>
          <a:ln>
            <a:noFill/>
          </a:ln>
        </p:spPr>
        <p:txBody>
          <a:bodyPr anchorCtr="0" anchor="t" bIns="91425" lIns="91425" spcFirstLastPara="1" rIns="91425" wrap="square" tIns="91425">
            <a:noAutofit/>
          </a:bodyPr>
          <a:lstStyle/>
          <a:p>
            <a:pPr indent="0" lvl="0" marL="0" marR="50800" rtl="0" algn="l">
              <a:lnSpc>
                <a:spcPct val="92500"/>
              </a:lnSpc>
              <a:spcBef>
                <a:spcPts val="0"/>
              </a:spcBef>
              <a:spcAft>
                <a:spcPts val="0"/>
              </a:spcAft>
              <a:buClr>
                <a:schemeClr val="dk1"/>
              </a:buClr>
              <a:buFont typeface="Arial"/>
              <a:buNone/>
            </a:pPr>
            <a:r>
              <a:rPr b="1" lang="en-US" sz="2400">
                <a:solidFill>
                  <a:schemeClr val="dk1"/>
                </a:solidFill>
                <a:latin typeface="Times New Roman"/>
                <a:ea typeface="Times New Roman"/>
                <a:cs typeface="Times New Roman"/>
                <a:sym typeface="Times New Roman"/>
              </a:rPr>
              <a:t>Supervised by:</a:t>
            </a:r>
            <a:endParaRPr sz="2400">
              <a:solidFill>
                <a:schemeClr val="dk1"/>
              </a:solidFill>
              <a:latin typeface="Times New Roman"/>
              <a:ea typeface="Times New Roman"/>
              <a:cs typeface="Times New Roman"/>
              <a:sym typeface="Times New Roman"/>
            </a:endParaRPr>
          </a:p>
          <a:p>
            <a:pPr indent="0" lvl="0" marL="0" rtl="0" algn="l">
              <a:lnSpc>
                <a:spcPct val="92500"/>
              </a:lnSpc>
              <a:spcBef>
                <a:spcPts val="0"/>
              </a:spcBef>
              <a:spcAft>
                <a:spcPts val="0"/>
              </a:spcAft>
              <a:buClr>
                <a:schemeClr val="dk1"/>
              </a:buClr>
              <a:buFont typeface="Arial"/>
              <a:buNone/>
            </a:pPr>
            <a:r>
              <a:rPr b="1" lang="en-US" sz="2400">
                <a:solidFill>
                  <a:schemeClr val="dk1"/>
                </a:solidFill>
                <a:latin typeface="Times New Roman"/>
                <a:ea typeface="Times New Roman"/>
                <a:cs typeface="Times New Roman"/>
                <a:sym typeface="Times New Roman"/>
              </a:rPr>
              <a:t>Dr. Najwan Jamil Deleq</a:t>
            </a:r>
            <a:endParaRPr sz="2400">
              <a:solidFill>
                <a:schemeClr val="dk1"/>
              </a:solidFill>
            </a:endParaRPr>
          </a:p>
          <a:p>
            <a:pPr indent="0" lvl="0" marL="0" rtl="0" algn="l">
              <a:lnSpc>
                <a:spcPct val="92500"/>
              </a:lnSpc>
              <a:spcBef>
                <a:spcPts val="0"/>
              </a:spcBef>
              <a:spcAft>
                <a:spcPts val="0"/>
              </a:spcAft>
              <a:buClr>
                <a:schemeClr val="dk1"/>
              </a:buClr>
              <a:buFont typeface="Arial"/>
              <a:buNone/>
            </a:pPr>
            <a:r>
              <a:t/>
            </a:r>
            <a:endParaRPr sz="2400">
              <a:solidFill>
                <a:schemeClr val="dk1"/>
              </a:solidFill>
              <a:latin typeface="Times New Roman"/>
              <a:ea typeface="Times New Roman"/>
              <a:cs typeface="Times New Roman"/>
              <a:sym typeface="Times New Roman"/>
            </a:endParaRPr>
          </a:p>
          <a:p>
            <a:pPr indent="0" lvl="0" marL="0" marR="51435" rtl="0" algn="l">
              <a:lnSpc>
                <a:spcPct val="92500"/>
              </a:lnSpc>
              <a:spcBef>
                <a:spcPts val="1620"/>
              </a:spcBef>
              <a:spcAft>
                <a:spcPts val="0"/>
              </a:spcAft>
              <a:buClr>
                <a:schemeClr val="dk1"/>
              </a:buClr>
              <a:buFont typeface="Arial"/>
              <a:buNone/>
            </a:pPr>
            <a:r>
              <a:rPr b="1" lang="en-US" sz="2400">
                <a:solidFill>
                  <a:schemeClr val="dk1"/>
                </a:solidFill>
                <a:latin typeface="Times New Roman"/>
                <a:ea typeface="Times New Roman"/>
                <a:cs typeface="Times New Roman"/>
                <a:sym typeface="Times New Roman"/>
              </a:rPr>
              <a:t>Prepared By:</a:t>
            </a:r>
            <a:endParaRPr sz="2400">
              <a:solidFill>
                <a:schemeClr val="dk1"/>
              </a:solidFill>
            </a:endParaRPr>
          </a:p>
          <a:p>
            <a:pPr indent="-381000" lvl="0" marL="457200" marR="51435" rtl="0" algn="l">
              <a:lnSpc>
                <a:spcPct val="92500"/>
              </a:lnSpc>
              <a:spcBef>
                <a:spcPts val="1620"/>
              </a:spcBef>
              <a:spcAft>
                <a:spcPts val="0"/>
              </a:spcAft>
              <a:buClr>
                <a:schemeClr val="dk1"/>
              </a:buClr>
              <a:buSzPts val="2400"/>
              <a:buFont typeface="Times New Roman"/>
              <a:buChar char="●"/>
            </a:pPr>
            <a:r>
              <a:rPr b="1" lang="en-US" sz="2400">
                <a:solidFill>
                  <a:schemeClr val="dk1"/>
                </a:solidFill>
                <a:latin typeface="Times New Roman"/>
                <a:ea typeface="Times New Roman"/>
                <a:cs typeface="Times New Roman"/>
                <a:sym typeface="Times New Roman"/>
              </a:rPr>
              <a:t>Ahed Yameen</a:t>
            </a:r>
            <a:endParaRPr sz="2400">
              <a:solidFill>
                <a:schemeClr val="dk1"/>
              </a:solidFill>
            </a:endParaRPr>
          </a:p>
          <a:p>
            <a:pPr indent="-381000" lvl="0" marL="457200" marR="51435" rtl="0" algn="l">
              <a:lnSpc>
                <a:spcPct val="92500"/>
              </a:lnSpc>
              <a:spcBef>
                <a:spcPts val="0"/>
              </a:spcBef>
              <a:spcAft>
                <a:spcPts val="0"/>
              </a:spcAft>
              <a:buClr>
                <a:schemeClr val="dk1"/>
              </a:buClr>
              <a:buSzPts val="2400"/>
              <a:buFont typeface="Times New Roman"/>
              <a:buChar char="●"/>
            </a:pPr>
            <a:r>
              <a:rPr b="1" lang="en-US" sz="2400">
                <a:solidFill>
                  <a:schemeClr val="dk1"/>
                </a:solidFill>
                <a:latin typeface="Times New Roman"/>
                <a:ea typeface="Times New Roman"/>
                <a:cs typeface="Times New Roman"/>
                <a:sym typeface="Times New Roman"/>
              </a:rPr>
              <a:t>Mais Aldeek</a:t>
            </a:r>
            <a:endParaRPr sz="2400">
              <a:solidFill>
                <a:schemeClr val="dk1"/>
              </a:solidFill>
            </a:endParaRPr>
          </a:p>
          <a:p>
            <a:pPr indent="-381000" lvl="0" marL="457200" marR="51435" rtl="0" algn="l">
              <a:lnSpc>
                <a:spcPct val="92500"/>
              </a:lnSpc>
              <a:spcBef>
                <a:spcPts val="0"/>
              </a:spcBef>
              <a:spcAft>
                <a:spcPts val="0"/>
              </a:spcAft>
              <a:buClr>
                <a:schemeClr val="dk1"/>
              </a:buClr>
              <a:buSzPts val="2400"/>
              <a:buFont typeface="Times New Roman"/>
              <a:buChar char="●"/>
            </a:pPr>
            <a:r>
              <a:rPr b="1" lang="en-US" sz="2400">
                <a:solidFill>
                  <a:schemeClr val="dk1"/>
                </a:solidFill>
                <a:latin typeface="Times New Roman"/>
                <a:ea typeface="Times New Roman"/>
                <a:cs typeface="Times New Roman"/>
                <a:sym typeface="Times New Roman"/>
              </a:rPr>
              <a:t>Manal Khelfeh</a:t>
            </a:r>
            <a:endParaRPr sz="2400">
              <a:solidFill>
                <a:schemeClr val="dk1"/>
              </a:solidFill>
              <a:latin typeface="Times New Roman"/>
              <a:ea typeface="Times New Roman"/>
              <a:cs typeface="Times New Roman"/>
              <a:sym typeface="Times New Roman"/>
            </a:endParaRPr>
          </a:p>
          <a:p>
            <a:pPr indent="0" lvl="0" marL="457200" rtl="0" algn="l">
              <a:spcBef>
                <a:spcPts val="0"/>
              </a:spcBef>
              <a:spcAft>
                <a:spcPts val="0"/>
              </a:spcAft>
              <a:buNone/>
            </a:pPr>
            <a:r>
              <a:t/>
            </a:r>
            <a:endParaRPr sz="1800">
              <a:solidFill>
                <a:schemeClr val="dk1"/>
              </a:solidFill>
            </a:endParaRPr>
          </a:p>
          <a:p>
            <a:pPr indent="0" lvl="0" marL="0" rtl="0" algn="l">
              <a:spcBef>
                <a:spcPts val="0"/>
              </a:spcBef>
              <a:spcAft>
                <a:spcPts val="0"/>
              </a:spcAft>
              <a:buNone/>
            </a:pPr>
            <a:r>
              <a:t/>
            </a:r>
            <a:endParaRPr sz="2800">
              <a:solidFill>
                <a:schemeClr val="dk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grpSp>
        <p:nvGrpSpPr>
          <p:cNvPr id="252" name="Google Shape;252;g2b664292f65_2_14"/>
          <p:cNvGrpSpPr/>
          <p:nvPr/>
        </p:nvGrpSpPr>
        <p:grpSpPr>
          <a:xfrm>
            <a:off x="2540150" y="228068"/>
            <a:ext cx="8317204" cy="938886"/>
            <a:chOff x="227995" y="508214"/>
            <a:chExt cx="8317204" cy="3453058"/>
          </a:xfrm>
        </p:grpSpPr>
        <p:sp>
          <p:nvSpPr>
            <p:cNvPr id="253" name="Google Shape;253;g2b664292f65_2_14"/>
            <p:cNvSpPr txBox="1"/>
            <p:nvPr/>
          </p:nvSpPr>
          <p:spPr>
            <a:xfrm>
              <a:off x="227995" y="508214"/>
              <a:ext cx="8156100" cy="2886900"/>
            </a:xfrm>
            <a:prstGeom prst="rect">
              <a:avLst/>
            </a:prstGeom>
            <a:noFill/>
            <a:ln>
              <a:noFill/>
            </a:ln>
          </p:spPr>
          <p:txBody>
            <a:bodyPr anchorCtr="0" anchor="t" bIns="45700" lIns="91425" spcFirstLastPara="1" rIns="91425" wrap="square" tIns="45700">
              <a:spAutoFit/>
            </a:bodyPr>
            <a:lstStyle/>
            <a:p>
              <a:pPr indent="0" lvl="0" marL="457200" rtl="0" algn="l">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Vehicle information</a:t>
              </a:r>
              <a:endParaRPr/>
            </a:p>
          </p:txBody>
        </p:sp>
        <p:sp>
          <p:nvSpPr>
            <p:cNvPr id="254" name="Google Shape;254;g2b664292f65_2_14"/>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255" name="Google Shape;255;g2b664292f65_2_14"/>
          <p:cNvPicPr preferRelativeResize="0"/>
          <p:nvPr/>
        </p:nvPicPr>
        <p:blipFill>
          <a:blip r:embed="rId3">
            <a:alphaModFix/>
          </a:blip>
          <a:stretch>
            <a:fillRect/>
          </a:stretch>
        </p:blipFill>
        <p:spPr>
          <a:xfrm>
            <a:off x="3" y="3"/>
            <a:ext cx="1002050" cy="1233300"/>
          </a:xfrm>
          <a:prstGeom prst="rect">
            <a:avLst/>
          </a:prstGeom>
          <a:noFill/>
          <a:ln>
            <a:noFill/>
          </a:ln>
        </p:spPr>
      </p:pic>
      <p:pic>
        <p:nvPicPr>
          <p:cNvPr id="256" name="Google Shape;256;g2b664292f65_2_14"/>
          <p:cNvPicPr preferRelativeResize="0"/>
          <p:nvPr/>
        </p:nvPicPr>
        <p:blipFill>
          <a:blip r:embed="rId4">
            <a:alphaModFix/>
          </a:blip>
          <a:stretch>
            <a:fillRect/>
          </a:stretch>
        </p:blipFill>
        <p:spPr>
          <a:xfrm>
            <a:off x="0" y="1743900"/>
            <a:ext cx="12030901" cy="49617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
                                        </p:tgtEl>
                                        <p:attrNameLst>
                                          <p:attrName>style.visibility</p:attrName>
                                        </p:attrNameLst>
                                      </p:cBhvr>
                                      <p:to>
                                        <p:strVal val="visible"/>
                                      </p:to>
                                    </p:set>
                                    <p:animEffect filter="fade" transition="in">
                                      <p:cBhvr>
                                        <p:cTn dur="500"/>
                                        <p:tgtEl>
                                          <p:spTgt spid="25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grpSp>
        <p:nvGrpSpPr>
          <p:cNvPr id="261" name="Google Shape;261;g2b664292f65_2_23"/>
          <p:cNvGrpSpPr/>
          <p:nvPr/>
        </p:nvGrpSpPr>
        <p:grpSpPr>
          <a:xfrm>
            <a:off x="2540150" y="74143"/>
            <a:ext cx="8317204" cy="1092811"/>
            <a:chOff x="227995" y="-57895"/>
            <a:chExt cx="8317204" cy="4019166"/>
          </a:xfrm>
        </p:grpSpPr>
        <p:sp>
          <p:nvSpPr>
            <p:cNvPr id="262" name="Google Shape;262;g2b664292f65_2_23"/>
            <p:cNvSpPr txBox="1"/>
            <p:nvPr/>
          </p:nvSpPr>
          <p:spPr>
            <a:xfrm>
              <a:off x="227995" y="-57895"/>
              <a:ext cx="8156100" cy="2886900"/>
            </a:xfrm>
            <a:prstGeom prst="rect">
              <a:avLst/>
            </a:prstGeom>
            <a:noFill/>
            <a:ln>
              <a:noFill/>
            </a:ln>
          </p:spPr>
          <p:txBody>
            <a:bodyPr anchorCtr="0" anchor="t" bIns="45700" lIns="91425" spcFirstLastPara="1" rIns="91425" wrap="square" tIns="45700">
              <a:spAutoFit/>
            </a:bodyPr>
            <a:lstStyle/>
            <a:p>
              <a:pPr indent="0" lvl="0" marL="457200" rtl="0" algn="l">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Vehicle information</a:t>
              </a:r>
              <a:endParaRPr/>
            </a:p>
          </p:txBody>
        </p:sp>
        <p:sp>
          <p:nvSpPr>
            <p:cNvPr id="263" name="Google Shape;263;g2b664292f65_2_23"/>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264" name="Google Shape;264;g2b664292f65_2_23"/>
          <p:cNvPicPr preferRelativeResize="0"/>
          <p:nvPr/>
        </p:nvPicPr>
        <p:blipFill>
          <a:blip r:embed="rId3">
            <a:alphaModFix/>
          </a:blip>
          <a:stretch>
            <a:fillRect/>
          </a:stretch>
        </p:blipFill>
        <p:spPr>
          <a:xfrm>
            <a:off x="3" y="3"/>
            <a:ext cx="1002050" cy="1233300"/>
          </a:xfrm>
          <a:prstGeom prst="rect">
            <a:avLst/>
          </a:prstGeom>
          <a:noFill/>
          <a:ln>
            <a:noFill/>
          </a:ln>
        </p:spPr>
      </p:pic>
      <p:pic>
        <p:nvPicPr>
          <p:cNvPr id="265" name="Google Shape;265;g2b664292f65_2_23"/>
          <p:cNvPicPr preferRelativeResize="0"/>
          <p:nvPr/>
        </p:nvPicPr>
        <p:blipFill>
          <a:blip r:embed="rId4">
            <a:alphaModFix/>
          </a:blip>
          <a:stretch>
            <a:fillRect/>
          </a:stretch>
        </p:blipFill>
        <p:spPr>
          <a:xfrm>
            <a:off x="4732875" y="878075"/>
            <a:ext cx="7459124" cy="1562325"/>
          </a:xfrm>
          <a:prstGeom prst="rect">
            <a:avLst/>
          </a:prstGeom>
          <a:noFill/>
          <a:ln>
            <a:noFill/>
          </a:ln>
        </p:spPr>
      </p:pic>
      <p:pic>
        <p:nvPicPr>
          <p:cNvPr id="266" name="Google Shape;266;g2b664292f65_2_23"/>
          <p:cNvPicPr preferRelativeResize="0"/>
          <p:nvPr/>
        </p:nvPicPr>
        <p:blipFill>
          <a:blip r:embed="rId5">
            <a:alphaModFix/>
          </a:blip>
          <a:stretch>
            <a:fillRect/>
          </a:stretch>
        </p:blipFill>
        <p:spPr>
          <a:xfrm>
            <a:off x="1202612" y="2547325"/>
            <a:ext cx="10992275" cy="2083700"/>
          </a:xfrm>
          <a:prstGeom prst="rect">
            <a:avLst/>
          </a:prstGeom>
          <a:noFill/>
          <a:ln>
            <a:noFill/>
          </a:ln>
        </p:spPr>
      </p:pic>
      <p:pic>
        <p:nvPicPr>
          <p:cNvPr id="267" name="Google Shape;267;g2b664292f65_2_23"/>
          <p:cNvPicPr preferRelativeResize="0"/>
          <p:nvPr/>
        </p:nvPicPr>
        <p:blipFill>
          <a:blip r:embed="rId6">
            <a:alphaModFix/>
          </a:blip>
          <a:stretch>
            <a:fillRect/>
          </a:stretch>
        </p:blipFill>
        <p:spPr>
          <a:xfrm>
            <a:off x="2900" y="4737950"/>
            <a:ext cx="12191999" cy="203807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
                                        </p:tgtEl>
                                        <p:attrNameLst>
                                          <p:attrName>style.visibility</p:attrName>
                                        </p:attrNameLst>
                                      </p:cBhvr>
                                      <p:to>
                                        <p:strVal val="visible"/>
                                      </p:to>
                                    </p:set>
                                    <p:animEffect filter="fade" transition="in">
                                      <p:cBhvr>
                                        <p:cTn dur="500"/>
                                        <p:tgtEl>
                                          <p:spTgt spid="2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grpSp>
        <p:nvGrpSpPr>
          <p:cNvPr id="272" name="Google Shape;272;g2b664292f65_2_34"/>
          <p:cNvGrpSpPr/>
          <p:nvPr/>
        </p:nvGrpSpPr>
        <p:grpSpPr>
          <a:xfrm>
            <a:off x="4450950" y="224168"/>
            <a:ext cx="8156100" cy="942786"/>
            <a:chOff x="2138795" y="493871"/>
            <a:chExt cx="8156100" cy="3467401"/>
          </a:xfrm>
        </p:grpSpPr>
        <p:sp>
          <p:nvSpPr>
            <p:cNvPr id="273" name="Google Shape;273;g2b664292f65_2_34"/>
            <p:cNvSpPr txBox="1"/>
            <p:nvPr/>
          </p:nvSpPr>
          <p:spPr>
            <a:xfrm>
              <a:off x="2138795" y="493871"/>
              <a:ext cx="8156100" cy="28869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Reporting</a:t>
              </a:r>
              <a:endParaRPr b="1" sz="4500">
                <a:solidFill>
                  <a:srgbClr val="595959"/>
                </a:solidFill>
                <a:latin typeface="Twentieth Century"/>
                <a:ea typeface="Twentieth Century"/>
                <a:cs typeface="Twentieth Century"/>
                <a:sym typeface="Twentieth Century"/>
              </a:endParaRPr>
            </a:p>
          </p:txBody>
        </p:sp>
        <p:sp>
          <p:nvSpPr>
            <p:cNvPr id="274" name="Google Shape;274;g2b664292f65_2_34"/>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275" name="Google Shape;275;g2b664292f65_2_34"/>
          <p:cNvPicPr preferRelativeResize="0"/>
          <p:nvPr/>
        </p:nvPicPr>
        <p:blipFill>
          <a:blip r:embed="rId3">
            <a:alphaModFix/>
          </a:blip>
          <a:stretch>
            <a:fillRect/>
          </a:stretch>
        </p:blipFill>
        <p:spPr>
          <a:xfrm>
            <a:off x="3" y="3"/>
            <a:ext cx="1002050" cy="1233300"/>
          </a:xfrm>
          <a:prstGeom prst="rect">
            <a:avLst/>
          </a:prstGeom>
          <a:noFill/>
          <a:ln>
            <a:noFill/>
          </a:ln>
        </p:spPr>
      </p:pic>
      <p:pic>
        <p:nvPicPr>
          <p:cNvPr id="276" name="Google Shape;276;g2b664292f65_2_34"/>
          <p:cNvPicPr preferRelativeResize="0"/>
          <p:nvPr/>
        </p:nvPicPr>
        <p:blipFill>
          <a:blip r:embed="rId4">
            <a:alphaModFix/>
          </a:blip>
          <a:stretch>
            <a:fillRect/>
          </a:stretch>
        </p:blipFill>
        <p:spPr>
          <a:xfrm>
            <a:off x="372525" y="1339250"/>
            <a:ext cx="11819476" cy="54667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
                                        </p:tgtEl>
                                        <p:attrNameLst>
                                          <p:attrName>style.visibility</p:attrName>
                                        </p:attrNameLst>
                                      </p:cBhvr>
                                      <p:to>
                                        <p:strVal val="visible"/>
                                      </p:to>
                                    </p:set>
                                    <p:animEffect filter="fade" transition="in">
                                      <p:cBhvr>
                                        <p:cTn dur="500"/>
                                        <p:tgtEl>
                                          <p:spTgt spid="27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grpSp>
        <p:nvGrpSpPr>
          <p:cNvPr id="281" name="Google Shape;281;g2b664292f65_0_223"/>
          <p:cNvGrpSpPr/>
          <p:nvPr/>
        </p:nvGrpSpPr>
        <p:grpSpPr>
          <a:xfrm>
            <a:off x="4517150" y="228075"/>
            <a:ext cx="6340204" cy="938879"/>
            <a:chOff x="2204995" y="508241"/>
            <a:chExt cx="6340204" cy="3453031"/>
          </a:xfrm>
        </p:grpSpPr>
        <p:sp>
          <p:nvSpPr>
            <p:cNvPr id="282" name="Google Shape;282;g2b664292f65_0_223"/>
            <p:cNvSpPr txBox="1"/>
            <p:nvPr/>
          </p:nvSpPr>
          <p:spPr>
            <a:xfrm>
              <a:off x="2204995" y="508241"/>
              <a:ext cx="6179100" cy="28869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0"/>
                </a:spcBef>
                <a:spcAft>
                  <a:spcPts val="0"/>
                </a:spcAft>
                <a:buClr>
                  <a:schemeClr val="dk1"/>
                </a:buClr>
                <a:buSzPts val="1100"/>
                <a:buFont typeface="Arial"/>
                <a:buNone/>
              </a:pPr>
              <a:r>
                <a:rPr b="1" lang="en-US" sz="4500">
                  <a:solidFill>
                    <a:srgbClr val="595959"/>
                  </a:solidFill>
                  <a:latin typeface="Twentieth Century"/>
                  <a:ea typeface="Twentieth Century"/>
                  <a:cs typeface="Twentieth Century"/>
                  <a:sym typeface="Twentieth Century"/>
                </a:rPr>
                <a:t>Reporting</a:t>
              </a:r>
              <a:endParaRPr/>
            </a:p>
          </p:txBody>
        </p:sp>
        <p:sp>
          <p:nvSpPr>
            <p:cNvPr id="283" name="Google Shape;283;g2b664292f65_0_223"/>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284" name="Google Shape;284;g2b664292f65_0_223"/>
          <p:cNvPicPr preferRelativeResize="0"/>
          <p:nvPr/>
        </p:nvPicPr>
        <p:blipFill>
          <a:blip r:embed="rId3">
            <a:alphaModFix/>
          </a:blip>
          <a:stretch>
            <a:fillRect/>
          </a:stretch>
        </p:blipFill>
        <p:spPr>
          <a:xfrm>
            <a:off x="3" y="3"/>
            <a:ext cx="1002050" cy="1233300"/>
          </a:xfrm>
          <a:prstGeom prst="rect">
            <a:avLst/>
          </a:prstGeom>
          <a:noFill/>
          <a:ln>
            <a:noFill/>
          </a:ln>
        </p:spPr>
      </p:pic>
      <p:pic>
        <p:nvPicPr>
          <p:cNvPr id="285" name="Google Shape;285;g2b664292f65_0_223"/>
          <p:cNvPicPr preferRelativeResize="0"/>
          <p:nvPr/>
        </p:nvPicPr>
        <p:blipFill>
          <a:blip r:embed="rId4">
            <a:alphaModFix/>
          </a:blip>
          <a:stretch>
            <a:fillRect/>
          </a:stretch>
        </p:blipFill>
        <p:spPr>
          <a:xfrm>
            <a:off x="-1" y="1878301"/>
            <a:ext cx="12192001" cy="512678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1"/>
                                        </p:tgtEl>
                                        <p:attrNameLst>
                                          <p:attrName>style.visibility</p:attrName>
                                        </p:attrNameLst>
                                      </p:cBhvr>
                                      <p:to>
                                        <p:strVal val="visible"/>
                                      </p:to>
                                    </p:set>
                                    <p:animEffect filter="fade" transition="in">
                                      <p:cBhvr>
                                        <p:cTn dur="500"/>
                                        <p:tgtEl>
                                          <p:spTgt spid="28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grpSp>
        <p:nvGrpSpPr>
          <p:cNvPr id="290" name="Google Shape;290;g2b664292f65_0_212"/>
          <p:cNvGrpSpPr/>
          <p:nvPr/>
        </p:nvGrpSpPr>
        <p:grpSpPr>
          <a:xfrm>
            <a:off x="2540150" y="74143"/>
            <a:ext cx="8317204" cy="1092811"/>
            <a:chOff x="227995" y="-57895"/>
            <a:chExt cx="8317204" cy="4019166"/>
          </a:xfrm>
        </p:grpSpPr>
        <p:sp>
          <p:nvSpPr>
            <p:cNvPr id="291" name="Google Shape;291;g2b664292f65_0_212"/>
            <p:cNvSpPr txBox="1"/>
            <p:nvPr/>
          </p:nvSpPr>
          <p:spPr>
            <a:xfrm>
              <a:off x="227995" y="-57895"/>
              <a:ext cx="8156100" cy="2886900"/>
            </a:xfrm>
            <a:prstGeom prst="rect">
              <a:avLst/>
            </a:prstGeom>
            <a:noFill/>
            <a:ln>
              <a:noFill/>
            </a:ln>
          </p:spPr>
          <p:txBody>
            <a:bodyPr anchorCtr="0" anchor="t" bIns="45700" lIns="91425" spcFirstLastPara="1" rIns="91425" wrap="square" tIns="45700">
              <a:spAutoFit/>
            </a:bodyPr>
            <a:lstStyle/>
            <a:p>
              <a:pPr indent="0" lvl="0" marL="457200" rtl="0" algn="l">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Customization Reporting</a:t>
              </a:r>
              <a:endParaRPr/>
            </a:p>
          </p:txBody>
        </p:sp>
        <p:sp>
          <p:nvSpPr>
            <p:cNvPr id="292" name="Google Shape;292;g2b664292f65_0_212"/>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293" name="Google Shape;293;g2b664292f65_0_212"/>
          <p:cNvPicPr preferRelativeResize="0"/>
          <p:nvPr/>
        </p:nvPicPr>
        <p:blipFill>
          <a:blip r:embed="rId3">
            <a:alphaModFix/>
          </a:blip>
          <a:stretch>
            <a:fillRect/>
          </a:stretch>
        </p:blipFill>
        <p:spPr>
          <a:xfrm>
            <a:off x="3" y="3"/>
            <a:ext cx="1002050" cy="1233300"/>
          </a:xfrm>
          <a:prstGeom prst="rect">
            <a:avLst/>
          </a:prstGeom>
          <a:noFill/>
          <a:ln>
            <a:noFill/>
          </a:ln>
        </p:spPr>
      </p:pic>
      <p:pic>
        <p:nvPicPr>
          <p:cNvPr id="294" name="Google Shape;294;g2b664292f65_0_212"/>
          <p:cNvPicPr preferRelativeResize="0"/>
          <p:nvPr/>
        </p:nvPicPr>
        <p:blipFill>
          <a:blip r:embed="rId4">
            <a:alphaModFix/>
          </a:blip>
          <a:stretch>
            <a:fillRect/>
          </a:stretch>
        </p:blipFill>
        <p:spPr>
          <a:xfrm>
            <a:off x="1842703" y="993400"/>
            <a:ext cx="10349297" cy="58646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
                                        </p:tgtEl>
                                        <p:attrNameLst>
                                          <p:attrName>style.visibility</p:attrName>
                                        </p:attrNameLst>
                                      </p:cBhvr>
                                      <p:to>
                                        <p:strVal val="visible"/>
                                      </p:to>
                                    </p:set>
                                    <p:animEffect filter="fade" transition="in">
                                      <p:cBhvr>
                                        <p:cTn dur="500"/>
                                        <p:tgtEl>
                                          <p:spTgt spid="29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grpSp>
        <p:nvGrpSpPr>
          <p:cNvPr id="299" name="Google Shape;299;g2b664292f65_2_45"/>
          <p:cNvGrpSpPr/>
          <p:nvPr/>
        </p:nvGrpSpPr>
        <p:grpSpPr>
          <a:xfrm>
            <a:off x="4594948" y="479875"/>
            <a:ext cx="4398137" cy="1092811"/>
            <a:chOff x="227995" y="-57895"/>
            <a:chExt cx="8317204" cy="4019166"/>
          </a:xfrm>
        </p:grpSpPr>
        <p:sp>
          <p:nvSpPr>
            <p:cNvPr id="300" name="Google Shape;300;g2b664292f65_2_45"/>
            <p:cNvSpPr txBox="1"/>
            <p:nvPr/>
          </p:nvSpPr>
          <p:spPr>
            <a:xfrm>
              <a:off x="227995" y="-57895"/>
              <a:ext cx="8156100" cy="2886900"/>
            </a:xfrm>
            <a:prstGeom prst="rect">
              <a:avLst/>
            </a:prstGeom>
            <a:noFill/>
            <a:ln>
              <a:noFill/>
            </a:ln>
          </p:spPr>
          <p:txBody>
            <a:bodyPr anchorCtr="0" anchor="t" bIns="45700" lIns="91425" spcFirstLastPara="1" rIns="91425" wrap="square" tIns="45700">
              <a:spAutoFit/>
            </a:bodyPr>
            <a:lstStyle/>
            <a:p>
              <a:pPr indent="0" lvl="0" marL="457200" rtl="0" algn="l">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Result</a:t>
              </a:r>
              <a:endParaRPr b="1" sz="4500">
                <a:solidFill>
                  <a:srgbClr val="595959"/>
                </a:solidFill>
                <a:latin typeface="Twentieth Century"/>
                <a:ea typeface="Twentieth Century"/>
                <a:cs typeface="Twentieth Century"/>
                <a:sym typeface="Twentieth Century"/>
              </a:endParaRPr>
            </a:p>
          </p:txBody>
        </p:sp>
        <p:sp>
          <p:nvSpPr>
            <p:cNvPr id="301" name="Google Shape;301;g2b664292f65_2_45"/>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302" name="Google Shape;302;g2b664292f65_2_45"/>
          <p:cNvPicPr preferRelativeResize="0"/>
          <p:nvPr/>
        </p:nvPicPr>
        <p:blipFill>
          <a:blip r:embed="rId3">
            <a:alphaModFix/>
          </a:blip>
          <a:stretch>
            <a:fillRect/>
          </a:stretch>
        </p:blipFill>
        <p:spPr>
          <a:xfrm>
            <a:off x="3" y="3"/>
            <a:ext cx="1002050" cy="1233300"/>
          </a:xfrm>
          <a:prstGeom prst="rect">
            <a:avLst/>
          </a:prstGeom>
          <a:noFill/>
          <a:ln>
            <a:noFill/>
          </a:ln>
        </p:spPr>
      </p:pic>
      <p:pic>
        <p:nvPicPr>
          <p:cNvPr id="303" name="Google Shape;303;g2b664292f65_2_45"/>
          <p:cNvPicPr preferRelativeResize="0"/>
          <p:nvPr/>
        </p:nvPicPr>
        <p:blipFill>
          <a:blip r:embed="rId4">
            <a:alphaModFix/>
          </a:blip>
          <a:stretch>
            <a:fillRect/>
          </a:stretch>
        </p:blipFill>
        <p:spPr>
          <a:xfrm>
            <a:off x="0" y="3420525"/>
            <a:ext cx="12123676" cy="33532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
                                        </p:tgtEl>
                                        <p:attrNameLst>
                                          <p:attrName>style.visibility</p:attrName>
                                        </p:attrNameLst>
                                      </p:cBhvr>
                                      <p:to>
                                        <p:strVal val="visible"/>
                                      </p:to>
                                    </p:set>
                                    <p:animEffect filter="fade" transition="in">
                                      <p:cBhvr>
                                        <p:cTn dur="500"/>
                                        <p:tgtEl>
                                          <p:spTgt spid="29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grpSp>
        <p:nvGrpSpPr>
          <p:cNvPr id="308" name="Google Shape;308;g2b664292f65_2_56"/>
          <p:cNvGrpSpPr/>
          <p:nvPr/>
        </p:nvGrpSpPr>
        <p:grpSpPr>
          <a:xfrm>
            <a:off x="4443790" y="382001"/>
            <a:ext cx="4948306" cy="784961"/>
            <a:chOff x="2262575" y="1074323"/>
            <a:chExt cx="8156100" cy="2886949"/>
          </a:xfrm>
        </p:grpSpPr>
        <p:sp>
          <p:nvSpPr>
            <p:cNvPr id="309" name="Google Shape;309;g2b664292f65_2_56"/>
            <p:cNvSpPr txBox="1"/>
            <p:nvPr/>
          </p:nvSpPr>
          <p:spPr>
            <a:xfrm>
              <a:off x="2262575" y="1074323"/>
              <a:ext cx="8156100" cy="2886900"/>
            </a:xfrm>
            <a:prstGeom prst="rect">
              <a:avLst/>
            </a:prstGeom>
            <a:noFill/>
            <a:ln>
              <a:noFill/>
            </a:ln>
          </p:spPr>
          <p:txBody>
            <a:bodyPr anchorCtr="0" anchor="t" bIns="45700" lIns="91425" spcFirstLastPara="1" rIns="91425" wrap="square" tIns="45700">
              <a:spAutoFit/>
            </a:bodyPr>
            <a:lstStyle/>
            <a:p>
              <a:pPr indent="0" lvl="0" marL="457200" rtl="0" algn="l">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Expectations</a:t>
              </a:r>
              <a:endParaRPr/>
            </a:p>
          </p:txBody>
        </p:sp>
        <p:sp>
          <p:nvSpPr>
            <p:cNvPr id="310" name="Google Shape;310;g2b664292f65_2_56"/>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311" name="Google Shape;311;g2b664292f65_2_56"/>
          <p:cNvPicPr preferRelativeResize="0"/>
          <p:nvPr/>
        </p:nvPicPr>
        <p:blipFill>
          <a:blip r:embed="rId3">
            <a:alphaModFix/>
          </a:blip>
          <a:stretch>
            <a:fillRect/>
          </a:stretch>
        </p:blipFill>
        <p:spPr>
          <a:xfrm>
            <a:off x="3" y="3"/>
            <a:ext cx="1002050" cy="1233300"/>
          </a:xfrm>
          <a:prstGeom prst="rect">
            <a:avLst/>
          </a:prstGeom>
          <a:noFill/>
          <a:ln>
            <a:noFill/>
          </a:ln>
        </p:spPr>
      </p:pic>
      <p:pic>
        <p:nvPicPr>
          <p:cNvPr id="312" name="Google Shape;312;g2b664292f65_2_56"/>
          <p:cNvPicPr preferRelativeResize="0"/>
          <p:nvPr/>
        </p:nvPicPr>
        <p:blipFill>
          <a:blip r:embed="rId4">
            <a:alphaModFix/>
          </a:blip>
          <a:stretch>
            <a:fillRect/>
          </a:stretch>
        </p:blipFill>
        <p:spPr>
          <a:xfrm>
            <a:off x="0" y="1743899"/>
            <a:ext cx="12192001" cy="555797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
                                        </p:tgtEl>
                                        <p:attrNameLst>
                                          <p:attrName>style.visibility</p:attrName>
                                        </p:attrNameLst>
                                      </p:cBhvr>
                                      <p:to>
                                        <p:strVal val="visible"/>
                                      </p:to>
                                    </p:set>
                                    <p:animEffect filter="fade" transition="in">
                                      <p:cBhvr>
                                        <p:cTn dur="500"/>
                                        <p:tgtEl>
                                          <p:spTgt spid="30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grpSp>
        <p:nvGrpSpPr>
          <p:cNvPr id="317" name="Google Shape;317;g2b664292f65_2_65"/>
          <p:cNvGrpSpPr/>
          <p:nvPr/>
        </p:nvGrpSpPr>
        <p:grpSpPr>
          <a:xfrm>
            <a:off x="4123800" y="388275"/>
            <a:ext cx="6210054" cy="784948"/>
            <a:chOff x="2335145" y="2156365"/>
            <a:chExt cx="6210054" cy="2886900"/>
          </a:xfrm>
        </p:grpSpPr>
        <p:sp>
          <p:nvSpPr>
            <p:cNvPr id="318" name="Google Shape;318;g2b664292f65_2_65"/>
            <p:cNvSpPr txBox="1"/>
            <p:nvPr/>
          </p:nvSpPr>
          <p:spPr>
            <a:xfrm>
              <a:off x="2335145" y="2156365"/>
              <a:ext cx="4241100" cy="2886900"/>
            </a:xfrm>
            <a:prstGeom prst="rect">
              <a:avLst/>
            </a:prstGeom>
            <a:noFill/>
            <a:ln>
              <a:noFill/>
            </a:ln>
          </p:spPr>
          <p:txBody>
            <a:bodyPr anchorCtr="0" anchor="t" bIns="45700" lIns="91425" spcFirstLastPara="1" rIns="91425" wrap="square" tIns="45700">
              <a:spAutoFit/>
            </a:bodyPr>
            <a:lstStyle/>
            <a:p>
              <a:pPr indent="0" lvl="0" marL="457200" rtl="0" algn="l">
                <a:lnSpc>
                  <a:spcPct val="115000"/>
                </a:lnSpc>
                <a:spcBef>
                  <a:spcPts val="0"/>
                </a:spcBef>
                <a:spcAft>
                  <a:spcPts val="0"/>
                </a:spcAft>
                <a:buClr>
                  <a:schemeClr val="dk1"/>
                </a:buClr>
                <a:buSzPts val="1100"/>
                <a:buFont typeface="Arial"/>
                <a:buNone/>
              </a:pPr>
              <a:r>
                <a:rPr b="1" lang="en-US" sz="4500">
                  <a:solidFill>
                    <a:srgbClr val="595959"/>
                  </a:solidFill>
                  <a:latin typeface="Twentieth Century"/>
                  <a:ea typeface="Twentieth Century"/>
                  <a:cs typeface="Twentieth Century"/>
                  <a:sym typeface="Twentieth Century"/>
                </a:rPr>
                <a:t>Expectations</a:t>
              </a:r>
              <a:endParaRPr/>
            </a:p>
          </p:txBody>
        </p:sp>
        <p:sp>
          <p:nvSpPr>
            <p:cNvPr id="319" name="Google Shape;319;g2b664292f65_2_65"/>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320" name="Google Shape;320;g2b664292f65_2_65"/>
          <p:cNvPicPr preferRelativeResize="0"/>
          <p:nvPr/>
        </p:nvPicPr>
        <p:blipFill>
          <a:blip r:embed="rId3">
            <a:alphaModFix/>
          </a:blip>
          <a:stretch>
            <a:fillRect/>
          </a:stretch>
        </p:blipFill>
        <p:spPr>
          <a:xfrm>
            <a:off x="3" y="3"/>
            <a:ext cx="1002050" cy="1233300"/>
          </a:xfrm>
          <a:prstGeom prst="rect">
            <a:avLst/>
          </a:prstGeom>
          <a:noFill/>
          <a:ln>
            <a:noFill/>
          </a:ln>
        </p:spPr>
      </p:pic>
      <p:pic>
        <p:nvPicPr>
          <p:cNvPr id="321" name="Google Shape;321;g2b664292f65_2_65"/>
          <p:cNvPicPr preferRelativeResize="0"/>
          <p:nvPr/>
        </p:nvPicPr>
        <p:blipFill>
          <a:blip r:embed="rId4">
            <a:alphaModFix/>
          </a:blip>
          <a:stretch>
            <a:fillRect/>
          </a:stretch>
        </p:blipFill>
        <p:spPr>
          <a:xfrm>
            <a:off x="0" y="2507800"/>
            <a:ext cx="12192001" cy="435020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
                                        </p:tgtEl>
                                        <p:attrNameLst>
                                          <p:attrName>style.visibility</p:attrName>
                                        </p:attrNameLst>
                                      </p:cBhvr>
                                      <p:to>
                                        <p:strVal val="visible"/>
                                      </p:to>
                                    </p:set>
                                    <p:animEffect filter="fade" transition="in">
                                      <p:cBhvr>
                                        <p:cTn dur="500"/>
                                        <p:tgtEl>
                                          <p:spTgt spid="31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g2b664292f65_0_232"/>
          <p:cNvSpPr txBox="1"/>
          <p:nvPr/>
        </p:nvSpPr>
        <p:spPr>
          <a:xfrm>
            <a:off x="6448254" y="859109"/>
            <a:ext cx="4409100" cy="30784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pic>
        <p:nvPicPr>
          <p:cNvPr id="327" name="Google Shape;327;g2b664292f65_0_232"/>
          <p:cNvPicPr preferRelativeResize="0"/>
          <p:nvPr/>
        </p:nvPicPr>
        <p:blipFill>
          <a:blip r:embed="rId3">
            <a:alphaModFix/>
          </a:blip>
          <a:stretch>
            <a:fillRect/>
          </a:stretch>
        </p:blipFill>
        <p:spPr>
          <a:xfrm>
            <a:off x="3" y="3"/>
            <a:ext cx="1002050" cy="1233300"/>
          </a:xfrm>
          <a:prstGeom prst="rect">
            <a:avLst/>
          </a:prstGeom>
          <a:noFill/>
          <a:ln>
            <a:noFill/>
          </a:ln>
        </p:spPr>
      </p:pic>
      <p:pic>
        <p:nvPicPr>
          <p:cNvPr id="328" name="Google Shape;328;g2b664292f65_0_232"/>
          <p:cNvPicPr preferRelativeResize="0"/>
          <p:nvPr/>
        </p:nvPicPr>
        <p:blipFill>
          <a:blip r:embed="rId4">
            <a:alphaModFix/>
          </a:blip>
          <a:stretch>
            <a:fillRect/>
          </a:stretch>
        </p:blipFill>
        <p:spPr>
          <a:xfrm>
            <a:off x="6101650" y="955300"/>
            <a:ext cx="6090350" cy="2706825"/>
          </a:xfrm>
          <a:prstGeom prst="rect">
            <a:avLst/>
          </a:prstGeom>
          <a:noFill/>
          <a:ln>
            <a:noFill/>
          </a:ln>
        </p:spPr>
      </p:pic>
      <p:pic>
        <p:nvPicPr>
          <p:cNvPr id="329" name="Google Shape;329;g2b664292f65_0_232"/>
          <p:cNvPicPr preferRelativeResize="0"/>
          <p:nvPr/>
        </p:nvPicPr>
        <p:blipFill>
          <a:blip r:embed="rId5">
            <a:alphaModFix/>
          </a:blip>
          <a:stretch>
            <a:fillRect/>
          </a:stretch>
        </p:blipFill>
        <p:spPr>
          <a:xfrm>
            <a:off x="304800" y="4054876"/>
            <a:ext cx="11887201" cy="260717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grpSp>
        <p:nvGrpSpPr>
          <p:cNvPr id="334" name="Google Shape;334;g2b679dbc3e3_0_0"/>
          <p:cNvGrpSpPr/>
          <p:nvPr/>
        </p:nvGrpSpPr>
        <p:grpSpPr>
          <a:xfrm>
            <a:off x="4267750" y="158750"/>
            <a:ext cx="6589604" cy="1008204"/>
            <a:chOff x="1955595" y="253276"/>
            <a:chExt cx="6589604" cy="3707996"/>
          </a:xfrm>
        </p:grpSpPr>
        <p:sp>
          <p:nvSpPr>
            <p:cNvPr id="335" name="Google Shape;335;g2b679dbc3e3_0_0"/>
            <p:cNvSpPr txBox="1"/>
            <p:nvPr/>
          </p:nvSpPr>
          <p:spPr>
            <a:xfrm>
              <a:off x="1955595" y="253276"/>
              <a:ext cx="6112800" cy="2886900"/>
            </a:xfrm>
            <a:prstGeom prst="rect">
              <a:avLst/>
            </a:prstGeom>
            <a:noFill/>
            <a:ln>
              <a:noFill/>
            </a:ln>
          </p:spPr>
          <p:txBody>
            <a:bodyPr anchorCtr="0" anchor="t" bIns="45700" lIns="91425" spcFirstLastPara="1" rIns="91425" wrap="square" tIns="45700">
              <a:spAutoFit/>
            </a:bodyPr>
            <a:lstStyle/>
            <a:p>
              <a:pPr indent="0" lvl="0" marL="457200" rtl="0" algn="l">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General Report</a:t>
              </a:r>
              <a:endParaRPr/>
            </a:p>
          </p:txBody>
        </p:sp>
        <p:sp>
          <p:nvSpPr>
            <p:cNvPr id="336" name="Google Shape;336;g2b679dbc3e3_0_0"/>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337" name="Google Shape;337;g2b679dbc3e3_0_0"/>
          <p:cNvPicPr preferRelativeResize="0"/>
          <p:nvPr/>
        </p:nvPicPr>
        <p:blipFill>
          <a:blip r:embed="rId3">
            <a:alphaModFix/>
          </a:blip>
          <a:stretch>
            <a:fillRect/>
          </a:stretch>
        </p:blipFill>
        <p:spPr>
          <a:xfrm>
            <a:off x="3" y="3"/>
            <a:ext cx="1002050" cy="1233300"/>
          </a:xfrm>
          <a:prstGeom prst="rect">
            <a:avLst/>
          </a:prstGeom>
          <a:noFill/>
          <a:ln>
            <a:noFill/>
          </a:ln>
        </p:spPr>
      </p:pic>
      <p:pic>
        <p:nvPicPr>
          <p:cNvPr id="338" name="Google Shape;338;g2b679dbc3e3_0_0"/>
          <p:cNvPicPr preferRelativeResize="0"/>
          <p:nvPr/>
        </p:nvPicPr>
        <p:blipFill>
          <a:blip r:embed="rId4">
            <a:alphaModFix/>
          </a:blip>
          <a:stretch>
            <a:fillRect/>
          </a:stretch>
        </p:blipFill>
        <p:spPr>
          <a:xfrm>
            <a:off x="9706875" y="1233300"/>
            <a:ext cx="2433325" cy="2829700"/>
          </a:xfrm>
          <a:prstGeom prst="rect">
            <a:avLst/>
          </a:prstGeom>
          <a:noFill/>
          <a:ln>
            <a:noFill/>
          </a:ln>
        </p:spPr>
      </p:pic>
      <p:pic>
        <p:nvPicPr>
          <p:cNvPr id="339" name="Google Shape;339;g2b679dbc3e3_0_0"/>
          <p:cNvPicPr preferRelativeResize="0"/>
          <p:nvPr/>
        </p:nvPicPr>
        <p:blipFill>
          <a:blip r:embed="rId5">
            <a:alphaModFix/>
          </a:blip>
          <a:stretch>
            <a:fillRect/>
          </a:stretch>
        </p:blipFill>
        <p:spPr>
          <a:xfrm>
            <a:off x="0" y="1233300"/>
            <a:ext cx="9342185" cy="543045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4"/>
                                        </p:tgtEl>
                                        <p:attrNameLst>
                                          <p:attrName>style.visibility</p:attrName>
                                        </p:attrNameLst>
                                      </p:cBhvr>
                                      <p:to>
                                        <p:strVal val="visible"/>
                                      </p:to>
                                    </p:set>
                                    <p:animEffect filter="fade" transition="in">
                                      <p:cBhvr>
                                        <p:cTn dur="500"/>
                                        <p:tgtEl>
                                          <p:spTgt spid="33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g2b679dbc3e3_1_33"/>
          <p:cNvSpPr txBox="1"/>
          <p:nvPr/>
        </p:nvSpPr>
        <p:spPr>
          <a:xfrm>
            <a:off x="568250" y="235150"/>
            <a:ext cx="8307900" cy="7053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b="1" lang="en-US" sz="4400">
                <a:solidFill>
                  <a:schemeClr val="dk1"/>
                </a:solidFill>
                <a:latin typeface="Bodoni"/>
                <a:ea typeface="Bodoni"/>
                <a:cs typeface="Bodoni"/>
                <a:sym typeface="Bodoni"/>
              </a:rPr>
              <a:t>Abstract</a:t>
            </a:r>
            <a:endParaRPr sz="4400">
              <a:solidFill>
                <a:srgbClr val="7F7F7F"/>
              </a:solidFill>
              <a:latin typeface="Bodoni"/>
              <a:ea typeface="Bodoni"/>
              <a:cs typeface="Bodoni"/>
              <a:sym typeface="Bodoni"/>
            </a:endParaRPr>
          </a:p>
          <a:p>
            <a:pPr indent="0" lvl="0" marL="0" rtl="0" algn="l">
              <a:spcBef>
                <a:spcPts val="0"/>
              </a:spcBef>
              <a:spcAft>
                <a:spcPts val="0"/>
              </a:spcAft>
              <a:buNone/>
            </a:pPr>
            <a:r>
              <a:t/>
            </a:r>
            <a:endParaRPr b="1" sz="2400">
              <a:solidFill>
                <a:schemeClr val="dk1"/>
              </a:solidFill>
              <a:latin typeface="Times New Roman"/>
              <a:ea typeface="Times New Roman"/>
              <a:cs typeface="Times New Roman"/>
              <a:sym typeface="Times New Roman"/>
            </a:endParaRPr>
          </a:p>
        </p:txBody>
      </p:sp>
      <p:sp>
        <p:nvSpPr>
          <p:cNvPr id="97" name="Google Shape;97;g2b679dbc3e3_1_33"/>
          <p:cNvSpPr txBox="1"/>
          <p:nvPr/>
        </p:nvSpPr>
        <p:spPr>
          <a:xfrm>
            <a:off x="568250" y="2782375"/>
            <a:ext cx="6426900" cy="70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solidFill>
                <a:schemeClr val="dk1"/>
              </a:solidFill>
              <a:latin typeface="Times New Roman"/>
              <a:ea typeface="Times New Roman"/>
              <a:cs typeface="Times New Roman"/>
              <a:sym typeface="Times New Roman"/>
            </a:endParaRPr>
          </a:p>
        </p:txBody>
      </p:sp>
      <p:sp>
        <p:nvSpPr>
          <p:cNvPr id="98" name="Google Shape;98;g2b679dbc3e3_1_33"/>
          <p:cNvSpPr txBox="1"/>
          <p:nvPr/>
        </p:nvSpPr>
        <p:spPr>
          <a:xfrm>
            <a:off x="568225" y="1293225"/>
            <a:ext cx="11031600" cy="148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800">
                <a:solidFill>
                  <a:schemeClr val="dk1"/>
                </a:solidFill>
                <a:latin typeface="Calibri"/>
                <a:ea typeface="Calibri"/>
                <a:cs typeface="Calibri"/>
                <a:sym typeface="Calibri"/>
              </a:rPr>
              <a:t>Manual systems are one of the most important reasons for the lack of development of business processes and reaching a highly competitive stage and position in the market, as they are one of the most important obstacles facing Al-Qadi Car Rental Company and stand in the way of its development, which has caused the main problems that the company suffers from, the most important of which is the lack of data interconnection and Absence of reports, so it was necessary to employ an integrated system such as Odoo and its modules in order to making a real step toward solve issues. Examples of the main modules that were employed (inventory, fleet, leasing, maintenance, repair, reports), The workflow through those modules lead to new successful business processes.</a:t>
            </a:r>
            <a:endParaRPr sz="2800">
              <a:solidFill>
                <a:schemeClr val="dk1"/>
              </a:solidFill>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grpSp>
        <p:nvGrpSpPr>
          <p:cNvPr id="344" name="Google Shape;344;g2b664292f65_0_153"/>
          <p:cNvGrpSpPr/>
          <p:nvPr/>
        </p:nvGrpSpPr>
        <p:grpSpPr>
          <a:xfrm>
            <a:off x="2540150" y="228068"/>
            <a:ext cx="8317204" cy="938886"/>
            <a:chOff x="227995" y="508214"/>
            <a:chExt cx="8317204" cy="3453058"/>
          </a:xfrm>
        </p:grpSpPr>
        <p:sp>
          <p:nvSpPr>
            <p:cNvPr id="345" name="Google Shape;345;g2b664292f65_0_153"/>
            <p:cNvSpPr txBox="1"/>
            <p:nvPr/>
          </p:nvSpPr>
          <p:spPr>
            <a:xfrm>
              <a:off x="227995" y="508214"/>
              <a:ext cx="8156100" cy="2886900"/>
            </a:xfrm>
            <a:prstGeom prst="rect">
              <a:avLst/>
            </a:prstGeom>
            <a:noFill/>
            <a:ln>
              <a:noFill/>
            </a:ln>
          </p:spPr>
          <p:txBody>
            <a:bodyPr anchorCtr="0" anchor="t" bIns="45700" lIns="91425" spcFirstLastPara="1" rIns="91425" wrap="square" tIns="45700">
              <a:spAutoFit/>
            </a:bodyPr>
            <a:lstStyle/>
            <a:p>
              <a:pPr indent="0" lvl="0" marL="457200" rtl="0" algn="ctr">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Fleet</a:t>
              </a:r>
              <a:endParaRPr/>
            </a:p>
          </p:txBody>
        </p:sp>
        <p:sp>
          <p:nvSpPr>
            <p:cNvPr id="346" name="Google Shape;346;g2b664292f65_0_153"/>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347" name="Google Shape;347;g2b664292f65_0_153"/>
          <p:cNvPicPr preferRelativeResize="0"/>
          <p:nvPr/>
        </p:nvPicPr>
        <p:blipFill>
          <a:blip r:embed="rId3">
            <a:alphaModFix/>
          </a:blip>
          <a:stretch>
            <a:fillRect/>
          </a:stretch>
        </p:blipFill>
        <p:spPr>
          <a:xfrm>
            <a:off x="883350" y="1233300"/>
            <a:ext cx="11308652" cy="5654326"/>
          </a:xfrm>
          <a:prstGeom prst="rect">
            <a:avLst/>
          </a:prstGeom>
          <a:noFill/>
          <a:ln>
            <a:noFill/>
          </a:ln>
        </p:spPr>
      </p:pic>
      <p:pic>
        <p:nvPicPr>
          <p:cNvPr id="348" name="Google Shape;348;g2b664292f65_0_153"/>
          <p:cNvPicPr preferRelativeResize="0"/>
          <p:nvPr/>
        </p:nvPicPr>
        <p:blipFill>
          <a:blip r:embed="rId4">
            <a:alphaModFix/>
          </a:blip>
          <a:stretch>
            <a:fillRect/>
          </a:stretch>
        </p:blipFill>
        <p:spPr>
          <a:xfrm>
            <a:off x="0" y="-12"/>
            <a:ext cx="896775" cy="11063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4"/>
                                        </p:tgtEl>
                                        <p:attrNameLst>
                                          <p:attrName>style.visibility</p:attrName>
                                        </p:attrNameLst>
                                      </p:cBhvr>
                                      <p:to>
                                        <p:strVal val="visible"/>
                                      </p:to>
                                    </p:set>
                                    <p:animEffect filter="fade" transition="in">
                                      <p:cBhvr>
                                        <p:cTn dur="500"/>
                                        <p:tgtEl>
                                          <p:spTgt spid="34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grpSp>
        <p:nvGrpSpPr>
          <p:cNvPr id="353" name="Google Shape;353;g2b664292f65_0_163"/>
          <p:cNvGrpSpPr/>
          <p:nvPr/>
        </p:nvGrpSpPr>
        <p:grpSpPr>
          <a:xfrm>
            <a:off x="2540150" y="228068"/>
            <a:ext cx="8317204" cy="938886"/>
            <a:chOff x="227995" y="508214"/>
            <a:chExt cx="8317204" cy="3453058"/>
          </a:xfrm>
        </p:grpSpPr>
        <p:sp>
          <p:nvSpPr>
            <p:cNvPr id="354" name="Google Shape;354;g2b664292f65_0_163"/>
            <p:cNvSpPr txBox="1"/>
            <p:nvPr/>
          </p:nvSpPr>
          <p:spPr>
            <a:xfrm>
              <a:off x="227995" y="508214"/>
              <a:ext cx="8156100" cy="2886900"/>
            </a:xfrm>
            <a:prstGeom prst="rect">
              <a:avLst/>
            </a:prstGeom>
            <a:noFill/>
            <a:ln>
              <a:noFill/>
            </a:ln>
          </p:spPr>
          <p:txBody>
            <a:bodyPr anchorCtr="0" anchor="t" bIns="45700" lIns="91425" spcFirstLastPara="1" rIns="91425" wrap="square" tIns="45700">
              <a:spAutoFit/>
            </a:bodyPr>
            <a:lstStyle/>
            <a:p>
              <a:pPr indent="0" lvl="0" marL="457200" rtl="0" algn="ctr">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Fleet</a:t>
              </a:r>
              <a:endParaRPr/>
            </a:p>
          </p:txBody>
        </p:sp>
        <p:sp>
          <p:nvSpPr>
            <p:cNvPr id="355" name="Google Shape;355;g2b664292f65_0_163"/>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356" name="Google Shape;356;g2b664292f65_0_163"/>
          <p:cNvPicPr preferRelativeResize="0"/>
          <p:nvPr/>
        </p:nvPicPr>
        <p:blipFill>
          <a:blip r:embed="rId3">
            <a:alphaModFix/>
          </a:blip>
          <a:stretch>
            <a:fillRect/>
          </a:stretch>
        </p:blipFill>
        <p:spPr>
          <a:xfrm>
            <a:off x="0" y="-12"/>
            <a:ext cx="896775" cy="1106300"/>
          </a:xfrm>
          <a:prstGeom prst="rect">
            <a:avLst/>
          </a:prstGeom>
          <a:noFill/>
          <a:ln>
            <a:noFill/>
          </a:ln>
        </p:spPr>
      </p:pic>
      <p:pic>
        <p:nvPicPr>
          <p:cNvPr id="357" name="Google Shape;357;g2b664292f65_0_163"/>
          <p:cNvPicPr preferRelativeResize="0"/>
          <p:nvPr/>
        </p:nvPicPr>
        <p:blipFill>
          <a:blip r:embed="rId4">
            <a:alphaModFix/>
          </a:blip>
          <a:stretch>
            <a:fillRect/>
          </a:stretch>
        </p:blipFill>
        <p:spPr>
          <a:xfrm>
            <a:off x="0" y="2260252"/>
            <a:ext cx="12192001" cy="4597747"/>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3"/>
                                        </p:tgtEl>
                                        <p:attrNameLst>
                                          <p:attrName>style.visibility</p:attrName>
                                        </p:attrNameLst>
                                      </p:cBhvr>
                                      <p:to>
                                        <p:strVal val="visible"/>
                                      </p:to>
                                    </p:set>
                                    <p:animEffect filter="fade" transition="in">
                                      <p:cBhvr>
                                        <p:cTn dur="500"/>
                                        <p:tgtEl>
                                          <p:spTgt spid="35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grpSp>
        <p:nvGrpSpPr>
          <p:cNvPr id="362" name="Google Shape;362;g2b664292f65_0_180"/>
          <p:cNvGrpSpPr/>
          <p:nvPr/>
        </p:nvGrpSpPr>
        <p:grpSpPr>
          <a:xfrm>
            <a:off x="2540150" y="228068"/>
            <a:ext cx="8317204" cy="938886"/>
            <a:chOff x="227995" y="508214"/>
            <a:chExt cx="8317204" cy="3453058"/>
          </a:xfrm>
        </p:grpSpPr>
        <p:sp>
          <p:nvSpPr>
            <p:cNvPr id="363" name="Google Shape;363;g2b664292f65_0_180"/>
            <p:cNvSpPr txBox="1"/>
            <p:nvPr/>
          </p:nvSpPr>
          <p:spPr>
            <a:xfrm>
              <a:off x="227995" y="508214"/>
              <a:ext cx="8156100" cy="2886900"/>
            </a:xfrm>
            <a:prstGeom prst="rect">
              <a:avLst/>
            </a:prstGeom>
            <a:noFill/>
            <a:ln>
              <a:noFill/>
            </a:ln>
          </p:spPr>
          <p:txBody>
            <a:bodyPr anchorCtr="0" anchor="t" bIns="45700" lIns="91425" spcFirstLastPara="1" rIns="91425" wrap="square" tIns="45700">
              <a:spAutoFit/>
            </a:bodyPr>
            <a:lstStyle/>
            <a:p>
              <a:pPr indent="0" lvl="0" marL="457200" rtl="0" algn="ctr">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Fleet</a:t>
              </a:r>
              <a:endParaRPr/>
            </a:p>
          </p:txBody>
        </p:sp>
        <p:sp>
          <p:nvSpPr>
            <p:cNvPr id="364" name="Google Shape;364;g2b664292f65_0_180"/>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365" name="Google Shape;365;g2b664292f65_0_180"/>
          <p:cNvPicPr preferRelativeResize="0"/>
          <p:nvPr/>
        </p:nvPicPr>
        <p:blipFill>
          <a:blip r:embed="rId3">
            <a:alphaModFix/>
          </a:blip>
          <a:stretch>
            <a:fillRect/>
          </a:stretch>
        </p:blipFill>
        <p:spPr>
          <a:xfrm>
            <a:off x="0" y="-12"/>
            <a:ext cx="896775" cy="1106300"/>
          </a:xfrm>
          <a:prstGeom prst="rect">
            <a:avLst/>
          </a:prstGeom>
          <a:noFill/>
          <a:ln>
            <a:noFill/>
          </a:ln>
        </p:spPr>
      </p:pic>
      <p:pic>
        <p:nvPicPr>
          <p:cNvPr id="366" name="Google Shape;366;g2b664292f65_0_180"/>
          <p:cNvPicPr preferRelativeResize="0"/>
          <p:nvPr/>
        </p:nvPicPr>
        <p:blipFill>
          <a:blip r:embed="rId4">
            <a:alphaModFix/>
          </a:blip>
          <a:stretch>
            <a:fillRect/>
          </a:stretch>
        </p:blipFill>
        <p:spPr>
          <a:xfrm>
            <a:off x="0" y="1520620"/>
            <a:ext cx="12191999" cy="527865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2"/>
                                        </p:tgtEl>
                                        <p:attrNameLst>
                                          <p:attrName>style.visibility</p:attrName>
                                        </p:attrNameLst>
                                      </p:cBhvr>
                                      <p:to>
                                        <p:strVal val="visible"/>
                                      </p:to>
                                    </p:set>
                                    <p:animEffect filter="fade" transition="in">
                                      <p:cBhvr>
                                        <p:cTn dur="500"/>
                                        <p:tgtEl>
                                          <p:spTgt spid="36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grpSp>
        <p:nvGrpSpPr>
          <p:cNvPr id="371" name="Google Shape;371;g2b664292f65_0_190"/>
          <p:cNvGrpSpPr/>
          <p:nvPr/>
        </p:nvGrpSpPr>
        <p:grpSpPr>
          <a:xfrm>
            <a:off x="2540150" y="228068"/>
            <a:ext cx="8317204" cy="938886"/>
            <a:chOff x="227995" y="508214"/>
            <a:chExt cx="8317204" cy="3453058"/>
          </a:xfrm>
        </p:grpSpPr>
        <p:sp>
          <p:nvSpPr>
            <p:cNvPr id="372" name="Google Shape;372;g2b664292f65_0_190"/>
            <p:cNvSpPr txBox="1"/>
            <p:nvPr/>
          </p:nvSpPr>
          <p:spPr>
            <a:xfrm>
              <a:off x="227995" y="508214"/>
              <a:ext cx="8156100" cy="2886900"/>
            </a:xfrm>
            <a:prstGeom prst="rect">
              <a:avLst/>
            </a:prstGeom>
            <a:noFill/>
            <a:ln>
              <a:noFill/>
            </a:ln>
          </p:spPr>
          <p:txBody>
            <a:bodyPr anchorCtr="0" anchor="t" bIns="45700" lIns="91425" spcFirstLastPara="1" rIns="91425" wrap="square" tIns="45700">
              <a:spAutoFit/>
            </a:bodyPr>
            <a:lstStyle/>
            <a:p>
              <a:pPr indent="0" lvl="0" marL="457200" rtl="0" algn="ctr">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Fleet</a:t>
              </a:r>
              <a:endParaRPr/>
            </a:p>
          </p:txBody>
        </p:sp>
        <p:sp>
          <p:nvSpPr>
            <p:cNvPr id="373" name="Google Shape;373;g2b664292f65_0_190"/>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374" name="Google Shape;374;g2b664292f65_0_190"/>
          <p:cNvPicPr preferRelativeResize="0"/>
          <p:nvPr/>
        </p:nvPicPr>
        <p:blipFill>
          <a:blip r:embed="rId3">
            <a:alphaModFix/>
          </a:blip>
          <a:stretch>
            <a:fillRect/>
          </a:stretch>
        </p:blipFill>
        <p:spPr>
          <a:xfrm>
            <a:off x="0" y="-12"/>
            <a:ext cx="896775" cy="1106300"/>
          </a:xfrm>
          <a:prstGeom prst="rect">
            <a:avLst/>
          </a:prstGeom>
          <a:noFill/>
          <a:ln>
            <a:noFill/>
          </a:ln>
        </p:spPr>
      </p:pic>
      <p:pic>
        <p:nvPicPr>
          <p:cNvPr id="375" name="Google Shape;375;g2b664292f65_0_190"/>
          <p:cNvPicPr preferRelativeResize="0"/>
          <p:nvPr/>
        </p:nvPicPr>
        <p:blipFill>
          <a:blip r:embed="rId4">
            <a:alphaModFix/>
          </a:blip>
          <a:stretch>
            <a:fillRect/>
          </a:stretch>
        </p:blipFill>
        <p:spPr>
          <a:xfrm>
            <a:off x="0" y="1540200"/>
            <a:ext cx="12192000" cy="53177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1"/>
                                        </p:tgtEl>
                                        <p:attrNameLst>
                                          <p:attrName>style.visibility</p:attrName>
                                        </p:attrNameLst>
                                      </p:cBhvr>
                                      <p:to>
                                        <p:strVal val="visible"/>
                                      </p:to>
                                    </p:set>
                                    <p:animEffect filter="fade" transition="in">
                                      <p:cBhvr>
                                        <p:cTn dur="500"/>
                                        <p:tgtEl>
                                          <p:spTgt spid="3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grpSp>
        <p:nvGrpSpPr>
          <p:cNvPr id="380" name="Google Shape;380;g2b664292f65_0_199"/>
          <p:cNvGrpSpPr/>
          <p:nvPr/>
        </p:nvGrpSpPr>
        <p:grpSpPr>
          <a:xfrm>
            <a:off x="2540150" y="228068"/>
            <a:ext cx="8317204" cy="938886"/>
            <a:chOff x="227995" y="508214"/>
            <a:chExt cx="8317204" cy="3453058"/>
          </a:xfrm>
        </p:grpSpPr>
        <p:sp>
          <p:nvSpPr>
            <p:cNvPr id="381" name="Google Shape;381;g2b664292f65_0_199"/>
            <p:cNvSpPr txBox="1"/>
            <p:nvPr/>
          </p:nvSpPr>
          <p:spPr>
            <a:xfrm>
              <a:off x="227995" y="508214"/>
              <a:ext cx="8156100" cy="2886900"/>
            </a:xfrm>
            <a:prstGeom prst="rect">
              <a:avLst/>
            </a:prstGeom>
            <a:noFill/>
            <a:ln>
              <a:noFill/>
            </a:ln>
          </p:spPr>
          <p:txBody>
            <a:bodyPr anchorCtr="0" anchor="t" bIns="45700" lIns="91425" spcFirstLastPara="1" rIns="91425" wrap="square" tIns="45700">
              <a:spAutoFit/>
            </a:bodyPr>
            <a:lstStyle/>
            <a:p>
              <a:pPr indent="0" lvl="0" marL="457200" rtl="0" algn="ctr">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Fleet</a:t>
              </a:r>
              <a:endParaRPr/>
            </a:p>
          </p:txBody>
        </p:sp>
        <p:sp>
          <p:nvSpPr>
            <p:cNvPr id="382" name="Google Shape;382;g2b664292f65_0_199"/>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383" name="Google Shape;383;g2b664292f65_0_199"/>
          <p:cNvPicPr preferRelativeResize="0"/>
          <p:nvPr/>
        </p:nvPicPr>
        <p:blipFill>
          <a:blip r:embed="rId3">
            <a:alphaModFix/>
          </a:blip>
          <a:stretch>
            <a:fillRect/>
          </a:stretch>
        </p:blipFill>
        <p:spPr>
          <a:xfrm>
            <a:off x="0" y="-12"/>
            <a:ext cx="896775" cy="1106300"/>
          </a:xfrm>
          <a:prstGeom prst="rect">
            <a:avLst/>
          </a:prstGeom>
          <a:noFill/>
          <a:ln>
            <a:noFill/>
          </a:ln>
        </p:spPr>
      </p:pic>
      <p:pic>
        <p:nvPicPr>
          <p:cNvPr id="384" name="Google Shape;384;g2b664292f65_0_199"/>
          <p:cNvPicPr preferRelativeResize="0"/>
          <p:nvPr/>
        </p:nvPicPr>
        <p:blipFill>
          <a:blip r:embed="rId4">
            <a:alphaModFix/>
          </a:blip>
          <a:stretch>
            <a:fillRect/>
          </a:stretch>
        </p:blipFill>
        <p:spPr>
          <a:xfrm>
            <a:off x="5162550" y="1586263"/>
            <a:ext cx="7029450" cy="1343025"/>
          </a:xfrm>
          <a:prstGeom prst="rect">
            <a:avLst/>
          </a:prstGeom>
          <a:noFill/>
          <a:ln>
            <a:noFill/>
          </a:ln>
        </p:spPr>
      </p:pic>
      <p:pic>
        <p:nvPicPr>
          <p:cNvPr id="385" name="Google Shape;385;g2b664292f65_0_199"/>
          <p:cNvPicPr preferRelativeResize="0"/>
          <p:nvPr/>
        </p:nvPicPr>
        <p:blipFill>
          <a:blip r:embed="rId5">
            <a:alphaModFix/>
          </a:blip>
          <a:stretch>
            <a:fillRect/>
          </a:stretch>
        </p:blipFill>
        <p:spPr>
          <a:xfrm>
            <a:off x="484675" y="3055375"/>
            <a:ext cx="11707325" cy="938875"/>
          </a:xfrm>
          <a:prstGeom prst="rect">
            <a:avLst/>
          </a:prstGeom>
          <a:noFill/>
          <a:ln>
            <a:noFill/>
          </a:ln>
        </p:spPr>
      </p:pic>
      <p:pic>
        <p:nvPicPr>
          <p:cNvPr id="386" name="Google Shape;386;g2b664292f65_0_199"/>
          <p:cNvPicPr preferRelativeResize="0"/>
          <p:nvPr/>
        </p:nvPicPr>
        <p:blipFill>
          <a:blip r:embed="rId6">
            <a:alphaModFix/>
          </a:blip>
          <a:stretch>
            <a:fillRect/>
          </a:stretch>
        </p:blipFill>
        <p:spPr>
          <a:xfrm>
            <a:off x="4067175" y="4315975"/>
            <a:ext cx="8124825" cy="12858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0"/>
                                        </p:tgtEl>
                                        <p:attrNameLst>
                                          <p:attrName>style.visibility</p:attrName>
                                        </p:attrNameLst>
                                      </p:cBhvr>
                                      <p:to>
                                        <p:strVal val="visible"/>
                                      </p:to>
                                    </p:set>
                                    <p:animEffect filter="fade" transition="in">
                                      <p:cBhvr>
                                        <p:cTn dur="500"/>
                                        <p:tgtEl>
                                          <p:spTgt spid="3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grpSp>
        <p:nvGrpSpPr>
          <p:cNvPr id="391" name="Google Shape;391;g2b679dbc3e3_1_0"/>
          <p:cNvGrpSpPr/>
          <p:nvPr/>
        </p:nvGrpSpPr>
        <p:grpSpPr>
          <a:xfrm>
            <a:off x="2540150" y="228068"/>
            <a:ext cx="8317204" cy="938886"/>
            <a:chOff x="227995" y="508214"/>
            <a:chExt cx="8317204" cy="3453058"/>
          </a:xfrm>
        </p:grpSpPr>
        <p:sp>
          <p:nvSpPr>
            <p:cNvPr id="392" name="Google Shape;392;g2b679dbc3e3_1_0"/>
            <p:cNvSpPr txBox="1"/>
            <p:nvPr/>
          </p:nvSpPr>
          <p:spPr>
            <a:xfrm>
              <a:off x="227995" y="508214"/>
              <a:ext cx="8156100" cy="2886900"/>
            </a:xfrm>
            <a:prstGeom prst="rect">
              <a:avLst/>
            </a:prstGeom>
            <a:noFill/>
            <a:ln>
              <a:noFill/>
            </a:ln>
          </p:spPr>
          <p:txBody>
            <a:bodyPr anchorCtr="0" anchor="t" bIns="45700" lIns="91425" spcFirstLastPara="1" rIns="91425" wrap="square" tIns="45700">
              <a:spAutoFit/>
            </a:bodyPr>
            <a:lstStyle/>
            <a:p>
              <a:pPr indent="0" lvl="0" marL="457200" rtl="0" algn="ctr">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Maintenance</a:t>
              </a:r>
              <a:endParaRPr/>
            </a:p>
          </p:txBody>
        </p:sp>
        <p:sp>
          <p:nvSpPr>
            <p:cNvPr id="393" name="Google Shape;393;g2b679dbc3e3_1_0"/>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394" name="Google Shape;394;g2b679dbc3e3_1_0"/>
          <p:cNvPicPr preferRelativeResize="0"/>
          <p:nvPr/>
        </p:nvPicPr>
        <p:blipFill>
          <a:blip r:embed="rId3">
            <a:alphaModFix/>
          </a:blip>
          <a:stretch>
            <a:fillRect/>
          </a:stretch>
        </p:blipFill>
        <p:spPr>
          <a:xfrm>
            <a:off x="0" y="0"/>
            <a:ext cx="872000" cy="1110600"/>
          </a:xfrm>
          <a:prstGeom prst="rect">
            <a:avLst/>
          </a:prstGeom>
          <a:noFill/>
          <a:ln>
            <a:noFill/>
          </a:ln>
        </p:spPr>
      </p:pic>
      <p:pic>
        <p:nvPicPr>
          <p:cNvPr id="395" name="Google Shape;395;g2b679dbc3e3_1_0"/>
          <p:cNvPicPr preferRelativeResize="0"/>
          <p:nvPr/>
        </p:nvPicPr>
        <p:blipFill>
          <a:blip r:embed="rId4">
            <a:alphaModFix/>
          </a:blip>
          <a:stretch>
            <a:fillRect/>
          </a:stretch>
        </p:blipFill>
        <p:spPr>
          <a:xfrm>
            <a:off x="0" y="2380100"/>
            <a:ext cx="12191999" cy="43015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1"/>
                                        </p:tgtEl>
                                        <p:attrNameLst>
                                          <p:attrName>style.visibility</p:attrName>
                                        </p:attrNameLst>
                                      </p:cBhvr>
                                      <p:to>
                                        <p:strVal val="visible"/>
                                      </p:to>
                                    </p:set>
                                    <p:animEffect filter="fade" transition="in">
                                      <p:cBhvr>
                                        <p:cTn dur="500"/>
                                        <p:tgtEl>
                                          <p:spTgt spid="39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 name="Shape 399"/>
        <p:cNvGrpSpPr/>
        <p:nvPr/>
      </p:nvGrpSpPr>
      <p:grpSpPr>
        <a:xfrm>
          <a:off x="0" y="0"/>
          <a:ext cx="0" cy="0"/>
          <a:chOff x="0" y="0"/>
          <a:chExt cx="0" cy="0"/>
        </a:xfrm>
      </p:grpSpPr>
      <p:grpSp>
        <p:nvGrpSpPr>
          <p:cNvPr id="400" name="Google Shape;400;g2b679dbc3e3_1_10"/>
          <p:cNvGrpSpPr/>
          <p:nvPr/>
        </p:nvGrpSpPr>
        <p:grpSpPr>
          <a:xfrm>
            <a:off x="2540150" y="228068"/>
            <a:ext cx="8317204" cy="938886"/>
            <a:chOff x="227995" y="508214"/>
            <a:chExt cx="8317204" cy="3453058"/>
          </a:xfrm>
        </p:grpSpPr>
        <p:sp>
          <p:nvSpPr>
            <p:cNvPr id="401" name="Google Shape;401;g2b679dbc3e3_1_10"/>
            <p:cNvSpPr txBox="1"/>
            <p:nvPr/>
          </p:nvSpPr>
          <p:spPr>
            <a:xfrm>
              <a:off x="227995" y="508214"/>
              <a:ext cx="8156100" cy="2886900"/>
            </a:xfrm>
            <a:prstGeom prst="rect">
              <a:avLst/>
            </a:prstGeom>
            <a:noFill/>
            <a:ln>
              <a:noFill/>
            </a:ln>
          </p:spPr>
          <p:txBody>
            <a:bodyPr anchorCtr="0" anchor="t" bIns="45700" lIns="91425" spcFirstLastPara="1" rIns="91425" wrap="square" tIns="45700">
              <a:spAutoFit/>
            </a:bodyPr>
            <a:lstStyle/>
            <a:p>
              <a:pPr indent="0" lvl="0" marL="457200" rtl="0" algn="ctr">
                <a:lnSpc>
                  <a:spcPct val="115000"/>
                </a:lnSpc>
                <a:spcBef>
                  <a:spcPts val="0"/>
                </a:spcBef>
                <a:spcAft>
                  <a:spcPts val="0"/>
                </a:spcAft>
                <a:buClr>
                  <a:schemeClr val="dk1"/>
                </a:buClr>
                <a:buSzPts val="1100"/>
                <a:buFont typeface="Arial"/>
                <a:buNone/>
              </a:pPr>
              <a:r>
                <a:rPr b="1" lang="en-US" sz="4500">
                  <a:solidFill>
                    <a:srgbClr val="595959"/>
                  </a:solidFill>
                  <a:latin typeface="Twentieth Century"/>
                  <a:ea typeface="Twentieth Century"/>
                  <a:cs typeface="Twentieth Century"/>
                  <a:sym typeface="Twentieth Century"/>
                </a:rPr>
                <a:t>Maintenance</a:t>
              </a:r>
              <a:endParaRPr/>
            </a:p>
          </p:txBody>
        </p:sp>
        <p:sp>
          <p:nvSpPr>
            <p:cNvPr id="402" name="Google Shape;402;g2b679dbc3e3_1_10"/>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403" name="Google Shape;403;g2b679dbc3e3_1_10"/>
          <p:cNvPicPr preferRelativeResize="0"/>
          <p:nvPr/>
        </p:nvPicPr>
        <p:blipFill>
          <a:blip r:embed="rId3">
            <a:alphaModFix/>
          </a:blip>
          <a:stretch>
            <a:fillRect/>
          </a:stretch>
        </p:blipFill>
        <p:spPr>
          <a:xfrm>
            <a:off x="2" y="-2"/>
            <a:ext cx="871994" cy="1166950"/>
          </a:xfrm>
          <a:prstGeom prst="rect">
            <a:avLst/>
          </a:prstGeom>
          <a:noFill/>
          <a:ln>
            <a:noFill/>
          </a:ln>
        </p:spPr>
      </p:pic>
      <p:pic>
        <p:nvPicPr>
          <p:cNvPr id="404" name="Google Shape;404;g2b679dbc3e3_1_10"/>
          <p:cNvPicPr preferRelativeResize="0"/>
          <p:nvPr/>
        </p:nvPicPr>
        <p:blipFill>
          <a:blip r:embed="rId4">
            <a:alphaModFix/>
          </a:blip>
          <a:stretch>
            <a:fillRect/>
          </a:stretch>
        </p:blipFill>
        <p:spPr>
          <a:xfrm>
            <a:off x="0" y="2746575"/>
            <a:ext cx="12191999" cy="39590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0"/>
                                        </p:tgtEl>
                                        <p:attrNameLst>
                                          <p:attrName>style.visibility</p:attrName>
                                        </p:attrNameLst>
                                      </p:cBhvr>
                                      <p:to>
                                        <p:strVal val="visible"/>
                                      </p:to>
                                    </p:set>
                                    <p:animEffect filter="fade" transition="in">
                                      <p:cBhvr>
                                        <p:cTn dur="500"/>
                                        <p:tgtEl>
                                          <p:spTgt spid="40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grpSp>
        <p:nvGrpSpPr>
          <p:cNvPr id="409" name="Google Shape;409;g2b679dbc3e3_2_7"/>
          <p:cNvGrpSpPr/>
          <p:nvPr/>
        </p:nvGrpSpPr>
        <p:grpSpPr>
          <a:xfrm>
            <a:off x="2540150" y="228068"/>
            <a:ext cx="8317204" cy="938886"/>
            <a:chOff x="227995" y="508214"/>
            <a:chExt cx="8317204" cy="3453058"/>
          </a:xfrm>
        </p:grpSpPr>
        <p:sp>
          <p:nvSpPr>
            <p:cNvPr id="410" name="Google Shape;410;g2b679dbc3e3_2_7"/>
            <p:cNvSpPr txBox="1"/>
            <p:nvPr/>
          </p:nvSpPr>
          <p:spPr>
            <a:xfrm>
              <a:off x="227995" y="508214"/>
              <a:ext cx="8156100" cy="2886900"/>
            </a:xfrm>
            <a:prstGeom prst="rect">
              <a:avLst/>
            </a:prstGeom>
            <a:noFill/>
            <a:ln>
              <a:noFill/>
            </a:ln>
          </p:spPr>
          <p:txBody>
            <a:bodyPr anchorCtr="0" anchor="t" bIns="45700" lIns="91425" spcFirstLastPara="1" rIns="91425" wrap="square" tIns="45700">
              <a:spAutoFit/>
            </a:bodyPr>
            <a:lstStyle/>
            <a:p>
              <a:pPr indent="0" lvl="0" marL="457200" rtl="0" algn="ctr">
                <a:lnSpc>
                  <a:spcPct val="115000"/>
                </a:lnSpc>
                <a:spcBef>
                  <a:spcPts val="0"/>
                </a:spcBef>
                <a:spcAft>
                  <a:spcPts val="0"/>
                </a:spcAft>
                <a:buClr>
                  <a:schemeClr val="dk1"/>
                </a:buClr>
                <a:buSzPts val="1100"/>
                <a:buFont typeface="Arial"/>
                <a:buNone/>
              </a:pPr>
              <a:r>
                <a:rPr b="1" lang="en-US" sz="4500">
                  <a:solidFill>
                    <a:srgbClr val="595959"/>
                  </a:solidFill>
                  <a:latin typeface="Twentieth Century"/>
                  <a:ea typeface="Twentieth Century"/>
                  <a:cs typeface="Twentieth Century"/>
                  <a:sym typeface="Twentieth Century"/>
                </a:rPr>
                <a:t>Maintenance</a:t>
              </a:r>
              <a:endParaRPr/>
            </a:p>
          </p:txBody>
        </p:sp>
        <p:sp>
          <p:nvSpPr>
            <p:cNvPr id="411" name="Google Shape;411;g2b679dbc3e3_2_7"/>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412" name="Google Shape;412;g2b679dbc3e3_2_7"/>
          <p:cNvPicPr preferRelativeResize="0"/>
          <p:nvPr/>
        </p:nvPicPr>
        <p:blipFill>
          <a:blip r:embed="rId3">
            <a:alphaModFix/>
          </a:blip>
          <a:stretch>
            <a:fillRect/>
          </a:stretch>
        </p:blipFill>
        <p:spPr>
          <a:xfrm>
            <a:off x="0" y="0"/>
            <a:ext cx="872008" cy="1166950"/>
          </a:xfrm>
          <a:prstGeom prst="rect">
            <a:avLst/>
          </a:prstGeom>
          <a:noFill/>
          <a:ln>
            <a:noFill/>
          </a:ln>
        </p:spPr>
      </p:pic>
      <p:pic>
        <p:nvPicPr>
          <p:cNvPr id="413" name="Google Shape;413;g2b679dbc3e3_2_7"/>
          <p:cNvPicPr preferRelativeResize="0"/>
          <p:nvPr/>
        </p:nvPicPr>
        <p:blipFill>
          <a:blip r:embed="rId4">
            <a:alphaModFix/>
          </a:blip>
          <a:stretch>
            <a:fillRect/>
          </a:stretch>
        </p:blipFill>
        <p:spPr>
          <a:xfrm>
            <a:off x="152400" y="1463950"/>
            <a:ext cx="11968748" cy="524165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9"/>
                                        </p:tgtEl>
                                        <p:attrNameLst>
                                          <p:attrName>style.visibility</p:attrName>
                                        </p:attrNameLst>
                                      </p:cBhvr>
                                      <p:to>
                                        <p:strVal val="visible"/>
                                      </p:to>
                                    </p:set>
                                    <p:animEffect filter="fade" transition="in">
                                      <p:cBhvr>
                                        <p:cTn dur="500"/>
                                        <p:tgtEl>
                                          <p:spTgt spid="4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grpSp>
        <p:nvGrpSpPr>
          <p:cNvPr id="418" name="Google Shape;418;g2b679dbc3e3_2_16"/>
          <p:cNvGrpSpPr/>
          <p:nvPr/>
        </p:nvGrpSpPr>
        <p:grpSpPr>
          <a:xfrm>
            <a:off x="2540150" y="228068"/>
            <a:ext cx="8317204" cy="938886"/>
            <a:chOff x="227995" y="508214"/>
            <a:chExt cx="8317204" cy="3453058"/>
          </a:xfrm>
        </p:grpSpPr>
        <p:sp>
          <p:nvSpPr>
            <p:cNvPr id="419" name="Google Shape;419;g2b679dbc3e3_2_16"/>
            <p:cNvSpPr txBox="1"/>
            <p:nvPr/>
          </p:nvSpPr>
          <p:spPr>
            <a:xfrm>
              <a:off x="227995" y="508214"/>
              <a:ext cx="8156100" cy="2886900"/>
            </a:xfrm>
            <a:prstGeom prst="rect">
              <a:avLst/>
            </a:prstGeom>
            <a:noFill/>
            <a:ln>
              <a:noFill/>
            </a:ln>
          </p:spPr>
          <p:txBody>
            <a:bodyPr anchorCtr="0" anchor="t" bIns="45700" lIns="91425" spcFirstLastPara="1" rIns="91425" wrap="square" tIns="45700">
              <a:spAutoFit/>
            </a:bodyPr>
            <a:lstStyle/>
            <a:p>
              <a:pPr indent="0" lvl="0" marL="457200" rtl="0" algn="ctr">
                <a:lnSpc>
                  <a:spcPct val="115000"/>
                </a:lnSpc>
                <a:spcBef>
                  <a:spcPts val="0"/>
                </a:spcBef>
                <a:spcAft>
                  <a:spcPts val="0"/>
                </a:spcAft>
                <a:buClr>
                  <a:schemeClr val="dk1"/>
                </a:buClr>
                <a:buSzPts val="1100"/>
                <a:buFont typeface="Arial"/>
                <a:buNone/>
              </a:pPr>
              <a:r>
                <a:rPr b="1" lang="en-US" sz="4500">
                  <a:solidFill>
                    <a:srgbClr val="595959"/>
                  </a:solidFill>
                  <a:latin typeface="Twentieth Century"/>
                  <a:ea typeface="Twentieth Century"/>
                  <a:cs typeface="Twentieth Century"/>
                  <a:sym typeface="Twentieth Century"/>
                </a:rPr>
                <a:t>Maintenance</a:t>
              </a:r>
              <a:endParaRPr/>
            </a:p>
          </p:txBody>
        </p:sp>
        <p:sp>
          <p:nvSpPr>
            <p:cNvPr id="420" name="Google Shape;420;g2b679dbc3e3_2_16"/>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421" name="Google Shape;421;g2b679dbc3e3_2_16"/>
          <p:cNvPicPr preferRelativeResize="0"/>
          <p:nvPr/>
        </p:nvPicPr>
        <p:blipFill>
          <a:blip r:embed="rId3">
            <a:alphaModFix/>
          </a:blip>
          <a:stretch>
            <a:fillRect/>
          </a:stretch>
        </p:blipFill>
        <p:spPr>
          <a:xfrm>
            <a:off x="0" y="0"/>
            <a:ext cx="872006" cy="1166950"/>
          </a:xfrm>
          <a:prstGeom prst="rect">
            <a:avLst/>
          </a:prstGeom>
          <a:noFill/>
          <a:ln>
            <a:noFill/>
          </a:ln>
        </p:spPr>
      </p:pic>
      <p:pic>
        <p:nvPicPr>
          <p:cNvPr id="422" name="Google Shape;422;g2b679dbc3e3_2_16"/>
          <p:cNvPicPr preferRelativeResize="0"/>
          <p:nvPr/>
        </p:nvPicPr>
        <p:blipFill>
          <a:blip r:embed="rId4">
            <a:alphaModFix/>
          </a:blip>
          <a:stretch>
            <a:fillRect/>
          </a:stretch>
        </p:blipFill>
        <p:spPr>
          <a:xfrm>
            <a:off x="152400" y="1241475"/>
            <a:ext cx="11981850" cy="54641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8"/>
                                        </p:tgtEl>
                                        <p:attrNameLst>
                                          <p:attrName>style.visibility</p:attrName>
                                        </p:attrNameLst>
                                      </p:cBhvr>
                                      <p:to>
                                        <p:strVal val="visible"/>
                                      </p:to>
                                    </p:set>
                                    <p:animEffect filter="fade" transition="in">
                                      <p:cBhvr>
                                        <p:cTn dur="500"/>
                                        <p:tgtEl>
                                          <p:spTgt spid="41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6" name="Shape 426"/>
        <p:cNvGrpSpPr/>
        <p:nvPr/>
      </p:nvGrpSpPr>
      <p:grpSpPr>
        <a:xfrm>
          <a:off x="0" y="0"/>
          <a:ext cx="0" cy="0"/>
          <a:chOff x="0" y="0"/>
          <a:chExt cx="0" cy="0"/>
        </a:xfrm>
      </p:grpSpPr>
      <p:grpSp>
        <p:nvGrpSpPr>
          <p:cNvPr id="427" name="Google Shape;427;g2b679dbc3e3_2_25"/>
          <p:cNvGrpSpPr/>
          <p:nvPr/>
        </p:nvGrpSpPr>
        <p:grpSpPr>
          <a:xfrm>
            <a:off x="2540150" y="228068"/>
            <a:ext cx="8317204" cy="938886"/>
            <a:chOff x="227995" y="508214"/>
            <a:chExt cx="8317204" cy="3453058"/>
          </a:xfrm>
        </p:grpSpPr>
        <p:sp>
          <p:nvSpPr>
            <p:cNvPr id="428" name="Google Shape;428;g2b679dbc3e3_2_25"/>
            <p:cNvSpPr txBox="1"/>
            <p:nvPr/>
          </p:nvSpPr>
          <p:spPr>
            <a:xfrm>
              <a:off x="227995" y="508214"/>
              <a:ext cx="8156100" cy="2886900"/>
            </a:xfrm>
            <a:prstGeom prst="rect">
              <a:avLst/>
            </a:prstGeom>
            <a:noFill/>
            <a:ln>
              <a:noFill/>
            </a:ln>
          </p:spPr>
          <p:txBody>
            <a:bodyPr anchorCtr="0" anchor="t" bIns="45700" lIns="91425" spcFirstLastPara="1" rIns="91425" wrap="square" tIns="45700">
              <a:spAutoFit/>
            </a:bodyPr>
            <a:lstStyle/>
            <a:p>
              <a:pPr indent="0" lvl="0" marL="457200" rtl="0" algn="ctr">
                <a:lnSpc>
                  <a:spcPct val="115000"/>
                </a:lnSpc>
                <a:spcBef>
                  <a:spcPts val="0"/>
                </a:spcBef>
                <a:spcAft>
                  <a:spcPts val="0"/>
                </a:spcAft>
                <a:buClr>
                  <a:schemeClr val="dk1"/>
                </a:buClr>
                <a:buSzPts val="1100"/>
                <a:buFont typeface="Arial"/>
                <a:buNone/>
              </a:pPr>
              <a:r>
                <a:rPr b="1" lang="en-US" sz="4500">
                  <a:solidFill>
                    <a:srgbClr val="595959"/>
                  </a:solidFill>
                  <a:latin typeface="Twentieth Century"/>
                  <a:ea typeface="Twentieth Century"/>
                  <a:cs typeface="Twentieth Century"/>
                  <a:sym typeface="Twentieth Century"/>
                </a:rPr>
                <a:t>Maintenance</a:t>
              </a:r>
              <a:endParaRPr/>
            </a:p>
          </p:txBody>
        </p:sp>
        <p:sp>
          <p:nvSpPr>
            <p:cNvPr id="429" name="Google Shape;429;g2b679dbc3e3_2_25"/>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430" name="Google Shape;430;g2b679dbc3e3_2_25"/>
          <p:cNvPicPr preferRelativeResize="0"/>
          <p:nvPr/>
        </p:nvPicPr>
        <p:blipFill>
          <a:blip r:embed="rId3">
            <a:alphaModFix/>
          </a:blip>
          <a:stretch>
            <a:fillRect/>
          </a:stretch>
        </p:blipFill>
        <p:spPr>
          <a:xfrm>
            <a:off x="3" y="-2"/>
            <a:ext cx="871994" cy="1166950"/>
          </a:xfrm>
          <a:prstGeom prst="rect">
            <a:avLst/>
          </a:prstGeom>
          <a:noFill/>
          <a:ln>
            <a:noFill/>
          </a:ln>
        </p:spPr>
      </p:pic>
      <p:pic>
        <p:nvPicPr>
          <p:cNvPr id="431" name="Google Shape;431;g2b679dbc3e3_2_25"/>
          <p:cNvPicPr preferRelativeResize="0"/>
          <p:nvPr/>
        </p:nvPicPr>
        <p:blipFill>
          <a:blip r:embed="rId4">
            <a:alphaModFix/>
          </a:blip>
          <a:stretch>
            <a:fillRect/>
          </a:stretch>
        </p:blipFill>
        <p:spPr>
          <a:xfrm>
            <a:off x="152400" y="1437775"/>
            <a:ext cx="11916401" cy="52678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7"/>
                                        </p:tgtEl>
                                        <p:attrNameLst>
                                          <p:attrName>style.visibility</p:attrName>
                                        </p:attrNameLst>
                                      </p:cBhvr>
                                      <p:to>
                                        <p:strVal val="visible"/>
                                      </p:to>
                                    </p:set>
                                    <p:animEffect filter="fade" transition="in">
                                      <p:cBhvr>
                                        <p:cTn dur="500"/>
                                        <p:tgtEl>
                                          <p:spTgt spid="42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2b679dbc3e3_1_27"/>
          <p:cNvSpPr txBox="1"/>
          <p:nvPr/>
        </p:nvSpPr>
        <p:spPr>
          <a:xfrm>
            <a:off x="176375" y="411450"/>
            <a:ext cx="6426900" cy="7053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rgbClr val="7F7F7F"/>
              </a:buClr>
              <a:buSzPts val="4400"/>
              <a:buFont typeface="Bodoni"/>
              <a:buNone/>
            </a:pPr>
            <a:r>
              <a:rPr b="1" lang="en-US" sz="4400">
                <a:solidFill>
                  <a:schemeClr val="dk1"/>
                </a:solidFill>
                <a:latin typeface="Bodoni"/>
                <a:ea typeface="Bodoni"/>
                <a:cs typeface="Bodoni"/>
                <a:sym typeface="Bodoni"/>
              </a:rPr>
              <a:t>Introduction</a:t>
            </a:r>
            <a:endParaRPr b="1" sz="4400">
              <a:solidFill>
                <a:schemeClr val="dk1"/>
              </a:solidFill>
              <a:latin typeface="Bodoni"/>
              <a:ea typeface="Bodoni"/>
              <a:cs typeface="Bodoni"/>
              <a:sym typeface="Bodoni"/>
            </a:endParaRPr>
          </a:p>
          <a:p>
            <a:pPr indent="0" lvl="0" marL="0" rtl="0" algn="l">
              <a:spcBef>
                <a:spcPts val="0"/>
              </a:spcBef>
              <a:spcAft>
                <a:spcPts val="0"/>
              </a:spcAft>
              <a:buNone/>
            </a:pPr>
            <a:r>
              <a:t/>
            </a:r>
            <a:endParaRPr b="1" sz="1800">
              <a:solidFill>
                <a:schemeClr val="dk1"/>
              </a:solidFill>
              <a:latin typeface="Times New Roman"/>
              <a:ea typeface="Times New Roman"/>
              <a:cs typeface="Times New Roman"/>
              <a:sym typeface="Times New Roman"/>
            </a:endParaRPr>
          </a:p>
        </p:txBody>
      </p:sp>
      <p:sp>
        <p:nvSpPr>
          <p:cNvPr id="104" name="Google Shape;104;g2b679dbc3e3_1_27"/>
          <p:cNvSpPr txBox="1"/>
          <p:nvPr/>
        </p:nvSpPr>
        <p:spPr>
          <a:xfrm>
            <a:off x="0" y="1547950"/>
            <a:ext cx="11188200" cy="2135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US" sz="2400">
                <a:solidFill>
                  <a:schemeClr val="dk1"/>
                </a:solidFill>
                <a:latin typeface="Times New Roman"/>
                <a:ea typeface="Times New Roman"/>
                <a:cs typeface="Times New Roman"/>
                <a:sym typeface="Times New Roman"/>
              </a:rPr>
              <a:t>This project talks about Qadi Car Rental Company and the development of the internal system in relation to car rental and related internal operations as the old system was based on paper invoices and manual procedures.</a:t>
            </a:r>
            <a:endParaRPr sz="2400">
              <a:solidFill>
                <a:schemeClr val="dk1"/>
              </a:solidFill>
              <a:latin typeface="Times New Roman"/>
              <a:ea typeface="Times New Roman"/>
              <a:cs typeface="Times New Roman"/>
              <a:sym typeface="Times New Roman"/>
            </a:endParaRPr>
          </a:p>
          <a:p>
            <a:pPr indent="0" lvl="0" marL="0" rtl="0" algn="l">
              <a:lnSpc>
                <a:spcPct val="150000"/>
              </a:lnSpc>
              <a:spcBef>
                <a:spcPts val="1200"/>
              </a:spcBef>
              <a:spcAft>
                <a:spcPts val="0"/>
              </a:spcAft>
              <a:buClr>
                <a:srgbClr val="595959"/>
              </a:buClr>
              <a:buSzPts val="1600"/>
              <a:buFont typeface="Arial"/>
              <a:buNone/>
            </a:pPr>
            <a:r>
              <a:t/>
            </a:r>
            <a:endParaRPr sz="1600">
              <a:solidFill>
                <a:srgbClr val="595959"/>
              </a:solidFill>
            </a:endParaRPr>
          </a:p>
          <a:p>
            <a:pPr indent="0" lvl="0" marL="0" rtl="0" algn="l">
              <a:spcBef>
                <a:spcPts val="0"/>
              </a:spcBef>
              <a:spcAft>
                <a:spcPts val="0"/>
              </a:spcAft>
              <a:buNone/>
            </a:pPr>
            <a:r>
              <a:t/>
            </a:r>
            <a:endParaRPr sz="2800">
              <a:solidFill>
                <a:schemeClr val="dk1"/>
              </a:solidFill>
              <a:latin typeface="Calibri"/>
              <a:ea typeface="Calibri"/>
              <a:cs typeface="Calibri"/>
              <a:sym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grpSp>
        <p:nvGrpSpPr>
          <p:cNvPr id="436" name="Google Shape;436;g2b679dbc3e3_2_34"/>
          <p:cNvGrpSpPr/>
          <p:nvPr/>
        </p:nvGrpSpPr>
        <p:grpSpPr>
          <a:xfrm>
            <a:off x="2540150" y="228068"/>
            <a:ext cx="8317204" cy="938886"/>
            <a:chOff x="227995" y="508214"/>
            <a:chExt cx="8317204" cy="3453058"/>
          </a:xfrm>
        </p:grpSpPr>
        <p:sp>
          <p:nvSpPr>
            <p:cNvPr id="437" name="Google Shape;437;g2b679dbc3e3_2_34"/>
            <p:cNvSpPr txBox="1"/>
            <p:nvPr/>
          </p:nvSpPr>
          <p:spPr>
            <a:xfrm>
              <a:off x="227995" y="508214"/>
              <a:ext cx="8156100" cy="2886900"/>
            </a:xfrm>
            <a:prstGeom prst="rect">
              <a:avLst/>
            </a:prstGeom>
            <a:noFill/>
            <a:ln>
              <a:noFill/>
            </a:ln>
          </p:spPr>
          <p:txBody>
            <a:bodyPr anchorCtr="0" anchor="t" bIns="45700" lIns="91425" spcFirstLastPara="1" rIns="91425" wrap="square" tIns="45700">
              <a:spAutoFit/>
            </a:bodyPr>
            <a:lstStyle/>
            <a:p>
              <a:pPr indent="0" lvl="0" marL="457200" rtl="0" algn="ctr">
                <a:lnSpc>
                  <a:spcPct val="115000"/>
                </a:lnSpc>
                <a:spcBef>
                  <a:spcPts val="0"/>
                </a:spcBef>
                <a:spcAft>
                  <a:spcPts val="0"/>
                </a:spcAft>
                <a:buClr>
                  <a:schemeClr val="dk1"/>
                </a:buClr>
                <a:buSzPts val="1100"/>
                <a:buFont typeface="Arial"/>
                <a:buNone/>
              </a:pPr>
              <a:r>
                <a:rPr b="1" lang="en-US" sz="4500">
                  <a:solidFill>
                    <a:srgbClr val="595959"/>
                  </a:solidFill>
                  <a:latin typeface="Twentieth Century"/>
                  <a:ea typeface="Twentieth Century"/>
                  <a:cs typeface="Twentieth Century"/>
                  <a:sym typeface="Twentieth Century"/>
                </a:rPr>
                <a:t>Maintenance</a:t>
              </a:r>
              <a:endParaRPr/>
            </a:p>
          </p:txBody>
        </p:sp>
        <p:sp>
          <p:nvSpPr>
            <p:cNvPr id="438" name="Google Shape;438;g2b679dbc3e3_2_34"/>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439" name="Google Shape;439;g2b679dbc3e3_2_34"/>
          <p:cNvPicPr preferRelativeResize="0"/>
          <p:nvPr/>
        </p:nvPicPr>
        <p:blipFill>
          <a:blip r:embed="rId3">
            <a:alphaModFix/>
          </a:blip>
          <a:stretch>
            <a:fillRect/>
          </a:stretch>
        </p:blipFill>
        <p:spPr>
          <a:xfrm>
            <a:off x="2" y="-2"/>
            <a:ext cx="871994" cy="1166950"/>
          </a:xfrm>
          <a:prstGeom prst="rect">
            <a:avLst/>
          </a:prstGeom>
          <a:noFill/>
          <a:ln>
            <a:noFill/>
          </a:ln>
        </p:spPr>
      </p:pic>
      <p:pic>
        <p:nvPicPr>
          <p:cNvPr id="440" name="Google Shape;440;g2b679dbc3e3_2_34"/>
          <p:cNvPicPr preferRelativeResize="0"/>
          <p:nvPr/>
        </p:nvPicPr>
        <p:blipFill>
          <a:blip r:embed="rId4">
            <a:alphaModFix/>
          </a:blip>
          <a:stretch>
            <a:fillRect/>
          </a:stretch>
        </p:blipFill>
        <p:spPr>
          <a:xfrm>
            <a:off x="152400" y="1411600"/>
            <a:ext cx="11903324" cy="52940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6"/>
                                        </p:tgtEl>
                                        <p:attrNameLst>
                                          <p:attrName>style.visibility</p:attrName>
                                        </p:attrNameLst>
                                      </p:cBhvr>
                                      <p:to>
                                        <p:strVal val="visible"/>
                                      </p:to>
                                    </p:set>
                                    <p:animEffect filter="fade" transition="in">
                                      <p:cBhvr>
                                        <p:cTn dur="500"/>
                                        <p:tgtEl>
                                          <p:spTgt spid="4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 name="Shape 444"/>
        <p:cNvGrpSpPr/>
        <p:nvPr/>
      </p:nvGrpSpPr>
      <p:grpSpPr>
        <a:xfrm>
          <a:off x="0" y="0"/>
          <a:ext cx="0" cy="0"/>
          <a:chOff x="0" y="0"/>
          <a:chExt cx="0" cy="0"/>
        </a:xfrm>
      </p:grpSpPr>
      <p:grpSp>
        <p:nvGrpSpPr>
          <p:cNvPr id="445" name="Google Shape;445;g2b679dbc3e3_2_43"/>
          <p:cNvGrpSpPr/>
          <p:nvPr/>
        </p:nvGrpSpPr>
        <p:grpSpPr>
          <a:xfrm>
            <a:off x="2540150" y="228068"/>
            <a:ext cx="8317204" cy="938886"/>
            <a:chOff x="227995" y="508214"/>
            <a:chExt cx="8317204" cy="3453058"/>
          </a:xfrm>
        </p:grpSpPr>
        <p:sp>
          <p:nvSpPr>
            <p:cNvPr id="446" name="Google Shape;446;g2b679dbc3e3_2_43"/>
            <p:cNvSpPr txBox="1"/>
            <p:nvPr/>
          </p:nvSpPr>
          <p:spPr>
            <a:xfrm>
              <a:off x="227995" y="508214"/>
              <a:ext cx="8156100" cy="2886900"/>
            </a:xfrm>
            <a:prstGeom prst="rect">
              <a:avLst/>
            </a:prstGeom>
            <a:noFill/>
            <a:ln>
              <a:noFill/>
            </a:ln>
          </p:spPr>
          <p:txBody>
            <a:bodyPr anchorCtr="0" anchor="t" bIns="45700" lIns="91425" spcFirstLastPara="1" rIns="91425" wrap="square" tIns="45700">
              <a:spAutoFit/>
            </a:bodyPr>
            <a:lstStyle/>
            <a:p>
              <a:pPr indent="0" lvl="0" marL="457200" rtl="0" algn="ctr">
                <a:lnSpc>
                  <a:spcPct val="115000"/>
                </a:lnSpc>
                <a:spcBef>
                  <a:spcPts val="0"/>
                </a:spcBef>
                <a:spcAft>
                  <a:spcPts val="0"/>
                </a:spcAft>
                <a:buClr>
                  <a:schemeClr val="dk1"/>
                </a:buClr>
                <a:buSzPts val="1100"/>
                <a:buFont typeface="Arial"/>
                <a:buNone/>
              </a:pPr>
              <a:r>
                <a:rPr b="1" lang="en-US" sz="4500">
                  <a:solidFill>
                    <a:srgbClr val="595959"/>
                  </a:solidFill>
                  <a:latin typeface="Twentieth Century"/>
                  <a:ea typeface="Twentieth Century"/>
                  <a:cs typeface="Twentieth Century"/>
                  <a:sym typeface="Twentieth Century"/>
                </a:rPr>
                <a:t>Maintenance</a:t>
              </a:r>
              <a:endParaRPr/>
            </a:p>
          </p:txBody>
        </p:sp>
        <p:sp>
          <p:nvSpPr>
            <p:cNvPr id="447" name="Google Shape;447;g2b679dbc3e3_2_43"/>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448" name="Google Shape;448;g2b679dbc3e3_2_43"/>
          <p:cNvPicPr preferRelativeResize="0"/>
          <p:nvPr/>
        </p:nvPicPr>
        <p:blipFill>
          <a:blip r:embed="rId3">
            <a:alphaModFix/>
          </a:blip>
          <a:stretch>
            <a:fillRect/>
          </a:stretch>
        </p:blipFill>
        <p:spPr>
          <a:xfrm>
            <a:off x="3" y="-2"/>
            <a:ext cx="871994" cy="1166950"/>
          </a:xfrm>
          <a:prstGeom prst="rect">
            <a:avLst/>
          </a:prstGeom>
          <a:noFill/>
          <a:ln>
            <a:noFill/>
          </a:ln>
        </p:spPr>
      </p:pic>
      <p:pic>
        <p:nvPicPr>
          <p:cNvPr id="449" name="Google Shape;449;g2b679dbc3e3_2_43"/>
          <p:cNvPicPr preferRelativeResize="0"/>
          <p:nvPr/>
        </p:nvPicPr>
        <p:blipFill>
          <a:blip r:embed="rId4">
            <a:alphaModFix/>
          </a:blip>
          <a:stretch>
            <a:fillRect/>
          </a:stretch>
        </p:blipFill>
        <p:spPr>
          <a:xfrm>
            <a:off x="47625" y="1616350"/>
            <a:ext cx="11942574" cy="52416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5"/>
                                        </p:tgtEl>
                                        <p:attrNameLst>
                                          <p:attrName>style.visibility</p:attrName>
                                        </p:attrNameLst>
                                      </p:cBhvr>
                                      <p:to>
                                        <p:strVal val="visible"/>
                                      </p:to>
                                    </p:set>
                                    <p:animEffect filter="fade" transition="in">
                                      <p:cBhvr>
                                        <p:cTn dur="500"/>
                                        <p:tgtEl>
                                          <p:spTgt spid="44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grpSp>
        <p:nvGrpSpPr>
          <p:cNvPr id="454" name="Google Shape;454;g2b679dbc3e3_0_20"/>
          <p:cNvGrpSpPr/>
          <p:nvPr/>
        </p:nvGrpSpPr>
        <p:grpSpPr>
          <a:xfrm>
            <a:off x="2540150" y="228068"/>
            <a:ext cx="8317204" cy="938886"/>
            <a:chOff x="227995" y="508214"/>
            <a:chExt cx="8317204" cy="3453058"/>
          </a:xfrm>
        </p:grpSpPr>
        <p:sp>
          <p:nvSpPr>
            <p:cNvPr id="455" name="Google Shape;455;g2b679dbc3e3_0_20"/>
            <p:cNvSpPr txBox="1"/>
            <p:nvPr/>
          </p:nvSpPr>
          <p:spPr>
            <a:xfrm>
              <a:off x="227995" y="508214"/>
              <a:ext cx="8156100" cy="2886900"/>
            </a:xfrm>
            <a:prstGeom prst="rect">
              <a:avLst/>
            </a:prstGeom>
            <a:noFill/>
            <a:ln>
              <a:noFill/>
            </a:ln>
          </p:spPr>
          <p:txBody>
            <a:bodyPr anchorCtr="0" anchor="t" bIns="45700" lIns="91425" spcFirstLastPara="1" rIns="91425" wrap="square" tIns="45700">
              <a:spAutoFit/>
            </a:bodyPr>
            <a:lstStyle/>
            <a:p>
              <a:pPr indent="0" lvl="0" marL="457200" rtl="0" algn="ctr">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Renting</a:t>
              </a:r>
              <a:endParaRPr/>
            </a:p>
          </p:txBody>
        </p:sp>
        <p:sp>
          <p:nvSpPr>
            <p:cNvPr id="456" name="Google Shape;456;g2b679dbc3e3_0_20"/>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457" name="Google Shape;457;g2b679dbc3e3_0_20"/>
          <p:cNvPicPr preferRelativeResize="0"/>
          <p:nvPr/>
        </p:nvPicPr>
        <p:blipFill>
          <a:blip r:embed="rId3">
            <a:alphaModFix/>
          </a:blip>
          <a:stretch>
            <a:fillRect/>
          </a:stretch>
        </p:blipFill>
        <p:spPr>
          <a:xfrm>
            <a:off x="0" y="2998500"/>
            <a:ext cx="12192001" cy="3859500"/>
          </a:xfrm>
          <a:prstGeom prst="rect">
            <a:avLst/>
          </a:prstGeom>
          <a:noFill/>
          <a:ln>
            <a:noFill/>
          </a:ln>
        </p:spPr>
      </p:pic>
      <p:pic>
        <p:nvPicPr>
          <p:cNvPr id="458" name="Google Shape;458;g2b679dbc3e3_0_20"/>
          <p:cNvPicPr preferRelativeResize="0"/>
          <p:nvPr/>
        </p:nvPicPr>
        <p:blipFill>
          <a:blip r:embed="rId4">
            <a:alphaModFix/>
          </a:blip>
          <a:stretch>
            <a:fillRect/>
          </a:stretch>
        </p:blipFill>
        <p:spPr>
          <a:xfrm>
            <a:off x="-1" y="4"/>
            <a:ext cx="942975" cy="12192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4"/>
                                        </p:tgtEl>
                                        <p:attrNameLst>
                                          <p:attrName>style.visibility</p:attrName>
                                        </p:attrNameLst>
                                      </p:cBhvr>
                                      <p:to>
                                        <p:strVal val="visible"/>
                                      </p:to>
                                    </p:set>
                                    <p:animEffect filter="fade" transition="in">
                                      <p:cBhvr>
                                        <p:cTn dur="500"/>
                                        <p:tgtEl>
                                          <p:spTgt spid="45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grpSp>
        <p:nvGrpSpPr>
          <p:cNvPr id="463" name="Google Shape;463;g2b679dbc3e3_0_29"/>
          <p:cNvGrpSpPr/>
          <p:nvPr/>
        </p:nvGrpSpPr>
        <p:grpSpPr>
          <a:xfrm>
            <a:off x="2540150" y="228068"/>
            <a:ext cx="8317204" cy="938886"/>
            <a:chOff x="227995" y="508214"/>
            <a:chExt cx="8317204" cy="3453058"/>
          </a:xfrm>
        </p:grpSpPr>
        <p:sp>
          <p:nvSpPr>
            <p:cNvPr id="464" name="Google Shape;464;g2b679dbc3e3_0_29"/>
            <p:cNvSpPr txBox="1"/>
            <p:nvPr/>
          </p:nvSpPr>
          <p:spPr>
            <a:xfrm>
              <a:off x="227995" y="508214"/>
              <a:ext cx="8156100" cy="2886900"/>
            </a:xfrm>
            <a:prstGeom prst="rect">
              <a:avLst/>
            </a:prstGeom>
            <a:noFill/>
            <a:ln>
              <a:noFill/>
            </a:ln>
          </p:spPr>
          <p:txBody>
            <a:bodyPr anchorCtr="0" anchor="t" bIns="45700" lIns="91425" spcFirstLastPara="1" rIns="91425" wrap="square" tIns="45700">
              <a:spAutoFit/>
            </a:bodyPr>
            <a:lstStyle/>
            <a:p>
              <a:pPr indent="0" lvl="0" marL="457200" rtl="0" algn="ctr">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Renting</a:t>
              </a:r>
              <a:endParaRPr/>
            </a:p>
          </p:txBody>
        </p:sp>
        <p:sp>
          <p:nvSpPr>
            <p:cNvPr id="465" name="Google Shape;465;g2b679dbc3e3_0_29"/>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466" name="Google Shape;466;g2b679dbc3e3_0_29"/>
          <p:cNvPicPr preferRelativeResize="0"/>
          <p:nvPr/>
        </p:nvPicPr>
        <p:blipFill>
          <a:blip r:embed="rId3">
            <a:alphaModFix/>
          </a:blip>
          <a:stretch>
            <a:fillRect/>
          </a:stretch>
        </p:blipFill>
        <p:spPr>
          <a:xfrm>
            <a:off x="0" y="-11"/>
            <a:ext cx="669175" cy="865196"/>
          </a:xfrm>
          <a:prstGeom prst="rect">
            <a:avLst/>
          </a:prstGeom>
          <a:noFill/>
          <a:ln>
            <a:noFill/>
          </a:ln>
        </p:spPr>
      </p:pic>
      <p:pic>
        <p:nvPicPr>
          <p:cNvPr id="467" name="Google Shape;467;g2b679dbc3e3_0_29"/>
          <p:cNvPicPr preferRelativeResize="0"/>
          <p:nvPr/>
        </p:nvPicPr>
        <p:blipFill>
          <a:blip r:embed="rId4">
            <a:alphaModFix/>
          </a:blip>
          <a:stretch>
            <a:fillRect/>
          </a:stretch>
        </p:blipFill>
        <p:spPr>
          <a:xfrm>
            <a:off x="1632045" y="0"/>
            <a:ext cx="10559954" cy="68579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3"/>
                                        </p:tgtEl>
                                        <p:attrNameLst>
                                          <p:attrName>style.visibility</p:attrName>
                                        </p:attrNameLst>
                                      </p:cBhvr>
                                      <p:to>
                                        <p:strVal val="visible"/>
                                      </p:to>
                                    </p:set>
                                    <p:animEffect filter="fade" transition="in">
                                      <p:cBhvr>
                                        <p:cTn dur="500"/>
                                        <p:tgtEl>
                                          <p:spTgt spid="46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1" name="Shape 471"/>
        <p:cNvGrpSpPr/>
        <p:nvPr/>
      </p:nvGrpSpPr>
      <p:grpSpPr>
        <a:xfrm>
          <a:off x="0" y="0"/>
          <a:ext cx="0" cy="0"/>
          <a:chOff x="0" y="0"/>
          <a:chExt cx="0" cy="0"/>
        </a:xfrm>
      </p:grpSpPr>
      <p:grpSp>
        <p:nvGrpSpPr>
          <p:cNvPr id="472" name="Google Shape;472;g2b679dbc3e3_0_41"/>
          <p:cNvGrpSpPr/>
          <p:nvPr/>
        </p:nvGrpSpPr>
        <p:grpSpPr>
          <a:xfrm>
            <a:off x="2540150" y="228068"/>
            <a:ext cx="8317204" cy="938886"/>
            <a:chOff x="227995" y="508214"/>
            <a:chExt cx="8317204" cy="3453058"/>
          </a:xfrm>
        </p:grpSpPr>
        <p:sp>
          <p:nvSpPr>
            <p:cNvPr id="473" name="Google Shape;473;g2b679dbc3e3_0_41"/>
            <p:cNvSpPr txBox="1"/>
            <p:nvPr/>
          </p:nvSpPr>
          <p:spPr>
            <a:xfrm>
              <a:off x="227995" y="508214"/>
              <a:ext cx="8156100" cy="2886900"/>
            </a:xfrm>
            <a:prstGeom prst="rect">
              <a:avLst/>
            </a:prstGeom>
            <a:noFill/>
            <a:ln>
              <a:noFill/>
            </a:ln>
          </p:spPr>
          <p:txBody>
            <a:bodyPr anchorCtr="0" anchor="t" bIns="45700" lIns="91425" spcFirstLastPara="1" rIns="91425" wrap="square" tIns="45700">
              <a:spAutoFit/>
            </a:bodyPr>
            <a:lstStyle/>
            <a:p>
              <a:pPr indent="0" lvl="0" marL="457200" rtl="0" algn="ctr">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Renting</a:t>
              </a:r>
              <a:endParaRPr/>
            </a:p>
          </p:txBody>
        </p:sp>
        <p:sp>
          <p:nvSpPr>
            <p:cNvPr id="474" name="Google Shape;474;g2b679dbc3e3_0_41"/>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475" name="Google Shape;475;g2b679dbc3e3_0_41"/>
          <p:cNvPicPr preferRelativeResize="0"/>
          <p:nvPr/>
        </p:nvPicPr>
        <p:blipFill>
          <a:blip r:embed="rId3">
            <a:alphaModFix/>
          </a:blip>
          <a:stretch>
            <a:fillRect/>
          </a:stretch>
        </p:blipFill>
        <p:spPr>
          <a:xfrm>
            <a:off x="0" y="-11"/>
            <a:ext cx="669175" cy="865196"/>
          </a:xfrm>
          <a:prstGeom prst="rect">
            <a:avLst/>
          </a:prstGeom>
          <a:noFill/>
          <a:ln>
            <a:noFill/>
          </a:ln>
        </p:spPr>
      </p:pic>
      <p:pic>
        <p:nvPicPr>
          <p:cNvPr id="476" name="Google Shape;476;g2b679dbc3e3_0_41"/>
          <p:cNvPicPr preferRelativeResize="0"/>
          <p:nvPr/>
        </p:nvPicPr>
        <p:blipFill>
          <a:blip r:embed="rId4">
            <a:alphaModFix/>
          </a:blip>
          <a:stretch>
            <a:fillRect/>
          </a:stretch>
        </p:blipFill>
        <p:spPr>
          <a:xfrm>
            <a:off x="327025" y="1543599"/>
            <a:ext cx="11864974" cy="52572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2"/>
                                        </p:tgtEl>
                                        <p:attrNameLst>
                                          <p:attrName>style.visibility</p:attrName>
                                        </p:attrNameLst>
                                      </p:cBhvr>
                                      <p:to>
                                        <p:strVal val="visible"/>
                                      </p:to>
                                    </p:set>
                                    <p:animEffect filter="fade" transition="in">
                                      <p:cBhvr>
                                        <p:cTn dur="500"/>
                                        <p:tgtEl>
                                          <p:spTgt spid="47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0" name="Shape 480"/>
        <p:cNvGrpSpPr/>
        <p:nvPr/>
      </p:nvGrpSpPr>
      <p:grpSpPr>
        <a:xfrm>
          <a:off x="0" y="0"/>
          <a:ext cx="0" cy="0"/>
          <a:chOff x="0" y="0"/>
          <a:chExt cx="0" cy="0"/>
        </a:xfrm>
      </p:grpSpPr>
      <p:grpSp>
        <p:nvGrpSpPr>
          <p:cNvPr id="481" name="Google Shape;481;g2b679dbc3e3_0_50"/>
          <p:cNvGrpSpPr/>
          <p:nvPr/>
        </p:nvGrpSpPr>
        <p:grpSpPr>
          <a:xfrm>
            <a:off x="2540150" y="228068"/>
            <a:ext cx="8317204" cy="938886"/>
            <a:chOff x="227995" y="508214"/>
            <a:chExt cx="8317204" cy="3453058"/>
          </a:xfrm>
        </p:grpSpPr>
        <p:sp>
          <p:nvSpPr>
            <p:cNvPr id="482" name="Google Shape;482;g2b679dbc3e3_0_50"/>
            <p:cNvSpPr txBox="1"/>
            <p:nvPr/>
          </p:nvSpPr>
          <p:spPr>
            <a:xfrm>
              <a:off x="227995" y="508214"/>
              <a:ext cx="8156100" cy="2886900"/>
            </a:xfrm>
            <a:prstGeom prst="rect">
              <a:avLst/>
            </a:prstGeom>
            <a:noFill/>
            <a:ln>
              <a:noFill/>
            </a:ln>
          </p:spPr>
          <p:txBody>
            <a:bodyPr anchorCtr="0" anchor="t" bIns="45700" lIns="91425" spcFirstLastPara="1" rIns="91425" wrap="square" tIns="45700">
              <a:spAutoFit/>
            </a:bodyPr>
            <a:lstStyle/>
            <a:p>
              <a:pPr indent="0" lvl="0" marL="457200" rtl="0" algn="ctr">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Renting</a:t>
              </a:r>
              <a:endParaRPr/>
            </a:p>
          </p:txBody>
        </p:sp>
        <p:sp>
          <p:nvSpPr>
            <p:cNvPr id="483" name="Google Shape;483;g2b679dbc3e3_0_50"/>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484" name="Google Shape;484;g2b679dbc3e3_0_50"/>
          <p:cNvPicPr preferRelativeResize="0"/>
          <p:nvPr/>
        </p:nvPicPr>
        <p:blipFill>
          <a:blip r:embed="rId3">
            <a:alphaModFix/>
          </a:blip>
          <a:stretch>
            <a:fillRect/>
          </a:stretch>
        </p:blipFill>
        <p:spPr>
          <a:xfrm>
            <a:off x="0" y="-11"/>
            <a:ext cx="669175" cy="865196"/>
          </a:xfrm>
          <a:prstGeom prst="rect">
            <a:avLst/>
          </a:prstGeom>
          <a:noFill/>
          <a:ln>
            <a:noFill/>
          </a:ln>
        </p:spPr>
      </p:pic>
      <p:pic>
        <p:nvPicPr>
          <p:cNvPr id="485" name="Google Shape;485;g2b679dbc3e3_0_50"/>
          <p:cNvPicPr preferRelativeResize="0"/>
          <p:nvPr/>
        </p:nvPicPr>
        <p:blipFill>
          <a:blip r:embed="rId4">
            <a:alphaModFix/>
          </a:blip>
          <a:stretch>
            <a:fillRect/>
          </a:stretch>
        </p:blipFill>
        <p:spPr>
          <a:xfrm>
            <a:off x="2840800" y="1235075"/>
            <a:ext cx="9351201" cy="56229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81"/>
                                        </p:tgtEl>
                                        <p:attrNameLst>
                                          <p:attrName>style.visibility</p:attrName>
                                        </p:attrNameLst>
                                      </p:cBhvr>
                                      <p:to>
                                        <p:strVal val="visible"/>
                                      </p:to>
                                    </p:set>
                                    <p:animEffect filter="fade" transition="in">
                                      <p:cBhvr>
                                        <p:cTn dur="500"/>
                                        <p:tgtEl>
                                          <p:spTgt spid="48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9" name="Shape 489"/>
        <p:cNvGrpSpPr/>
        <p:nvPr/>
      </p:nvGrpSpPr>
      <p:grpSpPr>
        <a:xfrm>
          <a:off x="0" y="0"/>
          <a:ext cx="0" cy="0"/>
          <a:chOff x="0" y="0"/>
          <a:chExt cx="0" cy="0"/>
        </a:xfrm>
      </p:grpSpPr>
      <p:grpSp>
        <p:nvGrpSpPr>
          <p:cNvPr id="490" name="Google Shape;490;g2b679dbc3e3_0_59"/>
          <p:cNvGrpSpPr/>
          <p:nvPr/>
        </p:nvGrpSpPr>
        <p:grpSpPr>
          <a:xfrm>
            <a:off x="2540150" y="228068"/>
            <a:ext cx="8317204" cy="938886"/>
            <a:chOff x="227995" y="508214"/>
            <a:chExt cx="8317204" cy="3453058"/>
          </a:xfrm>
        </p:grpSpPr>
        <p:sp>
          <p:nvSpPr>
            <p:cNvPr id="491" name="Google Shape;491;g2b679dbc3e3_0_59"/>
            <p:cNvSpPr txBox="1"/>
            <p:nvPr/>
          </p:nvSpPr>
          <p:spPr>
            <a:xfrm>
              <a:off x="227995" y="508214"/>
              <a:ext cx="8156100" cy="2886900"/>
            </a:xfrm>
            <a:prstGeom prst="rect">
              <a:avLst/>
            </a:prstGeom>
            <a:noFill/>
            <a:ln>
              <a:noFill/>
            </a:ln>
          </p:spPr>
          <p:txBody>
            <a:bodyPr anchorCtr="0" anchor="t" bIns="45700" lIns="91425" spcFirstLastPara="1" rIns="91425" wrap="square" tIns="45700">
              <a:spAutoFit/>
            </a:bodyPr>
            <a:lstStyle/>
            <a:p>
              <a:pPr indent="0" lvl="0" marL="457200" rtl="0" algn="ctr">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Renting</a:t>
              </a:r>
              <a:endParaRPr/>
            </a:p>
          </p:txBody>
        </p:sp>
        <p:sp>
          <p:nvSpPr>
            <p:cNvPr id="492" name="Google Shape;492;g2b679dbc3e3_0_59"/>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493" name="Google Shape;493;g2b679dbc3e3_0_59"/>
          <p:cNvPicPr preferRelativeResize="0"/>
          <p:nvPr/>
        </p:nvPicPr>
        <p:blipFill>
          <a:blip r:embed="rId3">
            <a:alphaModFix/>
          </a:blip>
          <a:stretch>
            <a:fillRect/>
          </a:stretch>
        </p:blipFill>
        <p:spPr>
          <a:xfrm>
            <a:off x="0" y="-11"/>
            <a:ext cx="669175" cy="865196"/>
          </a:xfrm>
          <a:prstGeom prst="rect">
            <a:avLst/>
          </a:prstGeom>
          <a:noFill/>
          <a:ln>
            <a:noFill/>
          </a:ln>
        </p:spPr>
      </p:pic>
      <p:pic>
        <p:nvPicPr>
          <p:cNvPr id="494" name="Google Shape;494;g2b679dbc3e3_0_59"/>
          <p:cNvPicPr preferRelativeResize="0"/>
          <p:nvPr/>
        </p:nvPicPr>
        <p:blipFill>
          <a:blip r:embed="rId4">
            <a:alphaModFix/>
          </a:blip>
          <a:stretch>
            <a:fillRect/>
          </a:stretch>
        </p:blipFill>
        <p:spPr>
          <a:xfrm>
            <a:off x="0" y="1285979"/>
            <a:ext cx="12192001" cy="557202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90"/>
                                        </p:tgtEl>
                                        <p:attrNameLst>
                                          <p:attrName>style.visibility</p:attrName>
                                        </p:attrNameLst>
                                      </p:cBhvr>
                                      <p:to>
                                        <p:strVal val="visible"/>
                                      </p:to>
                                    </p:set>
                                    <p:animEffect filter="fade" transition="in">
                                      <p:cBhvr>
                                        <p:cTn dur="500"/>
                                        <p:tgtEl>
                                          <p:spTgt spid="49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 name="Shape 498"/>
        <p:cNvGrpSpPr/>
        <p:nvPr/>
      </p:nvGrpSpPr>
      <p:grpSpPr>
        <a:xfrm>
          <a:off x="0" y="0"/>
          <a:ext cx="0" cy="0"/>
          <a:chOff x="0" y="0"/>
          <a:chExt cx="0" cy="0"/>
        </a:xfrm>
      </p:grpSpPr>
      <p:grpSp>
        <p:nvGrpSpPr>
          <p:cNvPr id="499" name="Google Shape;499;g2b679dbc3e3_0_68"/>
          <p:cNvGrpSpPr/>
          <p:nvPr/>
        </p:nvGrpSpPr>
        <p:grpSpPr>
          <a:xfrm>
            <a:off x="2540150" y="228068"/>
            <a:ext cx="8317204" cy="938886"/>
            <a:chOff x="227995" y="508214"/>
            <a:chExt cx="8317204" cy="3453058"/>
          </a:xfrm>
        </p:grpSpPr>
        <p:sp>
          <p:nvSpPr>
            <p:cNvPr id="500" name="Google Shape;500;g2b679dbc3e3_0_68"/>
            <p:cNvSpPr txBox="1"/>
            <p:nvPr/>
          </p:nvSpPr>
          <p:spPr>
            <a:xfrm>
              <a:off x="227995" y="508214"/>
              <a:ext cx="8156100" cy="2886900"/>
            </a:xfrm>
            <a:prstGeom prst="rect">
              <a:avLst/>
            </a:prstGeom>
            <a:noFill/>
            <a:ln>
              <a:noFill/>
            </a:ln>
          </p:spPr>
          <p:txBody>
            <a:bodyPr anchorCtr="0" anchor="t" bIns="45700" lIns="91425" spcFirstLastPara="1" rIns="91425" wrap="square" tIns="45700">
              <a:spAutoFit/>
            </a:bodyPr>
            <a:lstStyle/>
            <a:p>
              <a:pPr indent="0" lvl="0" marL="457200" rtl="0" algn="ctr">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Renting</a:t>
              </a:r>
              <a:endParaRPr/>
            </a:p>
          </p:txBody>
        </p:sp>
        <p:sp>
          <p:nvSpPr>
            <p:cNvPr id="501" name="Google Shape;501;g2b679dbc3e3_0_68"/>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502" name="Google Shape;502;g2b679dbc3e3_0_68"/>
          <p:cNvPicPr preferRelativeResize="0"/>
          <p:nvPr/>
        </p:nvPicPr>
        <p:blipFill>
          <a:blip r:embed="rId3">
            <a:alphaModFix/>
          </a:blip>
          <a:stretch>
            <a:fillRect/>
          </a:stretch>
        </p:blipFill>
        <p:spPr>
          <a:xfrm>
            <a:off x="0" y="-11"/>
            <a:ext cx="669175" cy="865196"/>
          </a:xfrm>
          <a:prstGeom prst="rect">
            <a:avLst/>
          </a:prstGeom>
          <a:noFill/>
          <a:ln>
            <a:noFill/>
          </a:ln>
        </p:spPr>
      </p:pic>
      <p:pic>
        <p:nvPicPr>
          <p:cNvPr id="503" name="Google Shape;503;g2b679dbc3e3_0_68"/>
          <p:cNvPicPr preferRelativeResize="0"/>
          <p:nvPr/>
        </p:nvPicPr>
        <p:blipFill>
          <a:blip r:embed="rId4">
            <a:alphaModFix/>
          </a:blip>
          <a:stretch>
            <a:fillRect/>
          </a:stretch>
        </p:blipFill>
        <p:spPr>
          <a:xfrm>
            <a:off x="24501" y="3133725"/>
            <a:ext cx="12142999" cy="36676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99"/>
                                        </p:tgtEl>
                                        <p:attrNameLst>
                                          <p:attrName>style.visibility</p:attrName>
                                        </p:attrNameLst>
                                      </p:cBhvr>
                                      <p:to>
                                        <p:strVal val="visible"/>
                                      </p:to>
                                    </p:set>
                                    <p:animEffect filter="fade" transition="in">
                                      <p:cBhvr>
                                        <p:cTn dur="500"/>
                                        <p:tgtEl>
                                          <p:spTgt spid="49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7" name="Shape 507"/>
        <p:cNvGrpSpPr/>
        <p:nvPr/>
      </p:nvGrpSpPr>
      <p:grpSpPr>
        <a:xfrm>
          <a:off x="0" y="0"/>
          <a:ext cx="0" cy="0"/>
          <a:chOff x="0" y="0"/>
          <a:chExt cx="0" cy="0"/>
        </a:xfrm>
      </p:grpSpPr>
      <p:grpSp>
        <p:nvGrpSpPr>
          <p:cNvPr id="508" name="Google Shape;508;g2b679dbc3e3_0_77"/>
          <p:cNvGrpSpPr/>
          <p:nvPr/>
        </p:nvGrpSpPr>
        <p:grpSpPr>
          <a:xfrm>
            <a:off x="2149625" y="228068"/>
            <a:ext cx="8707729" cy="938886"/>
            <a:chOff x="-162530" y="508214"/>
            <a:chExt cx="8707729" cy="3453058"/>
          </a:xfrm>
        </p:grpSpPr>
        <p:sp>
          <p:nvSpPr>
            <p:cNvPr id="509" name="Google Shape;509;g2b679dbc3e3_0_77"/>
            <p:cNvSpPr txBox="1"/>
            <p:nvPr/>
          </p:nvSpPr>
          <p:spPr>
            <a:xfrm>
              <a:off x="-162530" y="508214"/>
              <a:ext cx="8156100" cy="2886900"/>
            </a:xfrm>
            <a:prstGeom prst="rect">
              <a:avLst/>
            </a:prstGeom>
            <a:noFill/>
            <a:ln>
              <a:noFill/>
            </a:ln>
          </p:spPr>
          <p:txBody>
            <a:bodyPr anchorCtr="0" anchor="t" bIns="45700" lIns="91425" spcFirstLastPara="1" rIns="91425" wrap="square" tIns="45700">
              <a:spAutoFit/>
            </a:bodyPr>
            <a:lstStyle/>
            <a:p>
              <a:pPr indent="0" lvl="0" marL="457200" rtl="0" algn="ctr">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Renting</a:t>
              </a:r>
              <a:endParaRPr/>
            </a:p>
          </p:txBody>
        </p:sp>
        <p:sp>
          <p:nvSpPr>
            <p:cNvPr id="510" name="Google Shape;510;g2b679dbc3e3_0_77"/>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511" name="Google Shape;511;g2b679dbc3e3_0_77"/>
          <p:cNvPicPr preferRelativeResize="0"/>
          <p:nvPr/>
        </p:nvPicPr>
        <p:blipFill>
          <a:blip r:embed="rId3">
            <a:alphaModFix/>
          </a:blip>
          <a:stretch>
            <a:fillRect/>
          </a:stretch>
        </p:blipFill>
        <p:spPr>
          <a:xfrm>
            <a:off x="0" y="-11"/>
            <a:ext cx="669175" cy="865196"/>
          </a:xfrm>
          <a:prstGeom prst="rect">
            <a:avLst/>
          </a:prstGeom>
          <a:noFill/>
          <a:ln>
            <a:noFill/>
          </a:ln>
        </p:spPr>
      </p:pic>
      <p:pic>
        <p:nvPicPr>
          <p:cNvPr id="512" name="Google Shape;512;g2b679dbc3e3_0_77"/>
          <p:cNvPicPr preferRelativeResize="0"/>
          <p:nvPr/>
        </p:nvPicPr>
        <p:blipFill>
          <a:blip r:embed="rId4">
            <a:alphaModFix/>
          </a:blip>
          <a:stretch>
            <a:fillRect/>
          </a:stretch>
        </p:blipFill>
        <p:spPr>
          <a:xfrm>
            <a:off x="2959925" y="1207275"/>
            <a:ext cx="6374574" cy="56031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08"/>
                                        </p:tgtEl>
                                        <p:attrNameLst>
                                          <p:attrName>style.visibility</p:attrName>
                                        </p:attrNameLst>
                                      </p:cBhvr>
                                      <p:to>
                                        <p:strVal val="visible"/>
                                      </p:to>
                                    </p:set>
                                    <p:animEffect filter="fade" transition="in">
                                      <p:cBhvr>
                                        <p:cTn dur="500"/>
                                        <p:tgtEl>
                                          <p:spTgt spid="50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6" name="Shape 516"/>
        <p:cNvGrpSpPr/>
        <p:nvPr/>
      </p:nvGrpSpPr>
      <p:grpSpPr>
        <a:xfrm>
          <a:off x="0" y="0"/>
          <a:ext cx="0" cy="0"/>
          <a:chOff x="0" y="0"/>
          <a:chExt cx="0" cy="0"/>
        </a:xfrm>
      </p:grpSpPr>
      <p:grpSp>
        <p:nvGrpSpPr>
          <p:cNvPr id="517" name="Google Shape;517;g2b679dbc3e3_0_11"/>
          <p:cNvGrpSpPr/>
          <p:nvPr/>
        </p:nvGrpSpPr>
        <p:grpSpPr>
          <a:xfrm>
            <a:off x="2311550" y="190993"/>
            <a:ext cx="8545804" cy="975961"/>
            <a:chOff x="-605" y="371859"/>
            <a:chExt cx="8545804" cy="3589413"/>
          </a:xfrm>
        </p:grpSpPr>
        <p:sp>
          <p:nvSpPr>
            <p:cNvPr id="518" name="Google Shape;518;g2b679dbc3e3_0_11"/>
            <p:cNvSpPr txBox="1"/>
            <p:nvPr/>
          </p:nvSpPr>
          <p:spPr>
            <a:xfrm>
              <a:off x="-605" y="371859"/>
              <a:ext cx="8156100" cy="2886900"/>
            </a:xfrm>
            <a:prstGeom prst="rect">
              <a:avLst/>
            </a:prstGeom>
            <a:noFill/>
            <a:ln>
              <a:noFill/>
            </a:ln>
          </p:spPr>
          <p:txBody>
            <a:bodyPr anchorCtr="0" anchor="t" bIns="45700" lIns="91425" spcFirstLastPara="1" rIns="91425" wrap="square" tIns="45700">
              <a:spAutoFit/>
            </a:bodyPr>
            <a:lstStyle/>
            <a:p>
              <a:pPr indent="0" lvl="0" marL="457200" rtl="0" algn="ctr">
                <a:lnSpc>
                  <a:spcPct val="115000"/>
                </a:lnSpc>
                <a:spcBef>
                  <a:spcPts val="0"/>
                </a:spcBef>
                <a:spcAft>
                  <a:spcPts val="0"/>
                </a:spcAft>
                <a:buNone/>
              </a:pPr>
              <a:r>
                <a:rPr b="1" lang="en-US" sz="4500">
                  <a:solidFill>
                    <a:srgbClr val="595959"/>
                  </a:solidFill>
                  <a:latin typeface="Twentieth Century"/>
                  <a:ea typeface="Twentieth Century"/>
                  <a:cs typeface="Twentieth Century"/>
                  <a:sym typeface="Twentieth Century"/>
                </a:rPr>
                <a:t>Dashboards</a:t>
              </a:r>
              <a:r>
                <a:rPr b="1" lang="en-US" sz="4500">
                  <a:solidFill>
                    <a:srgbClr val="595959"/>
                  </a:solidFill>
                  <a:latin typeface="Twentieth Century"/>
                  <a:ea typeface="Twentieth Century"/>
                  <a:cs typeface="Twentieth Century"/>
                  <a:sym typeface="Twentieth Century"/>
                </a:rPr>
                <a:t> reports </a:t>
              </a:r>
              <a:endParaRPr/>
            </a:p>
          </p:txBody>
        </p:sp>
        <p:sp>
          <p:nvSpPr>
            <p:cNvPr id="519" name="Google Shape;519;g2b679dbc3e3_0_11"/>
            <p:cNvSpPr txBox="1"/>
            <p:nvPr/>
          </p:nvSpPr>
          <p:spPr>
            <a:xfrm>
              <a:off x="4136099" y="2829072"/>
              <a:ext cx="4409100" cy="1132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520" name="Google Shape;520;g2b679dbc3e3_0_11"/>
          <p:cNvPicPr preferRelativeResize="0"/>
          <p:nvPr/>
        </p:nvPicPr>
        <p:blipFill>
          <a:blip r:embed="rId3">
            <a:alphaModFix/>
          </a:blip>
          <a:stretch>
            <a:fillRect/>
          </a:stretch>
        </p:blipFill>
        <p:spPr>
          <a:xfrm>
            <a:off x="872000" y="1093152"/>
            <a:ext cx="11281024" cy="576484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17"/>
                                        </p:tgtEl>
                                        <p:attrNameLst>
                                          <p:attrName>style.visibility</p:attrName>
                                        </p:attrNameLst>
                                      </p:cBhvr>
                                      <p:to>
                                        <p:strVal val="visible"/>
                                      </p:to>
                                    </p:set>
                                    <p:animEffect filter="fade" transition="in">
                                      <p:cBhvr>
                                        <p:cTn dur="500"/>
                                        <p:tgtEl>
                                          <p:spTgt spid="51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g2b679dbc3e3_1_42"/>
          <p:cNvSpPr txBox="1"/>
          <p:nvPr/>
        </p:nvSpPr>
        <p:spPr>
          <a:xfrm>
            <a:off x="176375" y="411450"/>
            <a:ext cx="6426900" cy="7053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1100"/>
              <a:buFont typeface="Arial"/>
              <a:buNone/>
            </a:pPr>
            <a:r>
              <a:rPr b="1" lang="en-US" sz="4400">
                <a:solidFill>
                  <a:schemeClr val="dk1"/>
                </a:solidFill>
                <a:latin typeface="Times New Roman"/>
                <a:ea typeface="Times New Roman"/>
                <a:cs typeface="Times New Roman"/>
                <a:sym typeface="Times New Roman"/>
              </a:rPr>
              <a:t>Vision for the Project: </a:t>
            </a:r>
            <a:endParaRPr b="1" sz="4400">
              <a:solidFill>
                <a:srgbClr val="7F7F7F"/>
              </a:solidFill>
              <a:latin typeface="Bodoni"/>
              <a:ea typeface="Bodoni"/>
              <a:cs typeface="Bodoni"/>
              <a:sym typeface="Bodoni"/>
            </a:endParaRPr>
          </a:p>
          <a:p>
            <a:pPr indent="0" lvl="0" marL="0" rtl="0" algn="l">
              <a:lnSpc>
                <a:spcPct val="90000"/>
              </a:lnSpc>
              <a:spcBef>
                <a:spcPts val="0"/>
              </a:spcBef>
              <a:spcAft>
                <a:spcPts val="0"/>
              </a:spcAft>
              <a:buNone/>
            </a:pPr>
            <a:r>
              <a:t/>
            </a:r>
            <a:endParaRPr b="1" sz="4400">
              <a:solidFill>
                <a:schemeClr val="dk1"/>
              </a:solidFill>
              <a:latin typeface="Bodoni"/>
              <a:ea typeface="Bodoni"/>
              <a:cs typeface="Bodoni"/>
              <a:sym typeface="Bodoni"/>
            </a:endParaRPr>
          </a:p>
          <a:p>
            <a:pPr indent="0" lvl="0" marL="0" rtl="0" algn="l">
              <a:spcBef>
                <a:spcPts val="0"/>
              </a:spcBef>
              <a:spcAft>
                <a:spcPts val="0"/>
              </a:spcAft>
              <a:buNone/>
            </a:pPr>
            <a:r>
              <a:t/>
            </a:r>
            <a:endParaRPr b="1" sz="1800">
              <a:solidFill>
                <a:schemeClr val="dk1"/>
              </a:solidFill>
              <a:latin typeface="Times New Roman"/>
              <a:ea typeface="Times New Roman"/>
              <a:cs typeface="Times New Roman"/>
              <a:sym typeface="Times New Roman"/>
            </a:endParaRPr>
          </a:p>
        </p:txBody>
      </p:sp>
      <p:sp>
        <p:nvSpPr>
          <p:cNvPr id="110" name="Google Shape;110;g2b679dbc3e3_1_42"/>
          <p:cNvSpPr txBox="1"/>
          <p:nvPr/>
        </p:nvSpPr>
        <p:spPr>
          <a:xfrm>
            <a:off x="0" y="1547950"/>
            <a:ext cx="11188200" cy="1626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US" sz="2400">
                <a:solidFill>
                  <a:schemeClr val="dk1"/>
                </a:solidFill>
                <a:latin typeface="Times New Roman"/>
                <a:ea typeface="Times New Roman"/>
                <a:cs typeface="Times New Roman"/>
                <a:sym typeface="Times New Roman"/>
              </a:rPr>
              <a:t>nvision a future where mobility is not just a necessity but a delightful experience</a:t>
            </a:r>
            <a:endParaRPr sz="2400">
              <a:latin typeface="Times New Roman"/>
              <a:ea typeface="Times New Roman"/>
              <a:cs typeface="Times New Roman"/>
              <a:sym typeface="Times New Roman"/>
            </a:endParaRPr>
          </a:p>
        </p:txBody>
      </p:sp>
      <p:sp>
        <p:nvSpPr>
          <p:cNvPr id="111" name="Google Shape;111;g2b679dbc3e3_1_42"/>
          <p:cNvSpPr txBox="1"/>
          <p:nvPr/>
        </p:nvSpPr>
        <p:spPr>
          <a:xfrm>
            <a:off x="0" y="3291850"/>
            <a:ext cx="11012100" cy="9012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1100"/>
              <a:buFont typeface="Arial"/>
              <a:buNone/>
            </a:pPr>
            <a:r>
              <a:rPr b="1" lang="en-US" sz="4400">
                <a:solidFill>
                  <a:schemeClr val="dk1"/>
                </a:solidFill>
                <a:latin typeface="Times New Roman"/>
                <a:ea typeface="Times New Roman"/>
                <a:cs typeface="Times New Roman"/>
                <a:sym typeface="Times New Roman"/>
              </a:rPr>
              <a:t>Mission for the Project: </a:t>
            </a:r>
            <a:endParaRPr b="1" sz="4400">
              <a:solidFill>
                <a:srgbClr val="7F7F7F"/>
              </a:solidFill>
              <a:latin typeface="Bodoni"/>
              <a:ea typeface="Bodoni"/>
              <a:cs typeface="Bodoni"/>
              <a:sym typeface="Bodoni"/>
            </a:endParaRPr>
          </a:p>
          <a:p>
            <a:pPr indent="0" lvl="0" marL="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12" name="Google Shape;112;g2b679dbc3e3_1_42"/>
          <p:cNvSpPr txBox="1"/>
          <p:nvPr/>
        </p:nvSpPr>
        <p:spPr>
          <a:xfrm>
            <a:off x="217650" y="4193050"/>
            <a:ext cx="11756700" cy="2410200"/>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None/>
            </a:pPr>
            <a:r>
              <a:rPr lang="en-US" sz="2400">
                <a:solidFill>
                  <a:schemeClr val="dk1"/>
                </a:solidFill>
                <a:latin typeface="Times New Roman"/>
                <a:ea typeface="Times New Roman"/>
                <a:cs typeface="Times New Roman"/>
                <a:sym typeface="Times New Roman"/>
              </a:rPr>
              <a:t>To become a sovereign company in its field in conjunction with the provision of fast and accurate car rental services and fully dependent on technological development.</a:t>
            </a:r>
            <a:endParaRPr sz="24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280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grpSp>
        <p:nvGrpSpPr>
          <p:cNvPr id="117" name="Google Shape;117;p1"/>
          <p:cNvGrpSpPr/>
          <p:nvPr/>
        </p:nvGrpSpPr>
        <p:grpSpPr>
          <a:xfrm>
            <a:off x="4839575" y="401452"/>
            <a:ext cx="6666879" cy="1842140"/>
            <a:chOff x="1878320" y="627717"/>
            <a:chExt cx="6666879" cy="2642955"/>
          </a:xfrm>
        </p:grpSpPr>
        <p:sp>
          <p:nvSpPr>
            <p:cNvPr id="118" name="Google Shape;118;p1"/>
            <p:cNvSpPr txBox="1"/>
            <p:nvPr/>
          </p:nvSpPr>
          <p:spPr>
            <a:xfrm>
              <a:off x="1878320" y="627717"/>
              <a:ext cx="5213100" cy="11262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500">
                  <a:solidFill>
                    <a:srgbClr val="595959"/>
                  </a:solidFill>
                  <a:latin typeface="Twentieth Century"/>
                  <a:ea typeface="Twentieth Century"/>
                  <a:cs typeface="Twentieth Century"/>
                  <a:sym typeface="Twentieth Century"/>
                </a:rPr>
                <a:t>Inventory</a:t>
              </a:r>
              <a:endParaRPr sz="1900"/>
            </a:p>
          </p:txBody>
        </p:sp>
        <p:sp>
          <p:nvSpPr>
            <p:cNvPr id="119" name="Google Shape;119;p1"/>
            <p:cNvSpPr txBox="1"/>
            <p:nvPr/>
          </p:nvSpPr>
          <p:spPr>
            <a:xfrm>
              <a:off x="4136099" y="2829072"/>
              <a:ext cx="4409100" cy="441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sp>
        <p:nvSpPr>
          <p:cNvPr id="120" name="Google Shape;120;p1"/>
          <p:cNvSpPr/>
          <p:nvPr/>
        </p:nvSpPr>
        <p:spPr>
          <a:xfrm>
            <a:off x="179154" y="62484"/>
            <a:ext cx="3117900" cy="3117900"/>
          </a:xfrm>
          <a:prstGeom prst="ellipse">
            <a:avLst/>
          </a:prstGeom>
          <a:solidFill>
            <a:srgbClr val="F2F2F2"/>
          </a:solidFill>
          <a:ln>
            <a:noFill/>
          </a:ln>
          <a:effectLst>
            <a:outerShdw blurRad="101600" sx="102000" rotWithShape="0" algn="ctr" sy="102000">
              <a:srgbClr val="000000">
                <a:alpha val="2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1" name="Google Shape;121;p1"/>
          <p:cNvSpPr/>
          <p:nvPr/>
        </p:nvSpPr>
        <p:spPr>
          <a:xfrm>
            <a:off x="518115" y="401445"/>
            <a:ext cx="2439900" cy="2439900"/>
          </a:xfrm>
          <a:prstGeom prst="ellipse">
            <a:avLst/>
          </a:prstGeom>
          <a:solidFill>
            <a:srgbClr val="A64D7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122" name="Google Shape;122;p1"/>
          <p:cNvPicPr preferRelativeResize="0"/>
          <p:nvPr/>
        </p:nvPicPr>
        <p:blipFill>
          <a:blip r:embed="rId3">
            <a:alphaModFix/>
          </a:blip>
          <a:stretch>
            <a:fillRect/>
          </a:stretch>
        </p:blipFill>
        <p:spPr>
          <a:xfrm>
            <a:off x="1084611" y="817112"/>
            <a:ext cx="1306975" cy="1608579"/>
          </a:xfrm>
          <a:prstGeom prst="rect">
            <a:avLst/>
          </a:prstGeom>
          <a:noFill/>
          <a:ln>
            <a:noFill/>
          </a:ln>
        </p:spPr>
      </p:pic>
      <p:pic>
        <p:nvPicPr>
          <p:cNvPr id="123" name="Google Shape;123;p1"/>
          <p:cNvPicPr preferRelativeResize="0"/>
          <p:nvPr/>
        </p:nvPicPr>
        <p:blipFill>
          <a:blip r:embed="rId4">
            <a:alphaModFix/>
          </a:blip>
          <a:stretch>
            <a:fillRect/>
          </a:stretch>
        </p:blipFill>
        <p:spPr>
          <a:xfrm>
            <a:off x="0" y="3313583"/>
            <a:ext cx="12192001" cy="346259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7"/>
                                        </p:tgtEl>
                                        <p:attrNameLst>
                                          <p:attrName>style.visibility</p:attrName>
                                        </p:attrNameLst>
                                      </p:cBhvr>
                                      <p:to>
                                        <p:strVal val="visible"/>
                                      </p:to>
                                    </p:set>
                                    <p:animEffect filter="fade" transition="in">
                                      <p:cBhvr>
                                        <p:cTn dur="500"/>
                                        <p:tgtEl>
                                          <p:spTgt spid="117"/>
                                        </p:tgtEl>
                                      </p:cBhvr>
                                    </p:animEffect>
                                  </p:childTnLst>
                                </p:cTn>
                              </p:par>
                              <p:par>
                                <p:cTn fill="hold" nodeType="withEffect" presetClass="entr" presetID="23" presetSubtype="16">
                                  <p:stCondLst>
                                    <p:cond delay="0"/>
                                  </p:stCondLst>
                                  <p:childTnLst>
                                    <p:set>
                                      <p:cBhvr>
                                        <p:cTn dur="1" fill="hold">
                                          <p:stCondLst>
                                            <p:cond delay="0"/>
                                          </p:stCondLst>
                                        </p:cTn>
                                        <p:tgtEl>
                                          <p:spTgt spid="120"/>
                                        </p:tgtEl>
                                        <p:attrNameLst>
                                          <p:attrName>style.visibility</p:attrName>
                                        </p:attrNameLst>
                                      </p:cBhvr>
                                      <p:to>
                                        <p:strVal val="visible"/>
                                      </p:to>
                                    </p:set>
                                    <p:anim calcmode="lin" valueType="num">
                                      <p:cBhvr additive="base">
                                        <p:cTn dur="500"/>
                                        <p:tgtEl>
                                          <p:spTgt spid="120"/>
                                        </p:tgtEl>
                                        <p:attrNameLst>
                                          <p:attrName>ppt_w</p:attrName>
                                        </p:attrNameLst>
                                      </p:cBhvr>
                                      <p:tavLst>
                                        <p:tav fmla="" tm="0">
                                          <p:val>
                                            <p:strVal val="0"/>
                                          </p:val>
                                        </p:tav>
                                        <p:tav fmla="" tm="100000">
                                          <p:val>
                                            <p:strVal val="#ppt_w"/>
                                          </p:val>
                                        </p:tav>
                                      </p:tavLst>
                                    </p:anim>
                                    <p:anim calcmode="lin" valueType="num">
                                      <p:cBhvr additive="base">
                                        <p:cTn dur="500"/>
                                        <p:tgtEl>
                                          <p:spTgt spid="12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250"/>
                                  </p:stCondLst>
                                  <p:childTnLst>
                                    <p:set>
                                      <p:cBhvr>
                                        <p:cTn dur="1" fill="hold">
                                          <p:stCondLst>
                                            <p:cond delay="0"/>
                                          </p:stCondLst>
                                        </p:cTn>
                                        <p:tgtEl>
                                          <p:spTgt spid="121"/>
                                        </p:tgtEl>
                                        <p:attrNameLst>
                                          <p:attrName>style.visibility</p:attrName>
                                        </p:attrNameLst>
                                      </p:cBhvr>
                                      <p:to>
                                        <p:strVal val="visible"/>
                                      </p:to>
                                    </p:set>
                                    <p:anim calcmode="lin" valueType="num">
                                      <p:cBhvr additive="base">
                                        <p:cTn dur="500"/>
                                        <p:tgtEl>
                                          <p:spTgt spid="121"/>
                                        </p:tgtEl>
                                        <p:attrNameLst>
                                          <p:attrName>ppt_w</p:attrName>
                                        </p:attrNameLst>
                                      </p:cBhvr>
                                      <p:tavLst>
                                        <p:tav fmla="" tm="0">
                                          <p:val>
                                            <p:strVal val="0"/>
                                          </p:val>
                                        </p:tav>
                                        <p:tav fmla="" tm="100000">
                                          <p:val>
                                            <p:strVal val="#ppt_w"/>
                                          </p:val>
                                        </p:tav>
                                      </p:tavLst>
                                    </p:anim>
                                    <p:anim calcmode="lin" valueType="num">
                                      <p:cBhvr additive="base">
                                        <p:cTn dur="500"/>
                                        <p:tgtEl>
                                          <p:spTgt spid="12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grpSp>
        <p:nvGrpSpPr>
          <p:cNvPr id="128" name="Google Shape;128;g2b664292f65_0_5"/>
          <p:cNvGrpSpPr/>
          <p:nvPr/>
        </p:nvGrpSpPr>
        <p:grpSpPr>
          <a:xfrm>
            <a:off x="3857975" y="401450"/>
            <a:ext cx="8156100" cy="1842142"/>
            <a:chOff x="896720" y="627714"/>
            <a:chExt cx="8156100" cy="2642958"/>
          </a:xfrm>
        </p:grpSpPr>
        <p:sp>
          <p:nvSpPr>
            <p:cNvPr id="129" name="Google Shape;129;g2b664292f65_0_5"/>
            <p:cNvSpPr txBox="1"/>
            <p:nvPr/>
          </p:nvSpPr>
          <p:spPr>
            <a:xfrm>
              <a:off x="896720" y="627714"/>
              <a:ext cx="8156100" cy="11262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500">
                  <a:solidFill>
                    <a:srgbClr val="595959"/>
                  </a:solidFill>
                  <a:latin typeface="Twentieth Century"/>
                  <a:ea typeface="Twentieth Century"/>
                  <a:cs typeface="Twentieth Century"/>
                  <a:sym typeface="Twentieth Century"/>
                </a:rPr>
                <a:t>Customization Filter &amp; Group by</a:t>
              </a:r>
              <a:endParaRPr sz="1900"/>
            </a:p>
          </p:txBody>
        </p:sp>
        <p:sp>
          <p:nvSpPr>
            <p:cNvPr id="130" name="Google Shape;130;g2b664292f65_0_5"/>
            <p:cNvSpPr txBox="1"/>
            <p:nvPr/>
          </p:nvSpPr>
          <p:spPr>
            <a:xfrm>
              <a:off x="4136099" y="2829072"/>
              <a:ext cx="4409100" cy="441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sp>
        <p:nvSpPr>
          <p:cNvPr id="131" name="Google Shape;131;g2b664292f65_0_5"/>
          <p:cNvSpPr/>
          <p:nvPr/>
        </p:nvSpPr>
        <p:spPr>
          <a:xfrm>
            <a:off x="179154" y="62484"/>
            <a:ext cx="3117900" cy="3117900"/>
          </a:xfrm>
          <a:prstGeom prst="ellipse">
            <a:avLst/>
          </a:prstGeom>
          <a:solidFill>
            <a:srgbClr val="F2F2F2"/>
          </a:solidFill>
          <a:ln>
            <a:noFill/>
          </a:ln>
          <a:effectLst>
            <a:outerShdw blurRad="101600" sx="102000" rotWithShape="0" algn="ctr" sy="102000">
              <a:srgbClr val="000000">
                <a:alpha val="2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2" name="Google Shape;132;g2b664292f65_0_5"/>
          <p:cNvSpPr/>
          <p:nvPr/>
        </p:nvSpPr>
        <p:spPr>
          <a:xfrm>
            <a:off x="518115" y="401445"/>
            <a:ext cx="2439900" cy="2439900"/>
          </a:xfrm>
          <a:prstGeom prst="ellipse">
            <a:avLst/>
          </a:prstGeom>
          <a:solidFill>
            <a:srgbClr val="A64D7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133" name="Google Shape;133;g2b664292f65_0_5"/>
          <p:cNvPicPr preferRelativeResize="0"/>
          <p:nvPr/>
        </p:nvPicPr>
        <p:blipFill>
          <a:blip r:embed="rId3">
            <a:alphaModFix/>
          </a:blip>
          <a:stretch>
            <a:fillRect/>
          </a:stretch>
        </p:blipFill>
        <p:spPr>
          <a:xfrm>
            <a:off x="1084611" y="817112"/>
            <a:ext cx="1306975" cy="1608579"/>
          </a:xfrm>
          <a:prstGeom prst="rect">
            <a:avLst/>
          </a:prstGeom>
          <a:noFill/>
          <a:ln>
            <a:noFill/>
          </a:ln>
        </p:spPr>
      </p:pic>
      <p:pic>
        <p:nvPicPr>
          <p:cNvPr id="134" name="Google Shape;134;g2b664292f65_0_5"/>
          <p:cNvPicPr preferRelativeResize="0"/>
          <p:nvPr/>
        </p:nvPicPr>
        <p:blipFill>
          <a:blip r:embed="rId4">
            <a:alphaModFix/>
          </a:blip>
          <a:stretch>
            <a:fillRect/>
          </a:stretch>
        </p:blipFill>
        <p:spPr>
          <a:xfrm>
            <a:off x="0" y="3416625"/>
            <a:ext cx="12191999" cy="34413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8"/>
                                        </p:tgtEl>
                                        <p:attrNameLst>
                                          <p:attrName>style.visibility</p:attrName>
                                        </p:attrNameLst>
                                      </p:cBhvr>
                                      <p:to>
                                        <p:strVal val="visible"/>
                                      </p:to>
                                    </p:set>
                                    <p:animEffect filter="fade" transition="in">
                                      <p:cBhvr>
                                        <p:cTn dur="500"/>
                                        <p:tgtEl>
                                          <p:spTgt spid="128"/>
                                        </p:tgtEl>
                                      </p:cBhvr>
                                    </p:animEffect>
                                  </p:childTnLst>
                                </p:cTn>
                              </p:par>
                              <p:par>
                                <p:cTn fill="hold" nodeType="withEffect" presetClass="entr" presetID="23" presetSubtype="16">
                                  <p:stCondLst>
                                    <p:cond delay="0"/>
                                  </p:stCondLst>
                                  <p:childTnLst>
                                    <p:set>
                                      <p:cBhvr>
                                        <p:cTn dur="1" fill="hold">
                                          <p:stCondLst>
                                            <p:cond delay="0"/>
                                          </p:stCondLst>
                                        </p:cTn>
                                        <p:tgtEl>
                                          <p:spTgt spid="131"/>
                                        </p:tgtEl>
                                        <p:attrNameLst>
                                          <p:attrName>style.visibility</p:attrName>
                                        </p:attrNameLst>
                                      </p:cBhvr>
                                      <p:to>
                                        <p:strVal val="visible"/>
                                      </p:to>
                                    </p:set>
                                    <p:anim calcmode="lin" valueType="num">
                                      <p:cBhvr additive="base">
                                        <p:cTn dur="500"/>
                                        <p:tgtEl>
                                          <p:spTgt spid="131"/>
                                        </p:tgtEl>
                                        <p:attrNameLst>
                                          <p:attrName>ppt_w</p:attrName>
                                        </p:attrNameLst>
                                      </p:cBhvr>
                                      <p:tavLst>
                                        <p:tav fmla="" tm="0">
                                          <p:val>
                                            <p:strVal val="0"/>
                                          </p:val>
                                        </p:tav>
                                        <p:tav fmla="" tm="100000">
                                          <p:val>
                                            <p:strVal val="#ppt_w"/>
                                          </p:val>
                                        </p:tav>
                                      </p:tavLst>
                                    </p:anim>
                                    <p:anim calcmode="lin" valueType="num">
                                      <p:cBhvr additive="base">
                                        <p:cTn dur="500"/>
                                        <p:tgtEl>
                                          <p:spTgt spid="13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250"/>
                                  </p:stCondLst>
                                  <p:childTnLst>
                                    <p:set>
                                      <p:cBhvr>
                                        <p:cTn dur="1" fill="hold">
                                          <p:stCondLst>
                                            <p:cond delay="0"/>
                                          </p:stCondLst>
                                        </p:cTn>
                                        <p:tgtEl>
                                          <p:spTgt spid="132"/>
                                        </p:tgtEl>
                                        <p:attrNameLst>
                                          <p:attrName>style.visibility</p:attrName>
                                        </p:attrNameLst>
                                      </p:cBhvr>
                                      <p:to>
                                        <p:strVal val="visible"/>
                                      </p:to>
                                    </p:set>
                                    <p:anim calcmode="lin" valueType="num">
                                      <p:cBhvr additive="base">
                                        <p:cTn dur="500"/>
                                        <p:tgtEl>
                                          <p:spTgt spid="132"/>
                                        </p:tgtEl>
                                        <p:attrNameLst>
                                          <p:attrName>ppt_w</p:attrName>
                                        </p:attrNameLst>
                                      </p:cBhvr>
                                      <p:tavLst>
                                        <p:tav fmla="" tm="0">
                                          <p:val>
                                            <p:strVal val="0"/>
                                          </p:val>
                                        </p:tav>
                                        <p:tav fmla="" tm="100000">
                                          <p:val>
                                            <p:strVal val="#ppt_w"/>
                                          </p:val>
                                        </p:tav>
                                      </p:tavLst>
                                    </p:anim>
                                    <p:anim calcmode="lin" valueType="num">
                                      <p:cBhvr additive="base">
                                        <p:cTn dur="500"/>
                                        <p:tgtEl>
                                          <p:spTgt spid="13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grpSp>
        <p:nvGrpSpPr>
          <p:cNvPr id="139" name="Google Shape;139;g2b664292f65_0_19"/>
          <p:cNvGrpSpPr/>
          <p:nvPr/>
        </p:nvGrpSpPr>
        <p:grpSpPr>
          <a:xfrm>
            <a:off x="3857975" y="401450"/>
            <a:ext cx="8156100" cy="1842142"/>
            <a:chOff x="896720" y="627714"/>
            <a:chExt cx="8156100" cy="2642958"/>
          </a:xfrm>
        </p:grpSpPr>
        <p:sp>
          <p:nvSpPr>
            <p:cNvPr id="140" name="Google Shape;140;g2b664292f65_0_19"/>
            <p:cNvSpPr txBox="1"/>
            <p:nvPr/>
          </p:nvSpPr>
          <p:spPr>
            <a:xfrm>
              <a:off x="896720" y="627714"/>
              <a:ext cx="8156100" cy="1126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Font typeface="Arial"/>
                <a:buNone/>
              </a:pPr>
              <a:r>
                <a:rPr b="1" lang="en-US" sz="4500">
                  <a:solidFill>
                    <a:srgbClr val="595959"/>
                  </a:solidFill>
                  <a:latin typeface="Twentieth Century"/>
                  <a:ea typeface="Twentieth Century"/>
                  <a:cs typeface="Twentieth Century"/>
                  <a:sym typeface="Twentieth Century"/>
                </a:rPr>
                <a:t>Picking type(r</a:t>
              </a:r>
              <a:r>
                <a:rPr b="1" lang="en-US" sz="4500">
                  <a:solidFill>
                    <a:srgbClr val="595959"/>
                  </a:solidFill>
                  <a:latin typeface="Twentieth Century"/>
                  <a:ea typeface="Twentieth Century"/>
                  <a:cs typeface="Twentieth Century"/>
                  <a:sym typeface="Twentieth Century"/>
                </a:rPr>
                <a:t>eordering</a:t>
              </a:r>
              <a:r>
                <a:rPr b="1" lang="en-US" sz="4500">
                  <a:solidFill>
                    <a:srgbClr val="595959"/>
                  </a:solidFill>
                  <a:latin typeface="Twentieth Century"/>
                  <a:ea typeface="Twentieth Century"/>
                  <a:cs typeface="Twentieth Century"/>
                  <a:sym typeface="Twentieth Century"/>
                </a:rPr>
                <a:t> rules)</a:t>
              </a:r>
              <a:endParaRPr b="1" sz="4500">
                <a:solidFill>
                  <a:srgbClr val="595959"/>
                </a:solidFill>
                <a:latin typeface="Twentieth Century"/>
                <a:ea typeface="Twentieth Century"/>
                <a:cs typeface="Twentieth Century"/>
                <a:sym typeface="Twentieth Century"/>
              </a:endParaRPr>
            </a:p>
          </p:txBody>
        </p:sp>
        <p:sp>
          <p:nvSpPr>
            <p:cNvPr id="141" name="Google Shape;141;g2b664292f65_0_19"/>
            <p:cNvSpPr txBox="1"/>
            <p:nvPr/>
          </p:nvSpPr>
          <p:spPr>
            <a:xfrm>
              <a:off x="4136099" y="2829072"/>
              <a:ext cx="4409100" cy="441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sp>
        <p:nvSpPr>
          <p:cNvPr id="142" name="Google Shape;142;g2b664292f65_0_19"/>
          <p:cNvSpPr/>
          <p:nvPr/>
        </p:nvSpPr>
        <p:spPr>
          <a:xfrm>
            <a:off x="179154" y="62484"/>
            <a:ext cx="3117900" cy="3117900"/>
          </a:xfrm>
          <a:prstGeom prst="ellipse">
            <a:avLst/>
          </a:prstGeom>
          <a:solidFill>
            <a:srgbClr val="F2F2F2"/>
          </a:solidFill>
          <a:ln>
            <a:noFill/>
          </a:ln>
          <a:effectLst>
            <a:outerShdw blurRad="101600" sx="102000" rotWithShape="0" algn="ctr" sy="102000">
              <a:srgbClr val="000000">
                <a:alpha val="2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3" name="Google Shape;143;g2b664292f65_0_19"/>
          <p:cNvSpPr/>
          <p:nvPr/>
        </p:nvSpPr>
        <p:spPr>
          <a:xfrm>
            <a:off x="518115" y="401445"/>
            <a:ext cx="2439900" cy="2439900"/>
          </a:xfrm>
          <a:prstGeom prst="ellipse">
            <a:avLst/>
          </a:prstGeom>
          <a:solidFill>
            <a:srgbClr val="A64D7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144" name="Google Shape;144;g2b664292f65_0_19"/>
          <p:cNvPicPr preferRelativeResize="0"/>
          <p:nvPr/>
        </p:nvPicPr>
        <p:blipFill>
          <a:blip r:embed="rId3">
            <a:alphaModFix/>
          </a:blip>
          <a:stretch>
            <a:fillRect/>
          </a:stretch>
        </p:blipFill>
        <p:spPr>
          <a:xfrm>
            <a:off x="1084611" y="817112"/>
            <a:ext cx="1306975" cy="1608579"/>
          </a:xfrm>
          <a:prstGeom prst="rect">
            <a:avLst/>
          </a:prstGeom>
          <a:noFill/>
          <a:ln>
            <a:noFill/>
          </a:ln>
        </p:spPr>
      </p:pic>
      <p:pic>
        <p:nvPicPr>
          <p:cNvPr id="145" name="Google Shape;145;g2b664292f65_0_19"/>
          <p:cNvPicPr preferRelativeResize="0"/>
          <p:nvPr/>
        </p:nvPicPr>
        <p:blipFill>
          <a:blip r:embed="rId4">
            <a:alphaModFix/>
          </a:blip>
          <a:stretch>
            <a:fillRect/>
          </a:stretch>
        </p:blipFill>
        <p:spPr>
          <a:xfrm>
            <a:off x="0" y="4350050"/>
            <a:ext cx="12192000" cy="2507957"/>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9"/>
                                        </p:tgtEl>
                                        <p:attrNameLst>
                                          <p:attrName>style.visibility</p:attrName>
                                        </p:attrNameLst>
                                      </p:cBhvr>
                                      <p:to>
                                        <p:strVal val="visible"/>
                                      </p:to>
                                    </p:set>
                                    <p:animEffect filter="fade" transition="in">
                                      <p:cBhvr>
                                        <p:cTn dur="500"/>
                                        <p:tgtEl>
                                          <p:spTgt spid="139"/>
                                        </p:tgtEl>
                                      </p:cBhvr>
                                    </p:animEffect>
                                  </p:childTnLst>
                                </p:cTn>
                              </p:par>
                              <p:par>
                                <p:cTn fill="hold" nodeType="withEffect" presetClass="entr" presetID="23" presetSubtype="16">
                                  <p:stCondLst>
                                    <p:cond delay="0"/>
                                  </p:stCondLst>
                                  <p:childTnLst>
                                    <p:set>
                                      <p:cBhvr>
                                        <p:cTn dur="1" fill="hold">
                                          <p:stCondLst>
                                            <p:cond delay="0"/>
                                          </p:stCondLst>
                                        </p:cTn>
                                        <p:tgtEl>
                                          <p:spTgt spid="142"/>
                                        </p:tgtEl>
                                        <p:attrNameLst>
                                          <p:attrName>style.visibility</p:attrName>
                                        </p:attrNameLst>
                                      </p:cBhvr>
                                      <p:to>
                                        <p:strVal val="visible"/>
                                      </p:to>
                                    </p:set>
                                    <p:anim calcmode="lin" valueType="num">
                                      <p:cBhvr additive="base">
                                        <p:cTn dur="500"/>
                                        <p:tgtEl>
                                          <p:spTgt spid="142"/>
                                        </p:tgtEl>
                                        <p:attrNameLst>
                                          <p:attrName>ppt_w</p:attrName>
                                        </p:attrNameLst>
                                      </p:cBhvr>
                                      <p:tavLst>
                                        <p:tav fmla="" tm="0">
                                          <p:val>
                                            <p:strVal val="0"/>
                                          </p:val>
                                        </p:tav>
                                        <p:tav fmla="" tm="100000">
                                          <p:val>
                                            <p:strVal val="#ppt_w"/>
                                          </p:val>
                                        </p:tav>
                                      </p:tavLst>
                                    </p:anim>
                                    <p:anim calcmode="lin" valueType="num">
                                      <p:cBhvr additive="base">
                                        <p:cTn dur="500"/>
                                        <p:tgtEl>
                                          <p:spTgt spid="14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250"/>
                                  </p:stCondLst>
                                  <p:childTnLst>
                                    <p:set>
                                      <p:cBhvr>
                                        <p:cTn dur="1" fill="hold">
                                          <p:stCondLst>
                                            <p:cond delay="0"/>
                                          </p:stCondLst>
                                        </p:cTn>
                                        <p:tgtEl>
                                          <p:spTgt spid="143"/>
                                        </p:tgtEl>
                                        <p:attrNameLst>
                                          <p:attrName>style.visibility</p:attrName>
                                        </p:attrNameLst>
                                      </p:cBhvr>
                                      <p:to>
                                        <p:strVal val="visible"/>
                                      </p:to>
                                    </p:set>
                                    <p:anim calcmode="lin" valueType="num">
                                      <p:cBhvr additive="base">
                                        <p:cTn dur="500"/>
                                        <p:tgtEl>
                                          <p:spTgt spid="143"/>
                                        </p:tgtEl>
                                        <p:attrNameLst>
                                          <p:attrName>ppt_w</p:attrName>
                                        </p:attrNameLst>
                                      </p:cBhvr>
                                      <p:tavLst>
                                        <p:tav fmla="" tm="0">
                                          <p:val>
                                            <p:strVal val="0"/>
                                          </p:val>
                                        </p:tav>
                                        <p:tav fmla="" tm="100000">
                                          <p:val>
                                            <p:strVal val="#ppt_w"/>
                                          </p:val>
                                        </p:tav>
                                      </p:tavLst>
                                    </p:anim>
                                    <p:anim calcmode="lin" valueType="num">
                                      <p:cBhvr additive="base">
                                        <p:cTn dur="500"/>
                                        <p:tgtEl>
                                          <p:spTgt spid="14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grpSp>
        <p:nvGrpSpPr>
          <p:cNvPr id="150" name="Google Shape;150;g2b664292f65_0_37"/>
          <p:cNvGrpSpPr/>
          <p:nvPr/>
        </p:nvGrpSpPr>
        <p:grpSpPr>
          <a:xfrm>
            <a:off x="3857975" y="401450"/>
            <a:ext cx="8156100" cy="1842142"/>
            <a:chOff x="896720" y="627714"/>
            <a:chExt cx="8156100" cy="2642958"/>
          </a:xfrm>
        </p:grpSpPr>
        <p:sp>
          <p:nvSpPr>
            <p:cNvPr id="151" name="Google Shape;151;g2b664292f65_0_37"/>
            <p:cNvSpPr txBox="1"/>
            <p:nvPr/>
          </p:nvSpPr>
          <p:spPr>
            <a:xfrm>
              <a:off x="896720" y="627714"/>
              <a:ext cx="8156100" cy="5520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sz="1900"/>
            </a:p>
          </p:txBody>
        </p:sp>
        <p:sp>
          <p:nvSpPr>
            <p:cNvPr id="152" name="Google Shape;152;g2b664292f65_0_37"/>
            <p:cNvSpPr txBox="1"/>
            <p:nvPr/>
          </p:nvSpPr>
          <p:spPr>
            <a:xfrm>
              <a:off x="4136099" y="2829072"/>
              <a:ext cx="4409100" cy="441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grpSp>
      <p:pic>
        <p:nvPicPr>
          <p:cNvPr id="153" name="Google Shape;153;g2b664292f65_0_37"/>
          <p:cNvPicPr preferRelativeResize="0"/>
          <p:nvPr/>
        </p:nvPicPr>
        <p:blipFill>
          <a:blip r:embed="rId3">
            <a:alphaModFix/>
          </a:blip>
          <a:stretch>
            <a:fillRect/>
          </a:stretch>
        </p:blipFill>
        <p:spPr>
          <a:xfrm>
            <a:off x="11" y="12"/>
            <a:ext cx="1306975" cy="1608579"/>
          </a:xfrm>
          <a:prstGeom prst="rect">
            <a:avLst/>
          </a:prstGeom>
          <a:noFill/>
          <a:ln>
            <a:noFill/>
          </a:ln>
        </p:spPr>
      </p:pic>
      <p:pic>
        <p:nvPicPr>
          <p:cNvPr id="154" name="Google Shape;154;g2b664292f65_0_37"/>
          <p:cNvPicPr preferRelativeResize="0"/>
          <p:nvPr/>
        </p:nvPicPr>
        <p:blipFill>
          <a:blip r:embed="rId4">
            <a:alphaModFix/>
          </a:blip>
          <a:stretch>
            <a:fillRect/>
          </a:stretch>
        </p:blipFill>
        <p:spPr>
          <a:xfrm>
            <a:off x="3779500" y="0"/>
            <a:ext cx="8412500" cy="6858000"/>
          </a:xfrm>
          <a:prstGeom prst="rect">
            <a:avLst/>
          </a:prstGeom>
          <a:noFill/>
          <a:ln>
            <a:noFill/>
          </a:ln>
        </p:spPr>
      </p:pic>
      <p:sp>
        <p:nvSpPr>
          <p:cNvPr id="155" name="Google Shape;155;g2b664292f65_0_37"/>
          <p:cNvSpPr txBox="1"/>
          <p:nvPr/>
        </p:nvSpPr>
        <p:spPr>
          <a:xfrm>
            <a:off x="0" y="2331725"/>
            <a:ext cx="3000000" cy="877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4500">
                <a:solidFill>
                  <a:srgbClr val="595959"/>
                </a:solidFill>
                <a:latin typeface="Twentieth Century"/>
                <a:ea typeface="Twentieth Century"/>
                <a:cs typeface="Twentieth Century"/>
                <a:sym typeface="Twentieth Century"/>
              </a:rPr>
              <a:t>Group</a:t>
            </a:r>
            <a:r>
              <a:rPr b="1" lang="en-US" sz="4500">
                <a:solidFill>
                  <a:srgbClr val="595959"/>
                </a:solidFill>
                <a:latin typeface="Twentieth Century"/>
                <a:ea typeface="Twentieth Century"/>
                <a:cs typeface="Twentieth Century"/>
                <a:sym typeface="Twentieth Century"/>
              </a:rPr>
              <a:t> by</a:t>
            </a:r>
            <a:endParaRPr b="1" sz="4500">
              <a:solidFill>
                <a:srgbClr val="595959"/>
              </a:solidFill>
              <a:latin typeface="Twentieth Century"/>
              <a:ea typeface="Twentieth Century"/>
              <a:cs typeface="Twentieth Century"/>
              <a:sym typeface="Twentieth Century"/>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0"/>
                                        </p:tgtEl>
                                        <p:attrNameLst>
                                          <p:attrName>style.visibility</p:attrName>
                                        </p:attrNameLst>
                                      </p:cBhvr>
                                      <p:to>
                                        <p:strVal val="visible"/>
                                      </p:to>
                                    </p:set>
                                    <p:animEffect filter="fade" transition="in">
                                      <p:cBhvr>
                                        <p:cTn dur="500"/>
                                        <p:tgtEl>
                                          <p:spTgt spid="15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2020-09-29T11:03:18Z</dcterms:created>
  <dc:creator>Mr. Zaman</dc:creator>
</cp:coreProperties>
</file>